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4" r:id="rId10"/>
    <p:sldId id="267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1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 smtClean="0"/>
              <a:t>Bấm để sửa kiểu tiêu đề Bản cái</a:t>
            </a:r>
            <a:endParaRPr lang="en-US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 smtClean="0"/>
              <a:t>Bấm để chỉnh sửa kiểu phụ đề của Bản cái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8B7-6294-446D-A5B3-78AB9401501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24C2-5451-4F29-8F7F-DA6C2BE1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1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8B7-6294-446D-A5B3-78AB9401501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24C2-5451-4F29-8F7F-DA6C2BE1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6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 smtClean="0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8B7-6294-446D-A5B3-78AB9401501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24C2-5451-4F29-8F7F-DA6C2BE1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4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8B7-6294-446D-A5B3-78AB9401501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24C2-5451-4F29-8F7F-DA6C2BE1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4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 smtClean="0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8B7-6294-446D-A5B3-78AB9401501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24C2-5451-4F29-8F7F-DA6C2BE1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9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8B7-6294-446D-A5B3-78AB9401501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24C2-5451-4F29-8F7F-DA6C2BE1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8B7-6294-446D-A5B3-78AB9401501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24C2-5451-4F29-8F7F-DA6C2BE1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8B7-6294-446D-A5B3-78AB9401501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24C2-5451-4F29-8F7F-DA6C2BE1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2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8B7-6294-446D-A5B3-78AB9401501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24C2-5451-4F29-8F7F-DA6C2BE1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4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 smtClean="0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8B7-6294-446D-A5B3-78AB9401501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24C2-5451-4F29-8F7F-DA6C2BE1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0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 smtClean="0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8B7-6294-446D-A5B3-78AB9401501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24C2-5451-4F29-8F7F-DA6C2BE1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mtClean="0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FF8B7-6294-446D-A5B3-78AB9401501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B24C2-5451-4F29-8F7F-DA6C2BE1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6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2" y="808512"/>
            <a:ext cx="10302240" cy="511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/>
          <p:cNvSpPr txBox="1"/>
          <p:nvPr/>
        </p:nvSpPr>
        <p:spPr>
          <a:xfrm>
            <a:off x="1050586" y="496111"/>
            <a:ext cx="3550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Code C++:</a:t>
            </a:r>
            <a:endParaRPr lang="en-US" sz="4000" dirty="0"/>
          </a:p>
        </p:txBody>
      </p:sp>
      <p:sp>
        <p:nvSpPr>
          <p:cNvPr id="4" name="Hộp Văn bản 3"/>
          <p:cNvSpPr txBox="1"/>
          <p:nvPr/>
        </p:nvSpPr>
        <p:spPr>
          <a:xfrm>
            <a:off x="1050586" y="3897549"/>
            <a:ext cx="3550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Code Java:</a:t>
            </a:r>
            <a:endParaRPr lang="en-US" sz="4000" dirty="0"/>
          </a:p>
        </p:txBody>
      </p:sp>
      <p:pic>
        <p:nvPicPr>
          <p:cNvPr id="6" name="Hình ảnh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773" y="4670285"/>
            <a:ext cx="8596720" cy="1915341"/>
          </a:xfrm>
          <a:prstGeom prst="rect">
            <a:avLst/>
          </a:prstGeom>
        </p:spPr>
      </p:pic>
      <p:pic>
        <p:nvPicPr>
          <p:cNvPr id="7" name="Hình ảnh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772" y="1268846"/>
            <a:ext cx="8596721" cy="222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2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/>
          <p:cNvSpPr txBox="1"/>
          <p:nvPr/>
        </p:nvSpPr>
        <p:spPr>
          <a:xfrm>
            <a:off x="918249" y="332925"/>
            <a:ext cx="8579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Hàm</a:t>
            </a:r>
            <a:r>
              <a:rPr lang="en-US" sz="4000" dirty="0" smtClean="0"/>
              <a:t> </a:t>
            </a:r>
            <a:r>
              <a:rPr lang="en-US" sz="4000" dirty="0" err="1" smtClean="0"/>
              <a:t>xuất</a:t>
            </a:r>
            <a:r>
              <a:rPr lang="en-US" sz="4000" dirty="0" smtClean="0"/>
              <a:t> </a:t>
            </a:r>
            <a:r>
              <a:rPr lang="en-US" sz="4000" dirty="0" err="1" smtClean="0"/>
              <a:t>kết</a:t>
            </a:r>
            <a:r>
              <a:rPr lang="en-US" sz="4000" dirty="0" smtClean="0"/>
              <a:t> </a:t>
            </a:r>
            <a:r>
              <a:rPr lang="en-US" sz="4000" dirty="0" err="1" smtClean="0"/>
              <a:t>quả</a:t>
            </a:r>
            <a:r>
              <a:rPr lang="en-US" sz="4000" dirty="0" smtClean="0"/>
              <a:t> </a:t>
            </a:r>
            <a:r>
              <a:rPr lang="en-US" sz="4000" dirty="0" err="1" smtClean="0"/>
              <a:t>ra</a:t>
            </a:r>
            <a:r>
              <a:rPr lang="en-US" sz="4000" dirty="0" smtClean="0"/>
              <a:t> </a:t>
            </a:r>
            <a:r>
              <a:rPr lang="en-US" sz="4000" dirty="0" err="1" smtClean="0"/>
              <a:t>màn</a:t>
            </a:r>
            <a:r>
              <a:rPr lang="en-US" sz="4000" dirty="0" smtClean="0"/>
              <a:t> </a:t>
            </a:r>
            <a:r>
              <a:rPr lang="en-US" sz="4000" dirty="0" err="1" smtClean="0"/>
              <a:t>hình</a:t>
            </a:r>
            <a:r>
              <a:rPr lang="en-US" sz="4000" dirty="0" smtClean="0"/>
              <a:t>:</a:t>
            </a:r>
            <a:endParaRPr lang="en-US" sz="4000" dirty="0"/>
          </a:p>
        </p:txBody>
      </p:sp>
      <p:sp>
        <p:nvSpPr>
          <p:cNvPr id="3" name="Hộp Văn bản 2"/>
          <p:cNvSpPr txBox="1"/>
          <p:nvPr/>
        </p:nvSpPr>
        <p:spPr>
          <a:xfrm>
            <a:off x="918249" y="884664"/>
            <a:ext cx="3550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Code C++:</a:t>
            </a:r>
            <a:endParaRPr lang="en-US" sz="4000" dirty="0"/>
          </a:p>
        </p:txBody>
      </p:sp>
      <p:sp>
        <p:nvSpPr>
          <p:cNvPr id="5" name="Hộp Văn bản 4"/>
          <p:cNvSpPr txBox="1"/>
          <p:nvPr/>
        </p:nvSpPr>
        <p:spPr>
          <a:xfrm>
            <a:off x="918249" y="3563209"/>
            <a:ext cx="3550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Code Java:</a:t>
            </a:r>
            <a:endParaRPr lang="en-US" sz="4000" dirty="0"/>
          </a:p>
        </p:txBody>
      </p:sp>
      <p:pic>
        <p:nvPicPr>
          <p:cNvPr id="9" name="Hình ảnh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325" y="1692713"/>
            <a:ext cx="7729640" cy="1770333"/>
          </a:xfrm>
          <a:prstGeom prst="rect">
            <a:avLst/>
          </a:prstGeom>
        </p:spPr>
      </p:pic>
      <p:pic>
        <p:nvPicPr>
          <p:cNvPr id="10" name="Hình ảnh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325" y="4271095"/>
            <a:ext cx="7722853" cy="214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0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/>
          <p:cNvSpPr txBox="1"/>
          <p:nvPr/>
        </p:nvSpPr>
        <p:spPr>
          <a:xfrm>
            <a:off x="924129" y="291829"/>
            <a:ext cx="6108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Hàm</a:t>
            </a:r>
            <a:r>
              <a:rPr lang="en-US" sz="4000" dirty="0" smtClean="0"/>
              <a:t> </a:t>
            </a:r>
            <a:r>
              <a:rPr lang="en-US" sz="4000" dirty="0" err="1" smtClean="0"/>
              <a:t>đệ</a:t>
            </a:r>
            <a:r>
              <a:rPr lang="en-US" sz="4000" dirty="0" smtClean="0"/>
              <a:t> </a:t>
            </a:r>
            <a:r>
              <a:rPr lang="en-US" sz="4000" dirty="0" err="1" smtClean="0"/>
              <a:t>quy</a:t>
            </a:r>
            <a:r>
              <a:rPr lang="en-US" sz="4000" dirty="0" smtClean="0"/>
              <a:t>:</a:t>
            </a:r>
            <a:endParaRPr lang="en-US" sz="4000" dirty="0"/>
          </a:p>
        </p:txBody>
      </p:sp>
      <p:sp>
        <p:nvSpPr>
          <p:cNvPr id="3" name="Hộp Văn bản 2"/>
          <p:cNvSpPr txBox="1"/>
          <p:nvPr/>
        </p:nvSpPr>
        <p:spPr>
          <a:xfrm>
            <a:off x="924129" y="913845"/>
            <a:ext cx="3550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Code C++:</a:t>
            </a:r>
            <a:endParaRPr lang="en-US" sz="4000" dirty="0"/>
          </a:p>
        </p:txBody>
      </p:sp>
      <p:sp>
        <p:nvSpPr>
          <p:cNvPr id="4" name="Hộp Văn bản 3"/>
          <p:cNvSpPr txBox="1"/>
          <p:nvPr/>
        </p:nvSpPr>
        <p:spPr>
          <a:xfrm>
            <a:off x="924129" y="3845310"/>
            <a:ext cx="3550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Code Java:</a:t>
            </a:r>
            <a:endParaRPr lang="en-US" sz="4000" dirty="0"/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558" y="1621731"/>
            <a:ext cx="8652754" cy="2317970"/>
          </a:xfrm>
          <a:prstGeom prst="rect">
            <a:avLst/>
          </a:prstGeom>
        </p:spPr>
      </p:pic>
      <p:pic>
        <p:nvPicPr>
          <p:cNvPr id="6" name="Hình ảnh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558" y="4553196"/>
            <a:ext cx="8652754" cy="199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2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/>
          <p:cNvSpPr txBox="1"/>
          <p:nvPr/>
        </p:nvSpPr>
        <p:spPr>
          <a:xfrm>
            <a:off x="1289304" y="2743200"/>
            <a:ext cx="950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 smtClean="0"/>
              <a:t>Và</a:t>
            </a:r>
            <a:r>
              <a:rPr lang="en-US" sz="7200" dirty="0" smtClean="0"/>
              <a:t> </a:t>
            </a:r>
            <a:r>
              <a:rPr lang="en-US" sz="7200" dirty="0" err="1" smtClean="0"/>
              <a:t>sau</a:t>
            </a:r>
            <a:r>
              <a:rPr lang="en-US" sz="7200" dirty="0" smtClean="0"/>
              <a:t> </a:t>
            </a:r>
            <a:r>
              <a:rPr lang="en-US" sz="7200" dirty="0" err="1" smtClean="0"/>
              <a:t>n^n</a:t>
            </a:r>
            <a:r>
              <a:rPr lang="en-US" sz="7200" dirty="0" smtClean="0"/>
              <a:t> bug ……………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8170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328" y="3435080"/>
            <a:ext cx="4572000" cy="3314700"/>
          </a:xfrm>
          <a:prstGeom prst="rect">
            <a:avLst/>
          </a:prstGeom>
        </p:spPr>
      </p:pic>
      <p:sp>
        <p:nvSpPr>
          <p:cNvPr id="3" name="Hộp Văn bản 2"/>
          <p:cNvSpPr txBox="1"/>
          <p:nvPr/>
        </p:nvSpPr>
        <p:spPr>
          <a:xfrm>
            <a:off x="836579" y="1935804"/>
            <a:ext cx="98152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Code C++ </a:t>
            </a:r>
            <a:r>
              <a:rPr lang="en-US" sz="4000" dirty="0" err="1" smtClean="0"/>
              <a:t>và</a:t>
            </a:r>
            <a:r>
              <a:rPr lang="en-US" sz="4000" dirty="0" smtClean="0"/>
              <a:t> Java </a:t>
            </a:r>
            <a:r>
              <a:rPr lang="en-US" sz="4000" dirty="0" err="1" smtClean="0"/>
              <a:t>đã</a:t>
            </a:r>
            <a:r>
              <a:rPr lang="en-US" sz="4000" dirty="0" smtClean="0"/>
              <a:t> </a:t>
            </a:r>
            <a:r>
              <a:rPr lang="en-US" sz="4000" dirty="0" err="1" smtClean="0"/>
              <a:t>hoàn</a:t>
            </a:r>
            <a:r>
              <a:rPr lang="en-US" sz="4000" dirty="0" smtClean="0"/>
              <a:t> </a:t>
            </a:r>
            <a:r>
              <a:rPr lang="en-US" sz="4000" dirty="0" err="1" smtClean="0"/>
              <a:t>thiện</a:t>
            </a:r>
            <a:r>
              <a:rPr lang="en-US" sz="4000" dirty="0" smtClean="0"/>
              <a:t>…..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err="1" smtClean="0"/>
              <a:t>Xem</a:t>
            </a:r>
            <a:r>
              <a:rPr lang="en-US" sz="4000" dirty="0" smtClean="0"/>
              <a:t> Code </a:t>
            </a:r>
            <a:r>
              <a:rPr lang="en-US" sz="4000" dirty="0" err="1" smtClean="0"/>
              <a:t>và</a:t>
            </a:r>
            <a:r>
              <a:rPr lang="en-US" sz="4000" dirty="0" smtClean="0"/>
              <a:t> Test </a:t>
            </a:r>
            <a:r>
              <a:rPr lang="en-US" sz="4000" dirty="0" err="1" smtClean="0"/>
              <a:t>thử</a:t>
            </a:r>
            <a:r>
              <a:rPr lang="en-US" sz="4000" dirty="0" smtClean="0"/>
              <a:t> </a:t>
            </a:r>
            <a:r>
              <a:rPr lang="en-US" sz="4000" dirty="0" err="1" smtClean="0"/>
              <a:t>nhé</a:t>
            </a:r>
            <a:r>
              <a:rPr lang="en-US" sz="4000" dirty="0" smtClean="0"/>
              <a:t> =))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Thanks for Watching!</a:t>
            </a:r>
            <a:br>
              <a:rPr lang="en-US" sz="4000" dirty="0" smtClean="0"/>
            </a:br>
            <a:r>
              <a:rPr lang="en-US" sz="4000" dirty="0" smtClean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0770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err="1" smtClean="0">
                <a:solidFill>
                  <a:schemeClr val="accent5"/>
                </a:solidFill>
              </a:rPr>
              <a:t>Bài</a:t>
            </a:r>
            <a:r>
              <a:rPr lang="en-US" sz="7200" dirty="0" smtClean="0">
                <a:solidFill>
                  <a:schemeClr val="accent5"/>
                </a:solidFill>
              </a:rPr>
              <a:t> </a:t>
            </a:r>
            <a:r>
              <a:rPr lang="en-US" sz="7200" dirty="0" err="1" smtClean="0">
                <a:solidFill>
                  <a:schemeClr val="accent5"/>
                </a:solidFill>
              </a:rPr>
              <a:t>toán</a:t>
            </a:r>
            <a:r>
              <a:rPr lang="en-US" sz="7200" dirty="0" smtClean="0">
                <a:solidFill>
                  <a:schemeClr val="accent5"/>
                </a:solidFill>
              </a:rPr>
              <a:t> 8 </a:t>
            </a:r>
            <a:r>
              <a:rPr lang="en-US" sz="7200" dirty="0" err="1" smtClean="0">
                <a:solidFill>
                  <a:schemeClr val="accent5"/>
                </a:solidFill>
              </a:rPr>
              <a:t>quân</a:t>
            </a:r>
            <a:r>
              <a:rPr lang="en-US" sz="7200" dirty="0" smtClean="0">
                <a:solidFill>
                  <a:schemeClr val="accent5"/>
                </a:solidFill>
              </a:rPr>
              <a:t> </a:t>
            </a:r>
            <a:r>
              <a:rPr lang="en-US" sz="7200" dirty="0" err="1" smtClean="0">
                <a:solidFill>
                  <a:schemeClr val="accent5"/>
                </a:solidFill>
              </a:rPr>
              <a:t>hậu</a:t>
            </a:r>
            <a:endParaRPr lang="en-US" sz="7200" dirty="0">
              <a:solidFill>
                <a:schemeClr val="accent5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637579" y="2687243"/>
            <a:ext cx="103370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 err="1" smtClean="0"/>
              <a:t>Đề</a:t>
            </a:r>
            <a:r>
              <a:rPr lang="en-US" sz="4000" u="sng" dirty="0" smtClean="0"/>
              <a:t> </a:t>
            </a:r>
            <a:r>
              <a:rPr lang="en-US" sz="4000" u="sng" dirty="0" err="1" smtClean="0"/>
              <a:t>bài</a:t>
            </a:r>
            <a:endParaRPr lang="en-US" sz="4000" u="sng" dirty="0"/>
          </a:p>
          <a:p>
            <a:pPr algn="ctr"/>
            <a:r>
              <a:rPr lang="en-US" sz="4000" dirty="0" err="1" smtClean="0"/>
              <a:t>Tìm</a:t>
            </a:r>
            <a:r>
              <a:rPr lang="en-US" sz="4000" dirty="0" smtClean="0"/>
              <a:t> </a:t>
            </a:r>
            <a:r>
              <a:rPr lang="en-US" sz="4000" dirty="0" err="1" smtClean="0"/>
              <a:t>ra</a:t>
            </a:r>
            <a:r>
              <a:rPr lang="en-US" sz="4000" dirty="0" smtClean="0"/>
              <a:t> </a:t>
            </a:r>
            <a:r>
              <a:rPr lang="en-US" sz="4000" dirty="0" err="1" smtClean="0"/>
              <a:t>tất</a:t>
            </a:r>
            <a:r>
              <a:rPr lang="en-US" sz="4000" dirty="0" smtClean="0"/>
              <a:t> </a:t>
            </a:r>
            <a:r>
              <a:rPr lang="en-US" sz="4000" dirty="0" err="1" smtClean="0"/>
              <a:t>cả</a:t>
            </a:r>
            <a:r>
              <a:rPr lang="en-US" sz="4000" dirty="0" smtClean="0"/>
              <a:t> </a:t>
            </a:r>
            <a:r>
              <a:rPr lang="en-US" sz="4000" dirty="0" err="1" smtClean="0"/>
              <a:t>cách</a:t>
            </a:r>
            <a:r>
              <a:rPr lang="en-US" sz="4000" dirty="0" smtClean="0"/>
              <a:t> </a:t>
            </a:r>
            <a:r>
              <a:rPr lang="en-US" sz="4000" dirty="0" err="1" smtClean="0"/>
              <a:t>xếp</a:t>
            </a:r>
            <a:r>
              <a:rPr lang="en-US" sz="4000" dirty="0" smtClean="0"/>
              <a:t> 8 </a:t>
            </a:r>
            <a:r>
              <a:rPr lang="en-US" sz="4000" dirty="0" err="1" smtClean="0"/>
              <a:t>quân</a:t>
            </a:r>
            <a:r>
              <a:rPr lang="en-US" sz="4000" dirty="0" smtClean="0"/>
              <a:t> </a:t>
            </a:r>
            <a:r>
              <a:rPr lang="en-US" sz="4000" dirty="0" err="1" smtClean="0"/>
              <a:t>hậu</a:t>
            </a:r>
            <a:r>
              <a:rPr lang="en-US" sz="4000" dirty="0" smtClean="0"/>
              <a:t> </a:t>
            </a:r>
            <a:r>
              <a:rPr lang="en-US" sz="4000" dirty="0" err="1" smtClean="0"/>
              <a:t>vào</a:t>
            </a:r>
            <a:r>
              <a:rPr lang="en-US" sz="4000" dirty="0" smtClean="0"/>
              <a:t> </a:t>
            </a:r>
            <a:r>
              <a:rPr lang="en-US" sz="4000" dirty="0" err="1" smtClean="0"/>
              <a:t>bàn</a:t>
            </a:r>
            <a:r>
              <a:rPr lang="en-US" sz="4000" dirty="0" smtClean="0"/>
              <a:t> </a:t>
            </a:r>
            <a:r>
              <a:rPr lang="en-US" sz="4000" dirty="0" err="1" smtClean="0"/>
              <a:t>cờ</a:t>
            </a:r>
            <a:r>
              <a:rPr lang="en-US" sz="4000" dirty="0" smtClean="0"/>
              <a:t> </a:t>
            </a:r>
            <a:r>
              <a:rPr lang="en-US" sz="4000" dirty="0" err="1" smtClean="0"/>
              <a:t>kích</a:t>
            </a:r>
            <a:r>
              <a:rPr lang="en-US" sz="4000" dirty="0" smtClean="0"/>
              <a:t> </a:t>
            </a:r>
            <a:r>
              <a:rPr lang="en-US" sz="4000" dirty="0" err="1" smtClean="0"/>
              <a:t>thước</a:t>
            </a:r>
            <a:r>
              <a:rPr lang="en-US" sz="4000" dirty="0" smtClean="0"/>
              <a:t> 8*8 </a:t>
            </a:r>
            <a:r>
              <a:rPr lang="en-US" sz="4000" dirty="0" err="1" smtClean="0"/>
              <a:t>sao</a:t>
            </a:r>
            <a:r>
              <a:rPr lang="en-US" sz="4000" dirty="0" smtClean="0"/>
              <a:t> </a:t>
            </a:r>
            <a:r>
              <a:rPr lang="en-US" sz="4000" dirty="0" err="1" smtClean="0"/>
              <a:t>cho</a:t>
            </a:r>
            <a:r>
              <a:rPr lang="en-US" sz="4000" dirty="0" smtClean="0"/>
              <a:t> </a:t>
            </a:r>
            <a:r>
              <a:rPr lang="en-US" sz="4000" dirty="0" err="1" smtClean="0"/>
              <a:t>không</a:t>
            </a:r>
            <a:r>
              <a:rPr lang="en-US" sz="4000" dirty="0" smtClean="0"/>
              <a:t> </a:t>
            </a:r>
            <a:r>
              <a:rPr lang="en-US" sz="4000" dirty="0" err="1" smtClean="0"/>
              <a:t>có</a:t>
            </a:r>
            <a:r>
              <a:rPr lang="en-US" sz="4000" dirty="0" smtClean="0"/>
              <a:t> </a:t>
            </a:r>
            <a:r>
              <a:rPr lang="en-US" sz="4000" dirty="0" err="1" smtClean="0"/>
              <a:t>quân</a:t>
            </a:r>
            <a:r>
              <a:rPr lang="en-US" sz="4000" dirty="0" smtClean="0"/>
              <a:t> </a:t>
            </a:r>
            <a:r>
              <a:rPr lang="en-US" sz="4000" dirty="0" err="1" smtClean="0"/>
              <a:t>nào</a:t>
            </a:r>
            <a:r>
              <a:rPr lang="en-US" sz="4000" dirty="0" smtClean="0"/>
              <a:t> </a:t>
            </a:r>
            <a:r>
              <a:rPr lang="en-US" sz="4000" dirty="0" err="1" smtClean="0"/>
              <a:t>ăn</a:t>
            </a:r>
            <a:r>
              <a:rPr lang="en-US" sz="4000" dirty="0" smtClean="0"/>
              <a:t> </a:t>
            </a:r>
            <a:r>
              <a:rPr lang="en-US" sz="4000" dirty="0" err="1" smtClean="0"/>
              <a:t>được</a:t>
            </a:r>
            <a:r>
              <a:rPr lang="en-US" sz="4000" dirty="0" smtClean="0"/>
              <a:t> </a:t>
            </a:r>
            <a:r>
              <a:rPr lang="en-US" sz="4000" dirty="0" err="1" smtClean="0"/>
              <a:t>nhau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0545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073" y="2648022"/>
            <a:ext cx="3727040" cy="3750629"/>
          </a:xfrm>
          <a:prstGeom prst="rect">
            <a:avLst/>
          </a:prstGeom>
        </p:spPr>
      </p:pic>
      <p:sp>
        <p:nvSpPr>
          <p:cNvPr id="4" name="Hộp Văn bản 3"/>
          <p:cNvSpPr txBox="1"/>
          <p:nvPr/>
        </p:nvSpPr>
        <p:spPr>
          <a:xfrm>
            <a:off x="1946787" y="412955"/>
            <a:ext cx="8111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 smtClean="0">
                <a:latin typeface="+mj-lt"/>
              </a:rPr>
              <a:t>Ví</a:t>
            </a:r>
            <a:r>
              <a:rPr lang="en-US" sz="7200" dirty="0" smtClean="0">
                <a:latin typeface="+mj-lt"/>
              </a:rPr>
              <a:t> </a:t>
            </a:r>
            <a:r>
              <a:rPr lang="en-US" sz="7200" dirty="0" err="1" smtClean="0">
                <a:latin typeface="+mj-lt"/>
              </a:rPr>
              <a:t>dụ</a:t>
            </a:r>
            <a:r>
              <a:rPr lang="en-US" sz="7200" dirty="0" smtClean="0">
                <a:latin typeface="+mj-lt"/>
              </a:rPr>
              <a:t> </a:t>
            </a:r>
            <a:endParaRPr lang="en-US" sz="7200" dirty="0">
              <a:latin typeface="+mj-lt"/>
            </a:endParaRPr>
          </a:p>
        </p:txBody>
      </p:sp>
      <p:cxnSp>
        <p:nvCxnSpPr>
          <p:cNvPr id="8" name="Đường nối Thẳng 7"/>
          <p:cNvCxnSpPr/>
          <p:nvPr/>
        </p:nvCxnSpPr>
        <p:spPr>
          <a:xfrm>
            <a:off x="5400040" y="3027680"/>
            <a:ext cx="0" cy="30530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Đường nối Thẳng 17"/>
          <p:cNvCxnSpPr/>
          <p:nvPr/>
        </p:nvCxnSpPr>
        <p:spPr>
          <a:xfrm>
            <a:off x="5755640" y="3027680"/>
            <a:ext cx="0" cy="306324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Đường nối Thẳng 20"/>
          <p:cNvCxnSpPr/>
          <p:nvPr/>
        </p:nvCxnSpPr>
        <p:spPr>
          <a:xfrm>
            <a:off x="6156960" y="3027680"/>
            <a:ext cx="0" cy="306324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Đường nối Thẳng 21"/>
          <p:cNvCxnSpPr/>
          <p:nvPr/>
        </p:nvCxnSpPr>
        <p:spPr>
          <a:xfrm>
            <a:off x="6537960" y="3027680"/>
            <a:ext cx="0" cy="306324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nối Thẳng 22"/>
          <p:cNvCxnSpPr/>
          <p:nvPr/>
        </p:nvCxnSpPr>
        <p:spPr>
          <a:xfrm>
            <a:off x="6913880" y="3027680"/>
            <a:ext cx="0" cy="306324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Đường nối Thẳng 23"/>
          <p:cNvCxnSpPr/>
          <p:nvPr/>
        </p:nvCxnSpPr>
        <p:spPr>
          <a:xfrm>
            <a:off x="7310120" y="3017520"/>
            <a:ext cx="0" cy="306324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Đường nối Thẳng 24"/>
          <p:cNvCxnSpPr/>
          <p:nvPr/>
        </p:nvCxnSpPr>
        <p:spPr>
          <a:xfrm>
            <a:off x="4998720" y="3027680"/>
            <a:ext cx="0" cy="306324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Đường nối Thẳng 25"/>
          <p:cNvCxnSpPr/>
          <p:nvPr/>
        </p:nvCxnSpPr>
        <p:spPr>
          <a:xfrm>
            <a:off x="4627880" y="3027680"/>
            <a:ext cx="0" cy="306324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Đường nối Thẳng 29"/>
          <p:cNvCxnSpPr/>
          <p:nvPr/>
        </p:nvCxnSpPr>
        <p:spPr>
          <a:xfrm>
            <a:off x="4431792" y="3200400"/>
            <a:ext cx="3060192" cy="0"/>
          </a:xfrm>
          <a:prstGeom prst="line">
            <a:avLst/>
          </a:prstGeom>
          <a:ln w="15875"/>
          <a:effectLst>
            <a:glow rad="127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Đường nối Thẳng 31"/>
          <p:cNvCxnSpPr/>
          <p:nvPr/>
        </p:nvCxnSpPr>
        <p:spPr>
          <a:xfrm>
            <a:off x="4431792" y="3608832"/>
            <a:ext cx="3060192" cy="0"/>
          </a:xfrm>
          <a:prstGeom prst="line">
            <a:avLst/>
          </a:prstGeom>
          <a:ln w="15875"/>
          <a:effectLst>
            <a:glow rad="127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Đường nối Thẳng 32"/>
          <p:cNvCxnSpPr/>
          <p:nvPr/>
        </p:nvCxnSpPr>
        <p:spPr>
          <a:xfrm>
            <a:off x="4431792" y="4005072"/>
            <a:ext cx="3060192" cy="0"/>
          </a:xfrm>
          <a:prstGeom prst="line">
            <a:avLst/>
          </a:prstGeom>
          <a:ln w="15875"/>
          <a:effectLst>
            <a:glow rad="127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Đường nối Thẳng 33"/>
          <p:cNvCxnSpPr/>
          <p:nvPr/>
        </p:nvCxnSpPr>
        <p:spPr>
          <a:xfrm>
            <a:off x="4431792" y="4364736"/>
            <a:ext cx="3060192" cy="0"/>
          </a:xfrm>
          <a:prstGeom prst="line">
            <a:avLst/>
          </a:prstGeom>
          <a:ln w="15875"/>
          <a:effectLst>
            <a:glow rad="127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Đường nối Thẳng 34"/>
          <p:cNvCxnSpPr/>
          <p:nvPr/>
        </p:nvCxnSpPr>
        <p:spPr>
          <a:xfrm>
            <a:off x="4431792" y="4742688"/>
            <a:ext cx="3060192" cy="0"/>
          </a:xfrm>
          <a:prstGeom prst="line">
            <a:avLst/>
          </a:prstGeom>
          <a:ln w="15875"/>
          <a:effectLst>
            <a:glow rad="127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Đường nối Thẳng 35"/>
          <p:cNvCxnSpPr/>
          <p:nvPr/>
        </p:nvCxnSpPr>
        <p:spPr>
          <a:xfrm>
            <a:off x="4431792" y="5151120"/>
            <a:ext cx="3060192" cy="0"/>
          </a:xfrm>
          <a:prstGeom prst="line">
            <a:avLst/>
          </a:prstGeom>
          <a:ln w="15875"/>
          <a:effectLst>
            <a:glow rad="127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Đường nối Thẳng 36"/>
          <p:cNvCxnSpPr/>
          <p:nvPr/>
        </p:nvCxnSpPr>
        <p:spPr>
          <a:xfrm>
            <a:off x="4431792" y="5541264"/>
            <a:ext cx="3060192" cy="0"/>
          </a:xfrm>
          <a:prstGeom prst="line">
            <a:avLst/>
          </a:prstGeom>
          <a:ln w="15875"/>
          <a:effectLst>
            <a:glow rad="127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Đường nối Thẳng 37"/>
          <p:cNvCxnSpPr/>
          <p:nvPr/>
        </p:nvCxnSpPr>
        <p:spPr>
          <a:xfrm>
            <a:off x="4431792" y="5900928"/>
            <a:ext cx="3060192" cy="0"/>
          </a:xfrm>
          <a:prstGeom prst="line">
            <a:avLst/>
          </a:prstGeom>
          <a:ln w="15875"/>
          <a:effectLst>
            <a:glow rad="127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4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/>
          <p:cNvSpPr txBox="1"/>
          <p:nvPr/>
        </p:nvSpPr>
        <p:spPr>
          <a:xfrm>
            <a:off x="1943100" y="723900"/>
            <a:ext cx="7915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 smtClean="0">
                <a:solidFill>
                  <a:schemeClr val="accent5"/>
                </a:solidFill>
                <a:latin typeface="+mj-lt"/>
              </a:rPr>
              <a:t>Tổng</a:t>
            </a:r>
            <a:r>
              <a:rPr lang="en-US" sz="7200" dirty="0" smtClean="0">
                <a:solidFill>
                  <a:schemeClr val="accent5"/>
                </a:solidFill>
                <a:latin typeface="+mj-lt"/>
              </a:rPr>
              <a:t> </a:t>
            </a:r>
            <a:r>
              <a:rPr lang="en-US" sz="7200" dirty="0" err="1" smtClean="0">
                <a:solidFill>
                  <a:schemeClr val="accent5"/>
                </a:solidFill>
                <a:latin typeface="+mj-lt"/>
              </a:rPr>
              <a:t>quát</a:t>
            </a:r>
            <a:endParaRPr lang="en-US" sz="72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6" name="Hộp Văn bản 5"/>
          <p:cNvSpPr txBox="1"/>
          <p:nvPr/>
        </p:nvSpPr>
        <p:spPr>
          <a:xfrm>
            <a:off x="876299" y="3100070"/>
            <a:ext cx="10048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Tìm</a:t>
            </a:r>
            <a:r>
              <a:rPr lang="en-US" sz="4000" dirty="0" smtClean="0"/>
              <a:t> </a:t>
            </a:r>
            <a:r>
              <a:rPr lang="en-US" sz="4000" dirty="0" err="1" smtClean="0"/>
              <a:t>tất</a:t>
            </a:r>
            <a:r>
              <a:rPr lang="en-US" sz="4000" dirty="0" smtClean="0"/>
              <a:t> </a:t>
            </a:r>
            <a:r>
              <a:rPr lang="en-US" sz="4000" dirty="0" err="1" smtClean="0"/>
              <a:t>cả</a:t>
            </a:r>
            <a:r>
              <a:rPr lang="en-US" sz="4000" dirty="0" smtClean="0"/>
              <a:t> </a:t>
            </a:r>
            <a:r>
              <a:rPr lang="en-US" sz="4000" dirty="0" err="1" smtClean="0"/>
              <a:t>cách</a:t>
            </a:r>
            <a:r>
              <a:rPr lang="en-US" sz="4000" dirty="0" smtClean="0"/>
              <a:t> </a:t>
            </a:r>
            <a:r>
              <a:rPr lang="en-US" sz="4000" dirty="0" err="1" smtClean="0"/>
              <a:t>xếp</a:t>
            </a:r>
            <a:r>
              <a:rPr lang="en-US" sz="4000" dirty="0" smtClean="0"/>
              <a:t> N </a:t>
            </a:r>
            <a:r>
              <a:rPr lang="en-US" sz="4000" dirty="0" err="1" smtClean="0"/>
              <a:t>quân</a:t>
            </a:r>
            <a:r>
              <a:rPr lang="en-US" sz="4000" dirty="0" smtClean="0"/>
              <a:t> </a:t>
            </a:r>
            <a:r>
              <a:rPr lang="en-US" sz="4000" dirty="0" err="1" smtClean="0"/>
              <a:t>hậu</a:t>
            </a:r>
            <a:r>
              <a:rPr lang="en-US" sz="4000" dirty="0" smtClean="0"/>
              <a:t> </a:t>
            </a:r>
            <a:r>
              <a:rPr lang="en-US" sz="4000" dirty="0" err="1" smtClean="0"/>
              <a:t>vào</a:t>
            </a:r>
            <a:r>
              <a:rPr lang="en-US" sz="4000" dirty="0" smtClean="0"/>
              <a:t> </a:t>
            </a:r>
            <a:r>
              <a:rPr lang="en-US" sz="4000" dirty="0" err="1" smtClean="0"/>
              <a:t>bàn</a:t>
            </a:r>
            <a:r>
              <a:rPr lang="en-US" sz="4000" dirty="0" smtClean="0"/>
              <a:t> </a:t>
            </a:r>
            <a:r>
              <a:rPr lang="en-US" sz="4000" dirty="0" err="1" smtClean="0"/>
              <a:t>cờ</a:t>
            </a:r>
            <a:r>
              <a:rPr lang="en-US" sz="4000" dirty="0" smtClean="0"/>
              <a:t> </a:t>
            </a:r>
            <a:r>
              <a:rPr lang="en-US" sz="4000" dirty="0" err="1" smtClean="0"/>
              <a:t>kích</a:t>
            </a:r>
            <a:r>
              <a:rPr lang="en-US" sz="4000" dirty="0" smtClean="0"/>
              <a:t> </a:t>
            </a:r>
            <a:r>
              <a:rPr lang="en-US" sz="4000" dirty="0" err="1" smtClean="0"/>
              <a:t>thước</a:t>
            </a:r>
            <a:r>
              <a:rPr lang="en-US" sz="4000" dirty="0" smtClean="0"/>
              <a:t> N*N </a:t>
            </a:r>
            <a:r>
              <a:rPr lang="en-US" sz="4000" dirty="0" err="1" smtClean="0"/>
              <a:t>sao</a:t>
            </a:r>
            <a:r>
              <a:rPr lang="en-US" sz="4000" dirty="0" smtClean="0"/>
              <a:t> </a:t>
            </a:r>
            <a:r>
              <a:rPr lang="en-US" sz="4000" dirty="0" err="1" smtClean="0"/>
              <a:t>cho</a:t>
            </a:r>
            <a:r>
              <a:rPr lang="en-US" sz="4000" dirty="0" smtClean="0"/>
              <a:t> </a:t>
            </a:r>
            <a:r>
              <a:rPr lang="en-US" sz="4000" dirty="0" err="1" smtClean="0"/>
              <a:t>không</a:t>
            </a:r>
            <a:r>
              <a:rPr lang="en-US" sz="4000" dirty="0" smtClean="0"/>
              <a:t> </a:t>
            </a:r>
            <a:r>
              <a:rPr lang="en-US" sz="4000" dirty="0" err="1" smtClean="0"/>
              <a:t>có</a:t>
            </a:r>
            <a:r>
              <a:rPr lang="en-US" sz="4000" dirty="0" smtClean="0"/>
              <a:t> </a:t>
            </a:r>
            <a:r>
              <a:rPr lang="en-US" sz="4000" dirty="0" err="1" smtClean="0"/>
              <a:t>quân</a:t>
            </a:r>
            <a:r>
              <a:rPr lang="en-US" sz="4000" dirty="0" smtClean="0"/>
              <a:t> </a:t>
            </a:r>
            <a:r>
              <a:rPr lang="en-US" sz="4000" dirty="0" err="1" smtClean="0"/>
              <a:t>nào</a:t>
            </a:r>
            <a:r>
              <a:rPr lang="en-US" sz="4000" dirty="0" smtClean="0"/>
              <a:t> </a:t>
            </a:r>
            <a:r>
              <a:rPr lang="en-US" sz="4000" dirty="0" err="1" smtClean="0"/>
              <a:t>ăn</a:t>
            </a:r>
            <a:r>
              <a:rPr lang="en-US" sz="4000" dirty="0" smtClean="0"/>
              <a:t> </a:t>
            </a:r>
            <a:r>
              <a:rPr lang="en-US" sz="4000" dirty="0" err="1" smtClean="0"/>
              <a:t>được</a:t>
            </a:r>
            <a:r>
              <a:rPr lang="en-US" sz="4000" dirty="0" smtClean="0"/>
              <a:t> </a:t>
            </a:r>
            <a:r>
              <a:rPr lang="en-US" sz="4000" dirty="0" err="1" smtClean="0"/>
              <a:t>nhau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198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/>
          <p:cNvSpPr txBox="1"/>
          <p:nvPr/>
        </p:nvSpPr>
        <p:spPr>
          <a:xfrm>
            <a:off x="78657" y="589280"/>
            <a:ext cx="118577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Đặt</a:t>
            </a:r>
            <a:r>
              <a:rPr lang="en-US" sz="4000" dirty="0" smtClean="0"/>
              <a:t> </a:t>
            </a:r>
            <a:r>
              <a:rPr lang="en-US" sz="4000" dirty="0" err="1" smtClean="0"/>
              <a:t>bàn</a:t>
            </a:r>
            <a:r>
              <a:rPr lang="en-US" sz="4000" dirty="0" smtClean="0"/>
              <a:t> </a:t>
            </a:r>
            <a:r>
              <a:rPr lang="en-US" sz="4000" dirty="0" err="1" smtClean="0"/>
              <a:t>cờ</a:t>
            </a:r>
            <a:r>
              <a:rPr lang="en-US" sz="4000" dirty="0" smtClean="0"/>
              <a:t> </a:t>
            </a:r>
            <a:r>
              <a:rPr lang="en-US" sz="4000" dirty="0" err="1" smtClean="0"/>
              <a:t>vào</a:t>
            </a:r>
            <a:r>
              <a:rPr lang="en-US" sz="4000" dirty="0" smtClean="0"/>
              <a:t> ma </a:t>
            </a:r>
            <a:r>
              <a:rPr lang="en-US" sz="4000" dirty="0" err="1" smtClean="0"/>
              <a:t>trận</a:t>
            </a:r>
            <a:r>
              <a:rPr lang="en-US" sz="4000" dirty="0" smtClean="0"/>
              <a:t> </a:t>
            </a:r>
            <a:r>
              <a:rPr lang="en-US" sz="4000" dirty="0" err="1" smtClean="0"/>
              <a:t>vuông</a:t>
            </a:r>
            <a:r>
              <a:rPr lang="en-US" sz="4000" dirty="0" smtClean="0"/>
              <a:t> </a:t>
            </a:r>
            <a:r>
              <a:rPr lang="en-US" sz="4000" dirty="0" err="1" smtClean="0"/>
              <a:t>kích</a:t>
            </a:r>
            <a:r>
              <a:rPr lang="en-US" sz="4000" dirty="0" smtClean="0"/>
              <a:t> </a:t>
            </a:r>
            <a:r>
              <a:rPr lang="en-US" sz="4000" dirty="0" err="1" smtClean="0"/>
              <a:t>thước</a:t>
            </a:r>
            <a:r>
              <a:rPr lang="en-US" sz="4000" dirty="0" smtClean="0"/>
              <a:t> N*N</a:t>
            </a:r>
            <a:br>
              <a:rPr lang="en-US" sz="4000" dirty="0" smtClean="0"/>
            </a:br>
            <a:r>
              <a:rPr lang="en-US" sz="4000" dirty="0" smtClean="0"/>
              <a:t>2 </a:t>
            </a:r>
            <a:r>
              <a:rPr lang="en-US" sz="4000" dirty="0" err="1" smtClean="0"/>
              <a:t>phần</a:t>
            </a:r>
            <a:r>
              <a:rPr lang="en-US" sz="4000" dirty="0" smtClean="0"/>
              <a:t> </a:t>
            </a:r>
            <a:r>
              <a:rPr lang="en-US" sz="4000" dirty="0" err="1" smtClean="0"/>
              <a:t>tử</a:t>
            </a:r>
            <a:r>
              <a:rPr lang="en-US" sz="4000" dirty="0" smtClean="0"/>
              <a:t> </a:t>
            </a:r>
            <a:r>
              <a:rPr lang="en-US" sz="4000" dirty="0" err="1" smtClean="0"/>
              <a:t>không</a:t>
            </a:r>
            <a:r>
              <a:rPr lang="en-US" sz="4000" dirty="0" smtClean="0"/>
              <a:t> </a:t>
            </a:r>
            <a:r>
              <a:rPr lang="en-US" sz="4000" dirty="0" err="1" smtClean="0"/>
              <a:t>ăn</a:t>
            </a:r>
            <a:r>
              <a:rPr lang="en-US" sz="4000" dirty="0" smtClean="0"/>
              <a:t> </a:t>
            </a:r>
            <a:r>
              <a:rPr lang="en-US" sz="4000" dirty="0" err="1" smtClean="0"/>
              <a:t>được</a:t>
            </a:r>
            <a:r>
              <a:rPr lang="en-US" sz="4000" dirty="0" smtClean="0"/>
              <a:t> </a:t>
            </a:r>
            <a:r>
              <a:rPr lang="en-US" sz="4000" dirty="0" err="1" smtClean="0"/>
              <a:t>nhau</a:t>
            </a:r>
            <a:r>
              <a:rPr lang="en-US" sz="4000" dirty="0" smtClean="0"/>
              <a:t> </a:t>
            </a:r>
            <a:r>
              <a:rPr lang="en-US" sz="4000" dirty="0" err="1" smtClean="0"/>
              <a:t>khi</a:t>
            </a:r>
            <a:r>
              <a:rPr lang="en-US" sz="4000" dirty="0" smtClean="0"/>
              <a:t> </a:t>
            </a:r>
            <a:r>
              <a:rPr lang="en-US" sz="4000" dirty="0" err="1" smtClean="0"/>
              <a:t>và</a:t>
            </a:r>
            <a:r>
              <a:rPr lang="en-US" sz="4000" dirty="0" smtClean="0"/>
              <a:t> </a:t>
            </a:r>
            <a:r>
              <a:rPr lang="en-US" sz="4000" dirty="0" err="1" smtClean="0"/>
              <a:t>chỉ</a:t>
            </a:r>
            <a:r>
              <a:rPr lang="en-US" sz="4000" dirty="0" smtClean="0"/>
              <a:t> </a:t>
            </a:r>
            <a:r>
              <a:rPr lang="en-US" sz="4000" dirty="0" err="1" smtClean="0"/>
              <a:t>khi</a:t>
            </a:r>
            <a:r>
              <a:rPr lang="en-US" sz="4000" dirty="0" smtClean="0"/>
              <a:t> </a:t>
            </a:r>
            <a:r>
              <a:rPr lang="en-US" sz="4000" dirty="0" err="1" smtClean="0"/>
              <a:t>thỏa</a:t>
            </a:r>
            <a:r>
              <a:rPr lang="en-US" sz="4000" dirty="0" smtClean="0"/>
              <a:t> </a:t>
            </a:r>
            <a:r>
              <a:rPr lang="en-US" sz="4000" dirty="0" err="1" smtClean="0"/>
              <a:t>mãn</a:t>
            </a:r>
            <a:r>
              <a:rPr lang="en-US" sz="4000" dirty="0" smtClean="0"/>
              <a:t> </a:t>
            </a:r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điều</a:t>
            </a:r>
            <a:r>
              <a:rPr lang="en-US" sz="4000" dirty="0" smtClean="0"/>
              <a:t> </a:t>
            </a:r>
            <a:r>
              <a:rPr lang="en-US" sz="4000" dirty="0" err="1" smtClean="0"/>
              <a:t>kiện</a:t>
            </a:r>
            <a:r>
              <a:rPr lang="en-US" sz="4000" dirty="0" smtClean="0"/>
              <a:t> </a:t>
            </a:r>
            <a:r>
              <a:rPr lang="en-US" sz="4000" dirty="0" err="1" smtClean="0"/>
              <a:t>sau</a:t>
            </a:r>
            <a:r>
              <a:rPr lang="en-US" sz="4000" dirty="0" smtClean="0"/>
              <a:t>:</a:t>
            </a:r>
            <a:endParaRPr lang="en-US" sz="4000" dirty="0"/>
          </a:p>
        </p:txBody>
      </p:sp>
      <p:sp>
        <p:nvSpPr>
          <p:cNvPr id="4" name="Hộp Văn bản 3"/>
          <p:cNvSpPr txBox="1"/>
          <p:nvPr/>
        </p:nvSpPr>
        <p:spPr>
          <a:xfrm>
            <a:off x="1425841" y="3317076"/>
            <a:ext cx="10378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+)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chỉ</a:t>
            </a:r>
            <a:r>
              <a:rPr lang="en-US" sz="3200" dirty="0" smtClean="0"/>
              <a:t> </a:t>
            </a:r>
            <a:r>
              <a:rPr lang="en-US" sz="3200" dirty="0" err="1" smtClean="0"/>
              <a:t>số</a:t>
            </a:r>
            <a:r>
              <a:rPr lang="en-US" sz="3200" dirty="0" smtClean="0"/>
              <a:t> </a:t>
            </a:r>
            <a:r>
              <a:rPr lang="en-US" sz="3200" dirty="0" err="1" smtClean="0"/>
              <a:t>cột</a:t>
            </a:r>
            <a:r>
              <a:rPr lang="en-US" sz="3200" dirty="0" smtClean="0"/>
              <a:t> </a:t>
            </a:r>
            <a:r>
              <a:rPr lang="en-US" sz="3200" dirty="0" err="1" smtClean="0"/>
              <a:t>khác</a:t>
            </a:r>
            <a:r>
              <a:rPr lang="en-US" sz="3200" dirty="0" smtClean="0"/>
              <a:t> </a:t>
            </a:r>
            <a:r>
              <a:rPr lang="en-US" sz="3200" dirty="0" err="1" smtClean="0"/>
              <a:t>nhau</a:t>
            </a:r>
            <a:r>
              <a:rPr lang="en-US" sz="3200" dirty="0" smtClean="0"/>
              <a:t>;</a:t>
            </a:r>
            <a:endParaRPr lang="en-US" sz="3200" dirty="0"/>
          </a:p>
        </p:txBody>
      </p:sp>
      <p:sp>
        <p:nvSpPr>
          <p:cNvPr id="7" name="Hộp Văn bản 6"/>
          <p:cNvSpPr txBox="1"/>
          <p:nvPr/>
        </p:nvSpPr>
        <p:spPr>
          <a:xfrm>
            <a:off x="1351280" y="4954061"/>
            <a:ext cx="10378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+)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trị</a:t>
            </a:r>
            <a:r>
              <a:rPr lang="en-US" sz="3200" dirty="0" smtClean="0"/>
              <a:t> </a:t>
            </a:r>
            <a:r>
              <a:rPr lang="en-US" sz="3200" dirty="0" err="1" smtClean="0"/>
              <a:t>tuyệt</a:t>
            </a:r>
            <a:r>
              <a:rPr lang="en-US" sz="3200" dirty="0" smtClean="0"/>
              <a:t> </a:t>
            </a:r>
            <a:r>
              <a:rPr lang="en-US" sz="3200" dirty="0" err="1" smtClean="0"/>
              <a:t>đối</a:t>
            </a:r>
            <a:r>
              <a:rPr lang="en-US" sz="3200" dirty="0" smtClean="0"/>
              <a:t> </a:t>
            </a:r>
            <a:r>
              <a:rPr lang="en-US" sz="3200" dirty="0" err="1" smtClean="0"/>
              <a:t>hiệu</a:t>
            </a:r>
            <a:r>
              <a:rPr lang="en-US" sz="3200" dirty="0" smtClean="0"/>
              <a:t> </a:t>
            </a:r>
            <a:r>
              <a:rPr lang="en-US" sz="3200" dirty="0" err="1" smtClean="0"/>
              <a:t>chỉ</a:t>
            </a:r>
            <a:r>
              <a:rPr lang="en-US" sz="3200" dirty="0" smtClean="0"/>
              <a:t> </a:t>
            </a:r>
            <a:r>
              <a:rPr lang="en-US" sz="3200" dirty="0" err="1" smtClean="0"/>
              <a:t>số</a:t>
            </a:r>
            <a:r>
              <a:rPr lang="en-US" sz="3200" dirty="0" smtClean="0"/>
              <a:t> </a:t>
            </a:r>
            <a:r>
              <a:rPr lang="en-US" sz="3200" dirty="0" err="1" smtClean="0"/>
              <a:t>hàng</a:t>
            </a:r>
            <a:r>
              <a:rPr lang="en-US" sz="3200" dirty="0" smtClean="0"/>
              <a:t> </a:t>
            </a:r>
            <a:r>
              <a:rPr lang="en-US" sz="3200" dirty="0" err="1" smtClean="0"/>
              <a:t>khác</a:t>
            </a:r>
            <a:r>
              <a:rPr lang="en-US" sz="3200" dirty="0" smtClean="0"/>
              <a:t> </a:t>
            </a:r>
            <a:r>
              <a:rPr lang="en-US" sz="3200" dirty="0" err="1" smtClean="0"/>
              <a:t>trị</a:t>
            </a:r>
            <a:r>
              <a:rPr lang="en-US" sz="3200" dirty="0" smtClean="0"/>
              <a:t> </a:t>
            </a:r>
            <a:r>
              <a:rPr lang="en-US" sz="3200" dirty="0" err="1" smtClean="0"/>
              <a:t>tuyệt</a:t>
            </a:r>
            <a:r>
              <a:rPr lang="en-US" sz="3200" dirty="0" smtClean="0"/>
              <a:t> </a:t>
            </a:r>
            <a:r>
              <a:rPr lang="en-US" sz="3200" dirty="0" err="1" smtClean="0"/>
              <a:t>đối</a:t>
            </a:r>
            <a:r>
              <a:rPr lang="en-US" sz="3200" dirty="0" smtClean="0"/>
              <a:t> </a:t>
            </a:r>
            <a:r>
              <a:rPr lang="en-US" sz="3200" dirty="0" err="1" smtClean="0"/>
              <a:t>hiệu</a:t>
            </a:r>
            <a:r>
              <a:rPr lang="en-US" sz="3200" dirty="0" smtClean="0"/>
              <a:t> </a:t>
            </a:r>
            <a:r>
              <a:rPr lang="en-US" sz="3200" dirty="0" err="1" smtClean="0"/>
              <a:t>chỉ</a:t>
            </a:r>
            <a:r>
              <a:rPr lang="en-US" sz="3200" dirty="0" smtClean="0"/>
              <a:t> </a:t>
            </a:r>
            <a:r>
              <a:rPr lang="en-US" sz="3200" dirty="0" err="1" smtClean="0"/>
              <a:t>số</a:t>
            </a:r>
            <a:r>
              <a:rPr lang="en-US" sz="3200" dirty="0" smtClean="0"/>
              <a:t> </a:t>
            </a:r>
            <a:r>
              <a:rPr lang="en-US" sz="3200" dirty="0" err="1" smtClean="0"/>
              <a:t>cột</a:t>
            </a:r>
            <a:r>
              <a:rPr lang="en-US" sz="3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8042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/>
          <p:cNvSpPr txBox="1"/>
          <p:nvPr/>
        </p:nvSpPr>
        <p:spPr>
          <a:xfrm>
            <a:off x="12064" y="49784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+)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tuyệt</a:t>
            </a:r>
            <a:r>
              <a:rPr lang="en-US" sz="2800" dirty="0" smtClean="0"/>
              <a:t>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hiệu</a:t>
            </a:r>
            <a:r>
              <a:rPr lang="en-US" sz="2800" dirty="0" smtClean="0"/>
              <a:t> </a:t>
            </a:r>
            <a:r>
              <a:rPr lang="en-US" sz="2800" dirty="0" err="1" smtClean="0"/>
              <a:t>chỉ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khác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tuyệt</a:t>
            </a:r>
            <a:r>
              <a:rPr lang="en-US" sz="2800" dirty="0" smtClean="0"/>
              <a:t>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hiệu</a:t>
            </a:r>
            <a:r>
              <a:rPr lang="en-US" sz="2800" dirty="0" smtClean="0"/>
              <a:t> </a:t>
            </a:r>
            <a:r>
              <a:rPr lang="en-US" sz="2800" dirty="0" err="1" smtClean="0"/>
              <a:t>chỉ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cột</a:t>
            </a:r>
            <a:r>
              <a:rPr lang="en-US" sz="2800" dirty="0" smtClean="0"/>
              <a:t>;</a:t>
            </a:r>
            <a:endParaRPr lang="en-US" sz="2800" dirty="0"/>
          </a:p>
        </p:txBody>
      </p:sp>
      <p:pic>
        <p:nvPicPr>
          <p:cNvPr id="6" name="Hình ảnh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37" y="1991359"/>
            <a:ext cx="4797425" cy="4525327"/>
          </a:xfrm>
          <a:prstGeom prst="rect">
            <a:avLst/>
          </a:prstGeom>
        </p:spPr>
      </p:pic>
      <p:sp>
        <p:nvSpPr>
          <p:cNvPr id="7" name="Hộp Văn bản 6"/>
          <p:cNvSpPr txBox="1"/>
          <p:nvPr/>
        </p:nvSpPr>
        <p:spPr>
          <a:xfrm>
            <a:off x="6352787" y="254506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(</a:t>
            </a:r>
            <a:r>
              <a:rPr lang="en-US" sz="3200" dirty="0" smtClean="0"/>
              <a:t>4 </a:t>
            </a:r>
            <a:r>
              <a:rPr lang="en-US" sz="3200" dirty="0"/>
              <a:t>,</a:t>
            </a:r>
            <a:r>
              <a:rPr lang="en-US" sz="3200" dirty="0" smtClean="0"/>
              <a:t> 7)</a:t>
            </a:r>
            <a:endParaRPr lang="en-US" sz="3200" dirty="0"/>
          </a:p>
        </p:txBody>
      </p:sp>
      <p:sp>
        <p:nvSpPr>
          <p:cNvPr id="9" name="Hộp Văn bản 8"/>
          <p:cNvSpPr txBox="1"/>
          <p:nvPr/>
        </p:nvSpPr>
        <p:spPr>
          <a:xfrm>
            <a:off x="6362947" y="1927172"/>
            <a:ext cx="299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(6 , 3)</a:t>
            </a:r>
            <a:endParaRPr lang="en-US" sz="3200" dirty="0"/>
          </a:p>
        </p:txBody>
      </p:sp>
      <p:sp>
        <p:nvSpPr>
          <p:cNvPr id="10" name="Hộp Văn bản 9"/>
          <p:cNvSpPr txBox="1"/>
          <p:nvPr/>
        </p:nvSpPr>
        <p:spPr>
          <a:xfrm>
            <a:off x="6362947" y="3186775"/>
            <a:ext cx="3078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(</a:t>
            </a:r>
            <a:r>
              <a:rPr lang="en-US" sz="3200" dirty="0" smtClean="0"/>
              <a:t>1 </a:t>
            </a:r>
            <a:r>
              <a:rPr lang="en-US" sz="3200" dirty="0"/>
              <a:t>,</a:t>
            </a:r>
            <a:r>
              <a:rPr lang="en-US" sz="3200" dirty="0" smtClean="0"/>
              <a:t> 2)</a:t>
            </a:r>
            <a:endParaRPr lang="en-US" sz="3200" dirty="0"/>
          </a:p>
        </p:txBody>
      </p:sp>
      <p:sp>
        <p:nvSpPr>
          <p:cNvPr id="11" name="Hộp Văn bản 10"/>
          <p:cNvSpPr txBox="1"/>
          <p:nvPr/>
        </p:nvSpPr>
        <p:spPr>
          <a:xfrm>
            <a:off x="6362947" y="3886337"/>
            <a:ext cx="3119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(4 , 5)</a:t>
            </a:r>
            <a:endParaRPr lang="en-US" sz="3200" dirty="0"/>
          </a:p>
        </p:txBody>
      </p:sp>
      <p:sp>
        <p:nvSpPr>
          <p:cNvPr id="14" name="Hộp Văn bản 13"/>
          <p:cNvSpPr txBox="1"/>
          <p:nvPr/>
        </p:nvSpPr>
        <p:spPr>
          <a:xfrm>
            <a:off x="6378187" y="1229917"/>
            <a:ext cx="299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(</a:t>
            </a:r>
            <a:r>
              <a:rPr lang="en-US" sz="3200" dirty="0" smtClean="0"/>
              <a:t>X , Y)</a:t>
            </a:r>
            <a:endParaRPr lang="en-US" sz="3200" dirty="0"/>
          </a:p>
        </p:txBody>
      </p:sp>
      <p:cxnSp>
        <p:nvCxnSpPr>
          <p:cNvPr id="18" name="Đường kết nối Mũi tên Thẳng 17"/>
          <p:cNvCxnSpPr/>
          <p:nvPr/>
        </p:nvCxnSpPr>
        <p:spPr>
          <a:xfrm>
            <a:off x="1310639" y="1666240"/>
            <a:ext cx="4797425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ộp Văn bản 18"/>
          <p:cNvSpPr txBox="1"/>
          <p:nvPr/>
        </p:nvSpPr>
        <p:spPr>
          <a:xfrm>
            <a:off x="3420773" y="1108971"/>
            <a:ext cx="577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cxnSp>
        <p:nvCxnSpPr>
          <p:cNvPr id="21" name="Đường kết nối Mũi tên Thẳng 20"/>
          <p:cNvCxnSpPr/>
          <p:nvPr/>
        </p:nvCxnSpPr>
        <p:spPr>
          <a:xfrm>
            <a:off x="914400" y="1991360"/>
            <a:ext cx="0" cy="452532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ộp Văn bản 21"/>
          <p:cNvSpPr txBox="1"/>
          <p:nvPr/>
        </p:nvSpPr>
        <p:spPr>
          <a:xfrm>
            <a:off x="267439" y="3900080"/>
            <a:ext cx="501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Y</a:t>
            </a:r>
            <a:endParaRPr lang="en-US" sz="4000" dirty="0"/>
          </a:p>
        </p:txBody>
      </p:sp>
      <p:sp>
        <p:nvSpPr>
          <p:cNvPr id="28" name="Nhân 27"/>
          <p:cNvSpPr/>
          <p:nvPr/>
        </p:nvSpPr>
        <p:spPr>
          <a:xfrm>
            <a:off x="4162782" y="3352853"/>
            <a:ext cx="442452" cy="3809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Nhân 28"/>
          <p:cNvSpPr/>
          <p:nvPr/>
        </p:nvSpPr>
        <p:spPr>
          <a:xfrm>
            <a:off x="3240056" y="5175734"/>
            <a:ext cx="489450" cy="3809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Nhân 29"/>
          <p:cNvSpPr/>
          <p:nvPr/>
        </p:nvSpPr>
        <p:spPr>
          <a:xfrm>
            <a:off x="1807070" y="2922105"/>
            <a:ext cx="442452" cy="3809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Nhân 30"/>
          <p:cNvSpPr/>
          <p:nvPr/>
        </p:nvSpPr>
        <p:spPr>
          <a:xfrm>
            <a:off x="3240056" y="4281653"/>
            <a:ext cx="442452" cy="3809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Đường nối Thẳng 37"/>
          <p:cNvCxnSpPr/>
          <p:nvPr/>
        </p:nvCxnSpPr>
        <p:spPr>
          <a:xfrm>
            <a:off x="3484781" y="2438230"/>
            <a:ext cx="0" cy="3565369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Đường nối Thẳng 41"/>
          <p:cNvCxnSpPr/>
          <p:nvPr/>
        </p:nvCxnSpPr>
        <p:spPr>
          <a:xfrm flipH="1">
            <a:off x="1807070" y="2438230"/>
            <a:ext cx="3678135" cy="3565369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Đường nối Thẳng 43"/>
          <p:cNvCxnSpPr/>
          <p:nvPr/>
        </p:nvCxnSpPr>
        <p:spPr>
          <a:xfrm>
            <a:off x="1807250" y="2933944"/>
            <a:ext cx="3227046" cy="3074336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Hộp Văn bản 47"/>
          <p:cNvSpPr txBox="1"/>
          <p:nvPr/>
        </p:nvSpPr>
        <p:spPr>
          <a:xfrm>
            <a:off x="8858865" y="3129835"/>
            <a:ext cx="2753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|6 – 4|=|3 – 5|</a:t>
            </a:r>
            <a:endParaRPr lang="en-US" sz="3200" dirty="0"/>
          </a:p>
        </p:txBody>
      </p:sp>
      <p:sp>
        <p:nvSpPr>
          <p:cNvPr id="49" name="Hộp Văn bản 48"/>
          <p:cNvSpPr txBox="1"/>
          <p:nvPr/>
        </p:nvSpPr>
        <p:spPr>
          <a:xfrm>
            <a:off x="8858865" y="4463436"/>
            <a:ext cx="2753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|4 – 1|=|</a:t>
            </a:r>
            <a:r>
              <a:rPr lang="en-US" sz="3200" dirty="0"/>
              <a:t>2</a:t>
            </a:r>
            <a:r>
              <a:rPr lang="en-US" sz="3200" dirty="0" smtClean="0"/>
              <a:t> – 5|</a:t>
            </a:r>
            <a:endParaRPr lang="en-US" sz="3200" dirty="0"/>
          </a:p>
        </p:txBody>
      </p:sp>
      <p:sp>
        <p:nvSpPr>
          <p:cNvPr id="50" name="Hộp Văn bản 49"/>
          <p:cNvSpPr txBox="1"/>
          <p:nvPr/>
        </p:nvSpPr>
        <p:spPr>
          <a:xfrm>
            <a:off x="8858864" y="5858802"/>
            <a:ext cx="3116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|4 – 4|!=|5 – 7|</a:t>
            </a:r>
            <a:endParaRPr lang="en-US" sz="3200" dirty="0"/>
          </a:p>
        </p:txBody>
      </p:sp>
      <p:sp>
        <p:nvSpPr>
          <p:cNvPr id="51" name="Hộp Văn bản 50"/>
          <p:cNvSpPr txBox="1"/>
          <p:nvPr/>
        </p:nvSpPr>
        <p:spPr>
          <a:xfrm>
            <a:off x="8406581" y="2013035"/>
            <a:ext cx="3657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|X1 – X2|&amp;|Y1 – Y2|</a:t>
            </a:r>
            <a:endParaRPr lang="en-US" sz="3200" dirty="0"/>
          </a:p>
        </p:txBody>
      </p:sp>
      <p:sp>
        <p:nvSpPr>
          <p:cNvPr id="56" name="Mũi tên Phải 55"/>
          <p:cNvSpPr/>
          <p:nvPr/>
        </p:nvSpPr>
        <p:spPr>
          <a:xfrm>
            <a:off x="7162736" y="5554050"/>
            <a:ext cx="1384380" cy="130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Hộp Văn bản 56"/>
          <p:cNvSpPr txBox="1"/>
          <p:nvPr/>
        </p:nvSpPr>
        <p:spPr>
          <a:xfrm>
            <a:off x="1446179" y="4806716"/>
            <a:ext cx="10378440" cy="5847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+)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chỉ</a:t>
            </a:r>
            <a:r>
              <a:rPr lang="en-US" sz="3200" dirty="0" smtClean="0"/>
              <a:t> </a:t>
            </a:r>
            <a:r>
              <a:rPr lang="en-US" sz="3200" dirty="0" err="1" smtClean="0"/>
              <a:t>số</a:t>
            </a:r>
            <a:r>
              <a:rPr lang="en-US" sz="3200" dirty="0" smtClean="0"/>
              <a:t> </a:t>
            </a:r>
            <a:r>
              <a:rPr lang="en-US" sz="3200" dirty="0" err="1" smtClean="0"/>
              <a:t>cột</a:t>
            </a:r>
            <a:r>
              <a:rPr lang="en-US" sz="3200" dirty="0" smtClean="0"/>
              <a:t> </a:t>
            </a:r>
            <a:r>
              <a:rPr lang="en-US" sz="3200" dirty="0" err="1" smtClean="0"/>
              <a:t>khác</a:t>
            </a:r>
            <a:r>
              <a:rPr lang="en-US" sz="3200" dirty="0" smtClean="0"/>
              <a:t> </a:t>
            </a:r>
            <a:r>
              <a:rPr lang="en-US" sz="3200" dirty="0" err="1" smtClean="0"/>
              <a:t>nhau</a:t>
            </a:r>
            <a:r>
              <a:rPr lang="en-US" sz="3200" dirty="0" smtClean="0"/>
              <a:t>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252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/>
      <p:bldP spid="11" grpId="0"/>
      <p:bldP spid="14" grpId="0"/>
      <p:bldP spid="19" grpId="0"/>
      <p:bldP spid="22" grpId="0"/>
      <p:bldP spid="28" grpId="0" animBg="1"/>
      <p:bldP spid="29" grpId="0" animBg="1"/>
      <p:bldP spid="30" grpId="0" animBg="1"/>
      <p:bldP spid="31" grpId="0" animBg="1"/>
      <p:bldP spid="48" grpId="0"/>
      <p:bldP spid="49" grpId="0"/>
      <p:bldP spid="50" grpId="0"/>
      <p:bldP spid="51" grpId="0"/>
      <p:bldP spid="56" grpId="0" animBg="1"/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/>
          <p:cNvSpPr txBox="1"/>
          <p:nvPr/>
        </p:nvSpPr>
        <p:spPr>
          <a:xfrm>
            <a:off x="1288026" y="678426"/>
            <a:ext cx="85540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Tóm</a:t>
            </a:r>
            <a:r>
              <a:rPr lang="en-US" sz="4000" dirty="0" smtClean="0"/>
              <a:t> </a:t>
            </a:r>
            <a:r>
              <a:rPr lang="en-US" sz="4000" dirty="0" err="1" smtClean="0"/>
              <a:t>lại</a:t>
            </a:r>
            <a:r>
              <a:rPr lang="en-US" sz="4000" dirty="0" smtClean="0"/>
              <a:t> : </a:t>
            </a:r>
          </a:p>
          <a:p>
            <a:pPr algn="ctr"/>
            <a:r>
              <a:rPr lang="en-US" sz="4000" dirty="0" err="1" smtClean="0"/>
              <a:t>Để</a:t>
            </a:r>
            <a:r>
              <a:rPr lang="en-US" sz="4000" dirty="0" smtClean="0"/>
              <a:t> </a:t>
            </a:r>
            <a:r>
              <a:rPr lang="en-US" sz="4000" dirty="0" err="1" smtClean="0"/>
              <a:t>xét</a:t>
            </a:r>
            <a:r>
              <a:rPr lang="en-US" sz="4000" dirty="0" smtClean="0"/>
              <a:t> 2 </a:t>
            </a:r>
            <a:r>
              <a:rPr lang="en-US" sz="4000" dirty="0" err="1" smtClean="0"/>
              <a:t>phần</a:t>
            </a:r>
            <a:r>
              <a:rPr lang="en-US" sz="4000" dirty="0" smtClean="0"/>
              <a:t> </a:t>
            </a:r>
            <a:r>
              <a:rPr lang="en-US" sz="4000" dirty="0" err="1" smtClean="0"/>
              <a:t>tử</a:t>
            </a:r>
            <a:r>
              <a:rPr lang="en-US" sz="4000" dirty="0" smtClean="0"/>
              <a:t> </a:t>
            </a:r>
            <a:r>
              <a:rPr lang="en-US" sz="4000" dirty="0" err="1" smtClean="0"/>
              <a:t>đại</a:t>
            </a:r>
            <a:r>
              <a:rPr lang="en-US" sz="4000" dirty="0" smtClean="0"/>
              <a:t> </a:t>
            </a:r>
            <a:r>
              <a:rPr lang="en-US" sz="4000" dirty="0" err="1" smtClean="0"/>
              <a:t>diện</a:t>
            </a:r>
            <a:r>
              <a:rPr lang="en-US" sz="4000" dirty="0" smtClean="0"/>
              <a:t> </a:t>
            </a:r>
            <a:r>
              <a:rPr lang="en-US" sz="4000" dirty="0" err="1" smtClean="0"/>
              <a:t>cho</a:t>
            </a:r>
            <a:r>
              <a:rPr lang="en-US" sz="4000" dirty="0" smtClean="0"/>
              <a:t> </a:t>
            </a:r>
            <a:r>
              <a:rPr lang="en-US" sz="4000" dirty="0" err="1" smtClean="0"/>
              <a:t>quân</a:t>
            </a:r>
            <a:r>
              <a:rPr lang="en-US" sz="4000" dirty="0" smtClean="0"/>
              <a:t> </a:t>
            </a:r>
            <a:r>
              <a:rPr lang="en-US" sz="4000" dirty="0" err="1" smtClean="0"/>
              <a:t>hậu</a:t>
            </a:r>
            <a:r>
              <a:rPr lang="en-US" sz="4000" dirty="0" smtClean="0"/>
              <a:t> </a:t>
            </a:r>
            <a:r>
              <a:rPr lang="en-US" sz="4000" dirty="0" err="1" smtClean="0"/>
              <a:t>có</a:t>
            </a:r>
            <a:r>
              <a:rPr lang="en-US" sz="4000" dirty="0" smtClean="0"/>
              <a:t> </a:t>
            </a:r>
            <a:r>
              <a:rPr lang="en-US" sz="4000" dirty="0" err="1" smtClean="0"/>
              <a:t>ăn</a:t>
            </a:r>
            <a:r>
              <a:rPr lang="en-US" sz="4000" dirty="0" smtClean="0"/>
              <a:t> </a:t>
            </a:r>
            <a:r>
              <a:rPr lang="en-US" sz="4000" dirty="0" err="1" smtClean="0"/>
              <a:t>được</a:t>
            </a:r>
            <a:r>
              <a:rPr lang="en-US" sz="4000" dirty="0" smtClean="0"/>
              <a:t> </a:t>
            </a:r>
            <a:r>
              <a:rPr lang="en-US" sz="4000" dirty="0" err="1" smtClean="0"/>
              <a:t>nhau</a:t>
            </a:r>
            <a:r>
              <a:rPr lang="en-US" sz="4000" dirty="0" smtClean="0"/>
              <a:t> hay </a:t>
            </a:r>
            <a:r>
              <a:rPr lang="en-US" sz="4000" dirty="0" err="1" smtClean="0"/>
              <a:t>không</a:t>
            </a:r>
            <a:r>
              <a:rPr lang="en-US" sz="4000" dirty="0" smtClean="0"/>
              <a:t>, </a:t>
            </a:r>
            <a:r>
              <a:rPr lang="en-US" sz="4000" dirty="0" err="1" smtClean="0"/>
              <a:t>chúng</a:t>
            </a:r>
            <a:r>
              <a:rPr lang="en-US" sz="4000" dirty="0" smtClean="0"/>
              <a:t> ta </a:t>
            </a:r>
            <a:r>
              <a:rPr lang="en-US" sz="4000" dirty="0" err="1" smtClean="0"/>
              <a:t>cần</a:t>
            </a:r>
            <a:r>
              <a:rPr lang="en-US" sz="4000" dirty="0" smtClean="0"/>
              <a:t> </a:t>
            </a:r>
            <a:r>
              <a:rPr lang="en-US" sz="4000" dirty="0" err="1" smtClean="0"/>
              <a:t>xét</a:t>
            </a:r>
            <a:r>
              <a:rPr lang="en-US" sz="4000" dirty="0" smtClean="0"/>
              <a:t>:</a:t>
            </a:r>
          </a:p>
        </p:txBody>
      </p:sp>
      <p:sp>
        <p:nvSpPr>
          <p:cNvPr id="6" name="Hộp Văn bản 5"/>
          <p:cNvSpPr txBox="1"/>
          <p:nvPr/>
        </p:nvSpPr>
        <p:spPr>
          <a:xfrm>
            <a:off x="1268361" y="3543724"/>
            <a:ext cx="853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+) </a:t>
            </a:r>
            <a:r>
              <a:rPr lang="en-US" sz="4000" dirty="0" err="1" smtClean="0"/>
              <a:t>Trị</a:t>
            </a:r>
            <a:r>
              <a:rPr lang="en-US" sz="4000" dirty="0" smtClean="0"/>
              <a:t> </a:t>
            </a:r>
            <a:r>
              <a:rPr lang="en-US" sz="4000" dirty="0" err="1" smtClean="0"/>
              <a:t>tuyệt</a:t>
            </a:r>
            <a:r>
              <a:rPr lang="en-US" sz="4000" dirty="0" smtClean="0"/>
              <a:t> </a:t>
            </a:r>
            <a:r>
              <a:rPr lang="en-US" sz="4000" dirty="0" err="1" smtClean="0"/>
              <a:t>đối</a:t>
            </a:r>
            <a:r>
              <a:rPr lang="en-US" sz="4000" dirty="0" smtClean="0"/>
              <a:t> </a:t>
            </a:r>
            <a:r>
              <a:rPr lang="en-US" sz="4000" dirty="0" err="1" smtClean="0"/>
              <a:t>hiệu</a:t>
            </a:r>
            <a:r>
              <a:rPr lang="en-US" sz="4000" dirty="0" smtClean="0"/>
              <a:t> </a:t>
            </a:r>
            <a:r>
              <a:rPr lang="en-US" sz="4000" dirty="0" err="1" smtClean="0"/>
              <a:t>chỉ</a:t>
            </a:r>
            <a:r>
              <a:rPr lang="en-US" sz="4000" dirty="0" smtClean="0"/>
              <a:t> </a:t>
            </a:r>
            <a:r>
              <a:rPr lang="en-US" sz="4000" dirty="0" err="1" smtClean="0"/>
              <a:t>số</a:t>
            </a:r>
            <a:r>
              <a:rPr lang="en-US" sz="4000" dirty="0" smtClean="0"/>
              <a:t> </a:t>
            </a:r>
            <a:r>
              <a:rPr lang="en-US" sz="4000" dirty="0" err="1" smtClean="0"/>
              <a:t>hàng</a:t>
            </a:r>
            <a:r>
              <a:rPr lang="en-US" sz="4000" dirty="0" smtClean="0"/>
              <a:t> </a:t>
            </a:r>
            <a:r>
              <a:rPr lang="en-US" sz="4000" dirty="0" err="1" smtClean="0"/>
              <a:t>và</a:t>
            </a:r>
            <a:r>
              <a:rPr lang="en-US" sz="4000" dirty="0" smtClean="0"/>
              <a:t> </a:t>
            </a:r>
            <a:r>
              <a:rPr lang="en-US" sz="4000" dirty="0" err="1" smtClean="0"/>
              <a:t>cột</a:t>
            </a:r>
            <a:r>
              <a:rPr lang="en-US" sz="4000" dirty="0" smtClean="0"/>
              <a:t> </a:t>
            </a:r>
            <a:r>
              <a:rPr lang="en-US" sz="4000" dirty="0" err="1" smtClean="0"/>
              <a:t>của</a:t>
            </a:r>
            <a:r>
              <a:rPr lang="en-US" sz="4000" dirty="0" smtClean="0"/>
              <a:t> </a:t>
            </a:r>
            <a:r>
              <a:rPr lang="en-US" sz="4000" dirty="0" err="1" smtClean="0"/>
              <a:t>chúng</a:t>
            </a:r>
            <a:r>
              <a:rPr lang="en-US" sz="4000" dirty="0" smtClean="0"/>
              <a:t> </a:t>
            </a:r>
            <a:r>
              <a:rPr lang="en-US" sz="4000" dirty="0" err="1" smtClean="0"/>
              <a:t>có</a:t>
            </a:r>
            <a:r>
              <a:rPr lang="en-US" sz="4000" dirty="0" smtClean="0"/>
              <a:t> </a:t>
            </a:r>
            <a:r>
              <a:rPr lang="en-US" sz="4000" dirty="0" err="1" smtClean="0"/>
              <a:t>khác</a:t>
            </a:r>
            <a:r>
              <a:rPr lang="en-US" sz="4000" dirty="0" smtClean="0"/>
              <a:t> </a:t>
            </a:r>
            <a:r>
              <a:rPr lang="en-US" sz="4000" dirty="0" err="1" smtClean="0"/>
              <a:t>nhau</a:t>
            </a:r>
            <a:r>
              <a:rPr lang="en-US" sz="4000" dirty="0" smtClean="0"/>
              <a:t> </a:t>
            </a:r>
            <a:r>
              <a:rPr lang="en-US" sz="4000" dirty="0" err="1" smtClean="0"/>
              <a:t>không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7" name="Hộp Văn bản 6"/>
          <p:cNvSpPr txBox="1"/>
          <p:nvPr/>
        </p:nvSpPr>
        <p:spPr>
          <a:xfrm>
            <a:off x="1386348" y="5260258"/>
            <a:ext cx="82984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+) </a:t>
            </a:r>
            <a:r>
              <a:rPr lang="en-US" sz="4000" dirty="0" err="1" smtClean="0"/>
              <a:t>Chỉ</a:t>
            </a:r>
            <a:r>
              <a:rPr lang="en-US" sz="4000" dirty="0" smtClean="0"/>
              <a:t> </a:t>
            </a:r>
            <a:r>
              <a:rPr lang="en-US" sz="4000" dirty="0" err="1" smtClean="0"/>
              <a:t>số</a:t>
            </a:r>
            <a:r>
              <a:rPr lang="en-US" sz="4000" dirty="0" smtClean="0"/>
              <a:t> </a:t>
            </a:r>
            <a:r>
              <a:rPr lang="en-US" sz="4000" dirty="0" err="1" smtClean="0"/>
              <a:t>cột</a:t>
            </a:r>
            <a:r>
              <a:rPr lang="en-US" sz="4000" dirty="0" smtClean="0"/>
              <a:t> </a:t>
            </a:r>
            <a:r>
              <a:rPr lang="en-US" sz="4000" dirty="0" err="1" smtClean="0"/>
              <a:t>của</a:t>
            </a:r>
            <a:r>
              <a:rPr lang="en-US" sz="4000" dirty="0" smtClean="0"/>
              <a:t> </a:t>
            </a:r>
            <a:r>
              <a:rPr lang="en-US" sz="4000" dirty="0" err="1" smtClean="0"/>
              <a:t>chúng</a:t>
            </a:r>
            <a:r>
              <a:rPr lang="en-US" sz="4000" dirty="0" smtClean="0"/>
              <a:t> </a:t>
            </a:r>
            <a:r>
              <a:rPr lang="en-US" sz="4000" dirty="0" err="1" smtClean="0"/>
              <a:t>có</a:t>
            </a:r>
            <a:r>
              <a:rPr lang="en-US" sz="4000" dirty="0" smtClean="0"/>
              <a:t> </a:t>
            </a:r>
            <a:r>
              <a:rPr lang="en-US" sz="4000" dirty="0" err="1" smtClean="0"/>
              <a:t>khác</a:t>
            </a:r>
            <a:r>
              <a:rPr lang="en-US" sz="4000" dirty="0" smtClean="0"/>
              <a:t> </a:t>
            </a:r>
            <a:r>
              <a:rPr lang="en-US" sz="4000" dirty="0" err="1" smtClean="0"/>
              <a:t>nhau</a:t>
            </a:r>
            <a:r>
              <a:rPr lang="en-US" sz="4000" dirty="0" smtClean="0"/>
              <a:t> </a:t>
            </a:r>
            <a:r>
              <a:rPr lang="en-US" sz="4000" dirty="0" err="1" smtClean="0"/>
              <a:t>không</a:t>
            </a:r>
            <a:r>
              <a:rPr lang="en-US" sz="4000" dirty="0" smtClean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3759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i.giphy.com/media/YrJp9LFIDkwms/giphy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Hộp Văn bản 2"/>
          <p:cNvSpPr txBox="1"/>
          <p:nvPr/>
        </p:nvSpPr>
        <p:spPr>
          <a:xfrm>
            <a:off x="1792224" y="356616"/>
            <a:ext cx="8357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 smtClean="0">
                <a:solidFill>
                  <a:schemeClr val="accent5"/>
                </a:solidFill>
                <a:latin typeface="+mj-lt"/>
              </a:rPr>
              <a:t>Thuật</a:t>
            </a:r>
            <a:r>
              <a:rPr lang="en-US" sz="7200" dirty="0" smtClean="0">
                <a:solidFill>
                  <a:schemeClr val="accent5"/>
                </a:solidFill>
                <a:latin typeface="+mj-lt"/>
              </a:rPr>
              <a:t> </a:t>
            </a:r>
            <a:r>
              <a:rPr lang="en-US" sz="7200" dirty="0" err="1" smtClean="0">
                <a:solidFill>
                  <a:schemeClr val="accent5"/>
                </a:solidFill>
                <a:latin typeface="+mj-lt"/>
              </a:rPr>
              <a:t>toán</a:t>
            </a:r>
            <a:r>
              <a:rPr lang="en-US" sz="7200" dirty="0" smtClean="0">
                <a:solidFill>
                  <a:schemeClr val="accent5"/>
                </a:solidFill>
                <a:latin typeface="+mj-lt"/>
              </a:rPr>
              <a:t> </a:t>
            </a:r>
            <a:br>
              <a:rPr lang="en-US" sz="7200" dirty="0" smtClean="0">
                <a:solidFill>
                  <a:schemeClr val="accent5"/>
                </a:solidFill>
                <a:latin typeface="+mj-lt"/>
              </a:rPr>
            </a:br>
            <a:r>
              <a:rPr lang="en-US" sz="7200" dirty="0" err="1" smtClean="0">
                <a:solidFill>
                  <a:schemeClr val="accent5"/>
                </a:solidFill>
                <a:latin typeface="+mj-lt"/>
              </a:rPr>
              <a:t>Đệ</a:t>
            </a:r>
            <a:r>
              <a:rPr lang="en-US" sz="7200" dirty="0" smtClean="0">
                <a:solidFill>
                  <a:schemeClr val="accent5"/>
                </a:solidFill>
                <a:latin typeface="+mj-lt"/>
              </a:rPr>
              <a:t> </a:t>
            </a:r>
            <a:r>
              <a:rPr lang="en-US" sz="7200" dirty="0" err="1" smtClean="0">
                <a:solidFill>
                  <a:schemeClr val="accent5"/>
                </a:solidFill>
                <a:latin typeface="+mj-lt"/>
              </a:rPr>
              <a:t>quy</a:t>
            </a:r>
            <a:r>
              <a:rPr lang="en-US" sz="7200" dirty="0" smtClean="0">
                <a:solidFill>
                  <a:schemeClr val="accent5"/>
                </a:solidFill>
                <a:latin typeface="+mj-lt"/>
              </a:rPr>
              <a:t>, </a:t>
            </a:r>
            <a:r>
              <a:rPr lang="en-US" sz="7200" dirty="0" err="1" smtClean="0">
                <a:solidFill>
                  <a:schemeClr val="accent5"/>
                </a:solidFill>
                <a:latin typeface="+mj-lt"/>
              </a:rPr>
              <a:t>mảng</a:t>
            </a:r>
            <a:r>
              <a:rPr lang="en-US" sz="7200" dirty="0" smtClean="0">
                <a:solidFill>
                  <a:schemeClr val="accent5"/>
                </a:solidFill>
                <a:latin typeface="+mj-lt"/>
              </a:rPr>
              <a:t> </a:t>
            </a:r>
            <a:r>
              <a:rPr lang="en-US" sz="7200" dirty="0" err="1" smtClean="0">
                <a:solidFill>
                  <a:schemeClr val="accent5"/>
                </a:solidFill>
                <a:latin typeface="+mj-lt"/>
              </a:rPr>
              <a:t>lưu</a:t>
            </a:r>
            <a:r>
              <a:rPr lang="en-US" sz="7200" dirty="0" smtClean="0">
                <a:solidFill>
                  <a:schemeClr val="accent5"/>
                </a:solidFill>
                <a:latin typeface="+mj-lt"/>
              </a:rPr>
              <a:t> </a:t>
            </a:r>
            <a:r>
              <a:rPr lang="en-US" sz="7200" dirty="0" err="1" smtClean="0">
                <a:solidFill>
                  <a:schemeClr val="accent5"/>
                </a:solidFill>
                <a:latin typeface="+mj-lt"/>
              </a:rPr>
              <a:t>vết</a:t>
            </a:r>
            <a:endParaRPr lang="en-US" sz="72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4" name="Hộp Văn bản 3"/>
          <p:cNvSpPr txBox="1"/>
          <p:nvPr/>
        </p:nvSpPr>
        <p:spPr>
          <a:xfrm>
            <a:off x="1161288" y="3035808"/>
            <a:ext cx="100858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+) </a:t>
            </a:r>
            <a:r>
              <a:rPr lang="en-US" sz="3200" dirty="0" err="1" smtClean="0"/>
              <a:t>Hàm</a:t>
            </a:r>
            <a:r>
              <a:rPr lang="en-US" sz="3200" dirty="0" smtClean="0"/>
              <a:t> Try </a:t>
            </a:r>
            <a:r>
              <a:rPr lang="en-US" sz="3200" dirty="0" err="1" smtClean="0"/>
              <a:t>cố</a:t>
            </a:r>
            <a:r>
              <a:rPr lang="en-US" sz="3200" dirty="0" smtClean="0"/>
              <a:t> </a:t>
            </a:r>
            <a:r>
              <a:rPr lang="en-US" sz="3200" dirty="0" err="1" smtClean="0"/>
              <a:t>gắng</a:t>
            </a:r>
            <a:r>
              <a:rPr lang="en-US" sz="3200" dirty="0" smtClean="0"/>
              <a:t> </a:t>
            </a:r>
            <a:r>
              <a:rPr lang="en-US" sz="3200" dirty="0" err="1" smtClean="0"/>
              <a:t>đặt</a:t>
            </a:r>
            <a:r>
              <a:rPr lang="en-US" sz="3200" dirty="0" smtClean="0"/>
              <a:t> </a:t>
            </a:r>
            <a:r>
              <a:rPr lang="en-US" sz="3200" dirty="0" err="1" smtClean="0"/>
              <a:t>quân</a:t>
            </a:r>
            <a:r>
              <a:rPr lang="en-US" sz="3200" dirty="0" smtClean="0"/>
              <a:t> </a:t>
            </a:r>
            <a:r>
              <a:rPr lang="en-US" sz="3200" dirty="0" err="1" smtClean="0"/>
              <a:t>hậu</a:t>
            </a:r>
            <a:r>
              <a:rPr lang="en-US" sz="3200" dirty="0" smtClean="0"/>
              <a:t> </a:t>
            </a:r>
            <a:r>
              <a:rPr lang="en-US" sz="3200" dirty="0" err="1" smtClean="0"/>
              <a:t>vào</a:t>
            </a:r>
            <a:r>
              <a:rPr lang="en-US" sz="3200" dirty="0" smtClean="0"/>
              <a:t> </a:t>
            </a:r>
            <a:r>
              <a:rPr lang="en-US" sz="3200" dirty="0" err="1" smtClean="0"/>
              <a:t>hàng</a:t>
            </a:r>
            <a:r>
              <a:rPr lang="en-US" sz="3200" dirty="0" smtClean="0"/>
              <a:t> </a:t>
            </a:r>
            <a:r>
              <a:rPr lang="en-US" sz="3200" dirty="0" err="1" smtClean="0"/>
              <a:t>thứ</a:t>
            </a:r>
            <a:r>
              <a:rPr lang="en-US" sz="3200" dirty="0" smtClean="0"/>
              <a:t> </a:t>
            </a:r>
            <a:r>
              <a:rPr lang="en-US" sz="3200" dirty="0" err="1" smtClean="0"/>
              <a:t>i</a:t>
            </a:r>
            <a:r>
              <a:rPr lang="en-US" sz="3200" dirty="0" smtClean="0"/>
              <a:t>, </a:t>
            </a:r>
            <a:r>
              <a:rPr lang="en-US" sz="3200" dirty="0" err="1" smtClean="0"/>
              <a:t>khi</a:t>
            </a:r>
            <a:r>
              <a:rPr lang="en-US" sz="3200" dirty="0" smtClean="0"/>
              <a:t> </a:t>
            </a:r>
            <a:r>
              <a:rPr lang="en-US" sz="3200" dirty="0" err="1" smtClean="0"/>
              <a:t>đã</a:t>
            </a:r>
            <a:r>
              <a:rPr lang="en-US" sz="3200" dirty="0" smtClean="0"/>
              <a:t> </a:t>
            </a:r>
            <a:r>
              <a:rPr lang="en-US" sz="3200" dirty="0" err="1" smtClean="0"/>
              <a:t>đặt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quân</a:t>
            </a:r>
            <a:r>
              <a:rPr lang="en-US" sz="3200" dirty="0" smtClean="0"/>
              <a:t> </a:t>
            </a:r>
            <a:r>
              <a:rPr lang="en-US" sz="3200" dirty="0" err="1" smtClean="0"/>
              <a:t>hậu</a:t>
            </a:r>
            <a:r>
              <a:rPr lang="en-US" sz="3200" dirty="0" smtClean="0"/>
              <a:t> ở (</a:t>
            </a:r>
            <a:r>
              <a:rPr lang="en-US" sz="3200" dirty="0" err="1" smtClean="0"/>
              <a:t>i</a:t>
            </a:r>
            <a:r>
              <a:rPr lang="en-US" sz="3200" dirty="0" smtClean="0"/>
              <a:t> – 1) </a:t>
            </a:r>
            <a:r>
              <a:rPr lang="en-US" sz="3200" dirty="0" err="1" smtClean="0"/>
              <a:t>hàng</a:t>
            </a:r>
            <a:r>
              <a:rPr lang="en-US" sz="3200" dirty="0" smtClean="0"/>
              <a:t> </a:t>
            </a:r>
            <a:r>
              <a:rPr lang="en-US" sz="3200" dirty="0" err="1" smtClean="0"/>
              <a:t>trước</a:t>
            </a:r>
            <a:r>
              <a:rPr lang="en-US" sz="3200" dirty="0" smtClean="0"/>
              <a:t> </a:t>
            </a:r>
            <a:r>
              <a:rPr lang="en-US" sz="3200" dirty="0" err="1" smtClean="0"/>
              <a:t>đó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+) </a:t>
            </a:r>
            <a:r>
              <a:rPr lang="en-US" sz="3200" dirty="0" err="1" smtClean="0"/>
              <a:t>Suy</a:t>
            </a:r>
            <a:r>
              <a:rPr lang="en-US" sz="3200" dirty="0" smtClean="0"/>
              <a:t> </a:t>
            </a:r>
            <a:r>
              <a:rPr lang="en-US" sz="3200" dirty="0" err="1" smtClean="0"/>
              <a:t>biến</a:t>
            </a:r>
            <a:r>
              <a:rPr lang="en-US" sz="3200" dirty="0" smtClean="0"/>
              <a:t>: </a:t>
            </a:r>
            <a:r>
              <a:rPr lang="en-US" sz="3200" dirty="0" err="1" smtClean="0"/>
              <a:t>khi</a:t>
            </a:r>
            <a:r>
              <a:rPr lang="en-US" sz="3200" dirty="0" smtClean="0"/>
              <a:t> </a:t>
            </a:r>
            <a:r>
              <a:rPr lang="en-US" sz="3200" dirty="0" err="1" smtClean="0"/>
              <a:t>i</a:t>
            </a:r>
            <a:r>
              <a:rPr lang="en-US" sz="3200" dirty="0" smtClean="0"/>
              <a:t> </a:t>
            </a:r>
            <a:r>
              <a:rPr lang="en-US" sz="3200" dirty="0" err="1" smtClean="0"/>
              <a:t>tăng</a:t>
            </a:r>
            <a:r>
              <a:rPr lang="en-US" sz="3200" dirty="0" smtClean="0"/>
              <a:t> </a:t>
            </a:r>
            <a:r>
              <a:rPr lang="en-US" sz="3200" dirty="0" err="1" smtClean="0"/>
              <a:t>tới</a:t>
            </a:r>
            <a:r>
              <a:rPr lang="en-US" sz="3200" dirty="0" smtClean="0"/>
              <a:t> n, ta </a:t>
            </a:r>
            <a:r>
              <a:rPr lang="en-US" sz="3200" dirty="0" err="1" smtClean="0"/>
              <a:t>có</a:t>
            </a:r>
            <a:r>
              <a:rPr lang="en-US" sz="3200" dirty="0" smtClean="0"/>
              <a:t> 1 </a:t>
            </a:r>
            <a:r>
              <a:rPr lang="en-US" sz="3200" dirty="0" err="1" smtClean="0"/>
              <a:t>kết</a:t>
            </a:r>
            <a:r>
              <a:rPr lang="en-US" sz="3200" dirty="0" smtClean="0"/>
              <a:t> </a:t>
            </a:r>
            <a:r>
              <a:rPr lang="en-US" sz="3200" dirty="0" err="1" smtClean="0"/>
              <a:t>quả</a:t>
            </a:r>
            <a:r>
              <a:rPr lang="en-US" sz="3200" dirty="0" smtClean="0"/>
              <a:t>.</a:t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2825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/>
          <p:cNvSpPr txBox="1"/>
          <p:nvPr/>
        </p:nvSpPr>
        <p:spPr>
          <a:xfrm>
            <a:off x="694944" y="630936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Mảng</a:t>
            </a:r>
            <a:r>
              <a:rPr lang="en-US" sz="4000" dirty="0" smtClean="0"/>
              <a:t> key: </a:t>
            </a:r>
            <a:r>
              <a:rPr lang="en-US" sz="4000" dirty="0" err="1" smtClean="0"/>
              <a:t>lưu</a:t>
            </a:r>
            <a:r>
              <a:rPr lang="en-US" sz="4000" dirty="0" smtClean="0"/>
              <a:t> </a:t>
            </a:r>
            <a:r>
              <a:rPr lang="en-US" sz="4000" dirty="0" err="1" smtClean="0"/>
              <a:t>vết</a:t>
            </a:r>
            <a:r>
              <a:rPr lang="en-US" sz="4000" dirty="0" smtClean="0"/>
              <a:t> </a:t>
            </a:r>
            <a:br>
              <a:rPr lang="en-US" sz="4000" dirty="0" smtClean="0"/>
            </a:br>
            <a:r>
              <a:rPr lang="en-US" sz="4000" dirty="0" smtClean="0"/>
              <a:t>ô (</a:t>
            </a:r>
            <a:r>
              <a:rPr lang="en-US" sz="4000" dirty="0" err="1" smtClean="0"/>
              <a:t>i</a:t>
            </a:r>
            <a:r>
              <a:rPr lang="en-US" sz="4000" dirty="0"/>
              <a:t> </a:t>
            </a:r>
            <a:r>
              <a:rPr lang="en-US" sz="4000" dirty="0" smtClean="0"/>
              <a:t>, key[</a:t>
            </a:r>
            <a:r>
              <a:rPr lang="en-US" sz="4000" dirty="0" err="1" smtClean="0"/>
              <a:t>i</a:t>
            </a:r>
            <a:r>
              <a:rPr lang="en-US" sz="4000" dirty="0" smtClean="0"/>
              <a:t>]) </a:t>
            </a:r>
            <a:r>
              <a:rPr lang="en-US" sz="4000" dirty="0" err="1" smtClean="0"/>
              <a:t>đã</a:t>
            </a:r>
            <a:r>
              <a:rPr lang="en-US" sz="4000" dirty="0" smtClean="0"/>
              <a:t> </a:t>
            </a:r>
            <a:r>
              <a:rPr lang="en-US" sz="4000" dirty="0" err="1" smtClean="0"/>
              <a:t>có</a:t>
            </a:r>
            <a:r>
              <a:rPr lang="en-US" sz="4000" dirty="0" smtClean="0"/>
              <a:t> </a:t>
            </a:r>
            <a:r>
              <a:rPr lang="en-US" sz="4000" dirty="0" err="1" smtClean="0"/>
              <a:t>quân</a:t>
            </a:r>
            <a:r>
              <a:rPr lang="en-US" sz="4000" dirty="0" smtClean="0"/>
              <a:t> </a:t>
            </a:r>
            <a:r>
              <a:rPr lang="en-US" sz="4000" dirty="0" err="1" smtClean="0"/>
              <a:t>hậu</a:t>
            </a:r>
            <a:r>
              <a:rPr lang="en-US" sz="4000" dirty="0" smtClean="0"/>
              <a:t> </a:t>
            </a:r>
            <a:r>
              <a:rPr lang="en-US" sz="4000" dirty="0" err="1" smtClean="0"/>
              <a:t>đặt</a:t>
            </a:r>
            <a:r>
              <a:rPr lang="en-US" sz="4000" dirty="0" smtClean="0"/>
              <a:t> ở </a:t>
            </a:r>
            <a:r>
              <a:rPr lang="en-US" sz="4000" dirty="0" err="1" smtClean="0"/>
              <a:t>hàng</a:t>
            </a:r>
            <a:r>
              <a:rPr lang="en-US" sz="4000" dirty="0" smtClean="0"/>
              <a:t> </a:t>
            </a:r>
            <a:r>
              <a:rPr lang="en-US" sz="4000" dirty="0" err="1" smtClean="0"/>
              <a:t>i</a:t>
            </a:r>
            <a:endParaRPr lang="en-US" sz="4000" dirty="0"/>
          </a:p>
        </p:txBody>
      </p:sp>
      <p:sp>
        <p:nvSpPr>
          <p:cNvPr id="6" name="Hộp Văn bản 5"/>
          <p:cNvSpPr txBox="1"/>
          <p:nvPr/>
        </p:nvSpPr>
        <p:spPr>
          <a:xfrm>
            <a:off x="2203704" y="3959352"/>
            <a:ext cx="72329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Hàm</a:t>
            </a:r>
            <a:r>
              <a:rPr lang="en-US" sz="4000" dirty="0" smtClean="0"/>
              <a:t> check( </a:t>
            </a:r>
            <a:r>
              <a:rPr lang="en-US" sz="4000" dirty="0" err="1" smtClean="0"/>
              <a:t>int</a:t>
            </a:r>
            <a:r>
              <a:rPr lang="en-US" sz="4000" dirty="0" smtClean="0"/>
              <a:t> x, </a:t>
            </a:r>
            <a:r>
              <a:rPr lang="en-US" sz="4000" dirty="0" err="1" smtClean="0"/>
              <a:t>int</a:t>
            </a:r>
            <a:r>
              <a:rPr lang="en-US" sz="4000" dirty="0" smtClean="0"/>
              <a:t> y)</a:t>
            </a:r>
            <a:br>
              <a:rPr lang="en-US" sz="4000" dirty="0" smtClean="0"/>
            </a:br>
            <a:r>
              <a:rPr lang="en-US" sz="4000" dirty="0" err="1" smtClean="0"/>
              <a:t>Kiểm</a:t>
            </a:r>
            <a:r>
              <a:rPr lang="en-US" sz="4000" dirty="0" smtClean="0"/>
              <a:t> </a:t>
            </a:r>
            <a:r>
              <a:rPr lang="en-US" sz="4000" dirty="0" err="1" smtClean="0"/>
              <a:t>tra</a:t>
            </a:r>
            <a:r>
              <a:rPr lang="en-US" sz="4000" dirty="0" smtClean="0"/>
              <a:t> </a:t>
            </a:r>
            <a:r>
              <a:rPr lang="en-US" sz="4000" dirty="0" err="1" smtClean="0"/>
              <a:t>xem</a:t>
            </a:r>
            <a:r>
              <a:rPr lang="en-US" sz="4000" dirty="0" smtClean="0"/>
              <a:t> </a:t>
            </a:r>
            <a:r>
              <a:rPr lang="en-US" sz="4000" dirty="0" err="1" smtClean="0"/>
              <a:t>vị</a:t>
            </a:r>
            <a:r>
              <a:rPr lang="en-US" sz="4000" dirty="0" smtClean="0"/>
              <a:t> </a:t>
            </a:r>
            <a:r>
              <a:rPr lang="en-US" sz="4000" dirty="0" err="1" smtClean="0"/>
              <a:t>trí</a:t>
            </a:r>
            <a:r>
              <a:rPr lang="en-US" sz="4000" dirty="0" smtClean="0"/>
              <a:t> (x , y) </a:t>
            </a:r>
            <a:r>
              <a:rPr lang="en-US" sz="4000" dirty="0" err="1" smtClean="0"/>
              <a:t>có</a:t>
            </a:r>
            <a:r>
              <a:rPr lang="en-US" sz="4000" dirty="0" smtClean="0"/>
              <a:t> </a:t>
            </a:r>
            <a:r>
              <a:rPr lang="en-US" sz="4000" dirty="0" err="1" smtClean="0"/>
              <a:t>đặt</a:t>
            </a:r>
            <a:r>
              <a:rPr lang="en-US" sz="4000" dirty="0" smtClean="0"/>
              <a:t> </a:t>
            </a:r>
            <a:r>
              <a:rPr lang="en-US" sz="4000" dirty="0" err="1" smtClean="0"/>
              <a:t>được</a:t>
            </a:r>
            <a:r>
              <a:rPr lang="en-US" sz="4000" dirty="0" smtClean="0"/>
              <a:t> </a:t>
            </a:r>
            <a:r>
              <a:rPr lang="en-US" sz="4000" dirty="0" err="1" smtClean="0"/>
              <a:t>quân</a:t>
            </a:r>
            <a:r>
              <a:rPr lang="en-US" sz="4000" dirty="0" smtClean="0"/>
              <a:t> </a:t>
            </a:r>
            <a:r>
              <a:rPr lang="en-US" sz="4000" dirty="0" err="1" smtClean="0"/>
              <a:t>hậu</a:t>
            </a:r>
            <a:r>
              <a:rPr lang="en-US" sz="4000" dirty="0" smtClean="0"/>
              <a:t> </a:t>
            </a:r>
            <a:r>
              <a:rPr lang="en-US" sz="4000" dirty="0" err="1" smtClean="0"/>
              <a:t>mới</a:t>
            </a:r>
            <a:r>
              <a:rPr lang="en-US" sz="4000" dirty="0" smtClean="0"/>
              <a:t> </a:t>
            </a:r>
            <a:r>
              <a:rPr lang="en-US" sz="4000" dirty="0" err="1" smtClean="0"/>
              <a:t>không</a:t>
            </a:r>
            <a:r>
              <a:rPr lang="en-US" sz="4000" dirty="0" smtClean="0"/>
              <a:t>?</a:t>
            </a:r>
          </a:p>
          <a:p>
            <a:pPr algn="ctr"/>
            <a:endParaRPr lang="en-US" sz="4000" dirty="0"/>
          </a:p>
        </p:txBody>
      </p:sp>
      <p:sp>
        <p:nvSpPr>
          <p:cNvPr id="7" name="Mũi tên Xuống 6"/>
          <p:cNvSpPr/>
          <p:nvPr/>
        </p:nvSpPr>
        <p:spPr>
          <a:xfrm>
            <a:off x="4183380" y="2089404"/>
            <a:ext cx="3154680" cy="150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2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326</Words>
  <Application>Microsoft Office PowerPoint</Application>
  <PresentationFormat>Màn hình rộng</PresentationFormat>
  <Paragraphs>41</Paragraphs>
  <Slides>14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Bản trình bày PowerPoint</vt:lpstr>
      <vt:lpstr>Bài toán 8 quân hậu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phamduckha21123@outlook.com.vn</dc:creator>
  <cp:lastModifiedBy>phamduckha21123@outlook.com.vn</cp:lastModifiedBy>
  <cp:revision>32</cp:revision>
  <dcterms:created xsi:type="dcterms:W3CDTF">2018-10-06T23:40:04Z</dcterms:created>
  <dcterms:modified xsi:type="dcterms:W3CDTF">2018-12-02T07:11:49Z</dcterms:modified>
</cp:coreProperties>
</file>