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4"/>
  </p:notesMasterIdLst>
  <p:handoutMasterIdLst>
    <p:handoutMasterId r:id="rId25"/>
  </p:handoutMasterIdLst>
  <p:sldIdLst>
    <p:sldId id="10520" r:id="rId6"/>
    <p:sldId id="10529" r:id="rId7"/>
    <p:sldId id="10536" r:id="rId8"/>
    <p:sldId id="10498" r:id="rId9"/>
    <p:sldId id="10495" r:id="rId10"/>
    <p:sldId id="10504" r:id="rId11"/>
    <p:sldId id="10501" r:id="rId12"/>
    <p:sldId id="10502" r:id="rId13"/>
    <p:sldId id="10509" r:id="rId14"/>
    <p:sldId id="10518" r:id="rId15"/>
    <p:sldId id="10519" r:id="rId16"/>
    <p:sldId id="10530" r:id="rId17"/>
    <p:sldId id="10531" r:id="rId18"/>
    <p:sldId id="10535" r:id="rId19"/>
    <p:sldId id="10496" r:id="rId20"/>
    <p:sldId id="10532" r:id="rId21"/>
    <p:sldId id="10533" r:id="rId22"/>
    <p:sldId id="10534" r:id="rId23"/>
  </p:sldIdLst>
  <p:sldSz cx="9144000" cy="5143500" type="screen16x9"/>
  <p:notesSz cx="9931400" cy="6794500"/>
  <p:custDataLst>
    <p:tags r:id="rId26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B989E-3B32-1248-8131-B61EF93B093C}" v="18" dt="2023-03-14T20:34:16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136"/>
  </p:normalViewPr>
  <p:slideViewPr>
    <p:cSldViewPr snapToGrid="0">
      <p:cViewPr varScale="1">
        <p:scale>
          <a:sx n="135" d="100"/>
          <a:sy n="135" d="100"/>
        </p:scale>
        <p:origin x="1504" y="192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2C1C612-27F9-6F4E-8FEB-6104491F7521}"/>
    <pc:docChg chg="undo custSel addSld delSld modSld sldOrd">
      <pc:chgData name="Hasselwander Daniel" userId="c52ad4b4-8117-4235-b9f1-fab9bcac5934" providerId="ADAL" clId="{42C1C612-27F9-6F4E-8FEB-6104491F7521}" dt="2022-11-16T21:19:01.567" v="993"/>
      <pc:docMkLst>
        <pc:docMk/>
      </pc:docMkLst>
      <pc:sldChg chg="modSp mod">
        <pc:chgData name="Hasselwander Daniel" userId="c52ad4b4-8117-4235-b9f1-fab9bcac5934" providerId="ADAL" clId="{42C1C612-27F9-6F4E-8FEB-6104491F7521}" dt="2022-11-16T21:12:05.031" v="811" actId="20577"/>
        <pc:sldMkLst>
          <pc:docMk/>
          <pc:sldMk cId="227324334" sldId="10465"/>
        </pc:sldMkLst>
        <pc:spChg chg="mod">
          <ac:chgData name="Hasselwander Daniel" userId="c52ad4b4-8117-4235-b9f1-fab9bcac5934" providerId="ADAL" clId="{42C1C612-27F9-6F4E-8FEB-6104491F7521}" dt="2022-11-16T21:12:05.031" v="811" actId="20577"/>
          <ac:spMkLst>
            <pc:docMk/>
            <pc:sldMk cId="227324334" sldId="10465"/>
            <ac:spMk id="3" creationId="{745ACB02-F7E7-824A-A762-FD942471B035}"/>
          </ac:spMkLst>
        </pc:spChg>
      </pc:sldChg>
      <pc:sldChg chg="del">
        <pc:chgData name="Hasselwander Daniel" userId="c52ad4b4-8117-4235-b9f1-fab9bcac5934" providerId="ADAL" clId="{42C1C612-27F9-6F4E-8FEB-6104491F7521}" dt="2022-11-16T19:38:22.976" v="398" actId="2696"/>
        <pc:sldMkLst>
          <pc:docMk/>
          <pc:sldMk cId="2844588613" sldId="10472"/>
        </pc:sldMkLst>
      </pc:sldChg>
      <pc:sldChg chg="addSp delSp modSp mod modAnim">
        <pc:chgData name="Hasselwander Daniel" userId="c52ad4b4-8117-4235-b9f1-fab9bcac5934" providerId="ADAL" clId="{42C1C612-27F9-6F4E-8FEB-6104491F7521}" dt="2022-11-16T21:16:33.979" v="944"/>
        <pc:sldMkLst>
          <pc:docMk/>
          <pc:sldMk cId="4245541340" sldId="10474"/>
        </pc:sldMkLst>
        <pc:spChg chg="add mod">
          <ac:chgData name="Hasselwander Daniel" userId="c52ad4b4-8117-4235-b9f1-fab9bcac5934" providerId="ADAL" clId="{42C1C612-27F9-6F4E-8FEB-6104491F7521}" dt="2022-11-16T16:41:42.157" v="72" actId="1035"/>
          <ac:spMkLst>
            <pc:docMk/>
            <pc:sldMk cId="4245541340" sldId="10474"/>
            <ac:spMk id="3" creationId="{203D9CD8-7AFF-E2EF-0E01-3050F9D1685D}"/>
          </ac:spMkLst>
        </pc:spChg>
        <pc:spChg chg="add mod">
          <ac:chgData name="Hasselwander Daniel" userId="c52ad4b4-8117-4235-b9f1-fab9bcac5934" providerId="ADAL" clId="{42C1C612-27F9-6F4E-8FEB-6104491F7521}" dt="2022-11-16T16:41:19.538" v="69" actId="1076"/>
          <ac:spMkLst>
            <pc:docMk/>
            <pc:sldMk cId="4245541340" sldId="10474"/>
            <ac:spMk id="4" creationId="{A8DF74C6-7EC7-7E7D-3772-726F627A9365}"/>
          </ac:spMkLst>
        </pc:spChg>
        <pc:spChg chg="del">
          <ac:chgData name="Hasselwander Daniel" userId="c52ad4b4-8117-4235-b9f1-fab9bcac5934" providerId="ADAL" clId="{42C1C612-27F9-6F4E-8FEB-6104491F7521}" dt="2022-11-16T21:13:04.927" v="841" actId="478"/>
          <ac:spMkLst>
            <pc:docMk/>
            <pc:sldMk cId="4245541340" sldId="10474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05.871" v="842" actId="478"/>
          <ac:spMkLst>
            <pc:docMk/>
            <pc:sldMk cId="4245541340" sldId="10474"/>
            <ac:spMk id="19" creationId="{A0DA34B0-1A68-410A-A96E-F5E180374AD5}"/>
          </ac:spMkLst>
        </pc:spChg>
        <pc:spChg chg="mod">
          <ac:chgData name="Hasselwander Daniel" userId="c52ad4b4-8117-4235-b9f1-fab9bcac5934" providerId="ADAL" clId="{42C1C612-27F9-6F4E-8FEB-6104491F7521}" dt="2022-11-16T16:40:47.236" v="56" actId="1076"/>
          <ac:spMkLst>
            <pc:docMk/>
            <pc:sldMk cId="4245541340" sldId="10474"/>
            <ac:spMk id="46" creationId="{3059EE10-5C06-34E4-9099-B0C8042C7100}"/>
          </ac:spMkLst>
        </pc:spChg>
      </pc:sldChg>
      <pc:sldChg chg="delSp modSp mod modAnim">
        <pc:chgData name="Hasselwander Daniel" userId="c52ad4b4-8117-4235-b9f1-fab9bcac5934" providerId="ADAL" clId="{42C1C612-27F9-6F4E-8FEB-6104491F7521}" dt="2022-11-16T21:19:01.567" v="993"/>
        <pc:sldMkLst>
          <pc:docMk/>
          <pc:sldMk cId="1567908193" sldId="10476"/>
        </pc:sldMkLst>
        <pc:spChg chg="del">
          <ac:chgData name="Hasselwander Daniel" userId="c52ad4b4-8117-4235-b9f1-fab9bcac5934" providerId="ADAL" clId="{42C1C612-27F9-6F4E-8FEB-6104491F7521}" dt="2022-11-16T21:13:09.065" v="843" actId="478"/>
          <ac:spMkLst>
            <pc:docMk/>
            <pc:sldMk cId="1567908193" sldId="10476"/>
            <ac:spMk id="5" creationId="{151D0612-02CD-F84B-8F72-95A0DE1DC34E}"/>
          </ac:spMkLst>
        </pc:spChg>
        <pc:spChg chg="mod">
          <ac:chgData name="Hasselwander Daniel" userId="c52ad4b4-8117-4235-b9f1-fab9bcac5934" providerId="ADAL" clId="{42C1C612-27F9-6F4E-8FEB-6104491F7521}" dt="2022-11-16T21:18:41.170" v="988" actId="20577"/>
          <ac:spMkLst>
            <pc:docMk/>
            <pc:sldMk cId="1567908193" sldId="10476"/>
            <ac:spMk id="14" creationId="{D62768EC-4B98-E5D2-31B9-5E13CFFAEE37}"/>
          </ac:spMkLst>
        </pc:spChg>
        <pc:spChg chg="mod">
          <ac:chgData name="Hasselwander Daniel" userId="c52ad4b4-8117-4235-b9f1-fab9bcac5934" providerId="ADAL" clId="{42C1C612-27F9-6F4E-8FEB-6104491F7521}" dt="2022-11-16T21:18:41.614" v="989" actId="20577"/>
          <ac:spMkLst>
            <pc:docMk/>
            <pc:sldMk cId="1567908193" sldId="1047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42C1C612-27F9-6F4E-8FEB-6104491F7521}" dt="2022-11-16T21:13:10.675" v="845" actId="478"/>
          <ac:spMkLst>
            <pc:docMk/>
            <pc:sldMk cId="1567908193" sldId="10476"/>
            <ac:spMk id="19" creationId="{A0DA34B0-1A68-410A-A96E-F5E180374AD5}"/>
          </ac:spMkLst>
        </pc:spChg>
      </pc:sldChg>
      <pc:sldChg chg="addSp delSp modSp add del mod modShow modNotesTx">
        <pc:chgData name="Hasselwander Daniel" userId="c52ad4b4-8117-4235-b9f1-fab9bcac5934" providerId="ADAL" clId="{42C1C612-27F9-6F4E-8FEB-6104491F7521}" dt="2022-11-16T21:12:54.903" v="839" actId="478"/>
        <pc:sldMkLst>
          <pc:docMk/>
          <pc:sldMk cId="2079292879" sldId="10477"/>
        </pc:sldMkLst>
        <pc:spChg chg="mod">
          <ac:chgData name="Hasselwander Daniel" userId="c52ad4b4-8117-4235-b9f1-fab9bcac5934" providerId="ADAL" clId="{42C1C612-27F9-6F4E-8FEB-6104491F7521}" dt="2022-11-16T16:39:42.171" v="6" actId="20577"/>
          <ac:spMkLst>
            <pc:docMk/>
            <pc:sldMk cId="2079292879" sldId="10477"/>
            <ac:spMk id="2" creationId="{57485508-0FAA-7B46-B5AE-FFCA54203BDE}"/>
          </ac:spMkLst>
        </pc:spChg>
        <pc:spChg chg="add del mod">
          <ac:chgData name="Hasselwander Daniel" userId="c52ad4b4-8117-4235-b9f1-fab9bcac5934" providerId="ADAL" clId="{42C1C612-27F9-6F4E-8FEB-6104491F7521}" dt="2022-11-16T16:41:47.189" v="74"/>
          <ac:spMkLst>
            <pc:docMk/>
            <pc:sldMk cId="2079292879" sldId="10477"/>
            <ac:spMk id="3" creationId="{E9E812AC-B267-FAD2-E863-89C7FC2FAEC5}"/>
          </ac:spMkLst>
        </pc:spChg>
        <pc:spChg chg="del">
          <ac:chgData name="Hasselwander Daniel" userId="c52ad4b4-8117-4235-b9f1-fab9bcac5934" providerId="ADAL" clId="{42C1C612-27F9-6F4E-8FEB-6104491F7521}" dt="2022-11-16T21:12:53.947" v="838" actId="478"/>
          <ac:spMkLst>
            <pc:docMk/>
            <pc:sldMk cId="2079292879" sldId="10477"/>
            <ac:spMk id="5" creationId="{151D0612-02CD-F84B-8F72-95A0DE1DC34E}"/>
          </ac:spMkLst>
        </pc:spChg>
        <pc:spChg chg="add del mod">
          <ac:chgData name="Hasselwander Daniel" userId="c52ad4b4-8117-4235-b9f1-fab9bcac5934" providerId="ADAL" clId="{42C1C612-27F9-6F4E-8FEB-6104491F7521}" dt="2022-11-16T19:24:33.956" v="168" actId="14100"/>
          <ac:spMkLst>
            <pc:docMk/>
            <pc:sldMk cId="2079292879" sldId="10477"/>
            <ac:spMk id="6" creationId="{0C0EBA98-FA8F-5206-EB09-35D1D2ED6770}"/>
          </ac:spMkLst>
        </pc:spChg>
        <pc:spChg chg="del">
          <ac:chgData name="Hasselwander Daniel" userId="c52ad4b4-8117-4235-b9f1-fab9bcac5934" providerId="ADAL" clId="{42C1C612-27F9-6F4E-8FEB-6104491F7521}" dt="2022-11-16T21:12:54.903" v="839" actId="478"/>
          <ac:spMkLst>
            <pc:docMk/>
            <pc:sldMk cId="2079292879" sldId="10477"/>
            <ac:spMk id="19" creationId="{A0DA34B0-1A68-410A-A96E-F5E180374AD5}"/>
          </ac:spMkLst>
        </pc:spChg>
        <pc:picChg chg="del mod">
          <ac:chgData name="Hasselwander Daniel" userId="c52ad4b4-8117-4235-b9f1-fab9bcac5934" providerId="ADAL" clId="{42C1C612-27F9-6F4E-8FEB-6104491F7521}" dt="2022-11-16T19:26:29.532" v="177" actId="478"/>
          <ac:picMkLst>
            <pc:docMk/>
            <pc:sldMk cId="2079292879" sldId="10477"/>
            <ac:picMk id="4" creationId="{3EE53AA6-FD77-902A-C901-95449635E9E8}"/>
          </ac:picMkLst>
        </pc:picChg>
        <pc:picChg chg="del">
          <ac:chgData name="Hasselwander Daniel" userId="c52ad4b4-8117-4235-b9f1-fab9bcac5934" providerId="ADAL" clId="{42C1C612-27F9-6F4E-8FEB-6104491F7521}" dt="2022-11-16T19:24:43.048" v="171" actId="478"/>
          <ac:picMkLst>
            <pc:docMk/>
            <pc:sldMk cId="2079292879" sldId="10477"/>
            <ac:picMk id="7" creationId="{3605E3B2-CB96-3A38-37DA-D61F77E69EE1}"/>
          </ac:picMkLst>
        </pc:picChg>
        <pc:picChg chg="mod">
          <ac:chgData name="Hasselwander Daniel" userId="c52ad4b4-8117-4235-b9f1-fab9bcac5934" providerId="ADAL" clId="{42C1C612-27F9-6F4E-8FEB-6104491F7521}" dt="2022-11-16T19:25:18.310" v="175" actId="1076"/>
          <ac:picMkLst>
            <pc:docMk/>
            <pc:sldMk cId="2079292879" sldId="10477"/>
            <ac:picMk id="9" creationId="{F32966EB-F3BC-8059-A3F7-B3CA2721114B}"/>
          </ac:picMkLst>
        </pc:picChg>
        <pc:picChg chg="mod">
          <ac:chgData name="Hasselwander Daniel" userId="c52ad4b4-8117-4235-b9f1-fab9bcac5934" providerId="ADAL" clId="{42C1C612-27F9-6F4E-8FEB-6104491F7521}" dt="2022-11-16T19:25:14.078" v="174" actId="1076"/>
          <ac:picMkLst>
            <pc:docMk/>
            <pc:sldMk cId="2079292879" sldId="10477"/>
            <ac:picMk id="10" creationId="{AC11B172-96A2-7990-96C9-B42E6822BDD2}"/>
          </ac:picMkLst>
        </pc:picChg>
        <pc:picChg chg="del">
          <ac:chgData name="Hasselwander Daniel" userId="c52ad4b4-8117-4235-b9f1-fab9bcac5934" providerId="ADAL" clId="{42C1C612-27F9-6F4E-8FEB-6104491F7521}" dt="2022-11-16T19:24:28.469" v="166" actId="478"/>
          <ac:picMkLst>
            <pc:docMk/>
            <pc:sldMk cId="2079292879" sldId="10477"/>
            <ac:picMk id="11" creationId="{4FEB5EC1-376D-DD76-6464-A04EC0150538}"/>
          </ac:picMkLst>
        </pc:picChg>
        <pc:picChg chg="add mod">
          <ac:chgData name="Hasselwander Daniel" userId="c52ad4b4-8117-4235-b9f1-fab9bcac5934" providerId="ADAL" clId="{42C1C612-27F9-6F4E-8FEB-6104491F7521}" dt="2022-11-16T19:26:31.913" v="178" actId="1076"/>
          <ac:picMkLst>
            <pc:docMk/>
            <pc:sldMk cId="2079292879" sldId="10477"/>
            <ac:picMk id="12" creationId="{10C75CA7-9E15-FE50-407E-00C8DBE04884}"/>
          </ac:picMkLst>
        </pc:picChg>
        <pc:picChg chg="del">
          <ac:chgData name="Hasselwander Daniel" userId="c52ad4b4-8117-4235-b9f1-fab9bcac5934" providerId="ADAL" clId="{42C1C612-27F9-6F4E-8FEB-6104491F7521}" dt="2022-11-16T19:24:41.069" v="170" actId="478"/>
          <ac:picMkLst>
            <pc:docMk/>
            <pc:sldMk cId="2079292879" sldId="10477"/>
            <ac:picMk id="13" creationId="{EC3BAC59-0D33-9300-D845-004F9CE86929}"/>
          </ac:picMkLst>
        </pc:picChg>
        <pc:picChg chg="mod">
          <ac:chgData name="Hasselwander Daniel" userId="c52ad4b4-8117-4235-b9f1-fab9bcac5934" providerId="ADAL" clId="{42C1C612-27F9-6F4E-8FEB-6104491F7521}" dt="2022-11-16T19:25:10.011" v="173" actId="1076"/>
          <ac:picMkLst>
            <pc:docMk/>
            <pc:sldMk cId="2079292879" sldId="10477"/>
            <ac:picMk id="14" creationId="{9E2B098A-A8BC-BBD4-ACFF-743D54FB6260}"/>
          </ac:picMkLst>
        </pc:picChg>
      </pc:sldChg>
      <pc:sldChg chg="delSp mod modAnim">
        <pc:chgData name="Hasselwander Daniel" userId="c52ad4b4-8117-4235-b9f1-fab9bcac5934" providerId="ADAL" clId="{42C1C612-27F9-6F4E-8FEB-6104491F7521}" dt="2022-11-16T21:17:07.413" v="980"/>
        <pc:sldMkLst>
          <pc:docMk/>
          <pc:sldMk cId="3958285932" sldId="10478"/>
        </pc:sldMkLst>
        <pc:spChg chg="del">
          <ac:chgData name="Hasselwander Daniel" userId="c52ad4b4-8117-4235-b9f1-fab9bcac5934" providerId="ADAL" clId="{42C1C612-27F9-6F4E-8FEB-6104491F7521}" dt="2022-11-16T21:13:15.863" v="846" actId="478"/>
          <ac:spMkLst>
            <pc:docMk/>
            <pc:sldMk cId="3958285932" sldId="10478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17.065" v="847" actId="478"/>
          <ac:spMkLst>
            <pc:docMk/>
            <pc:sldMk cId="3958285932" sldId="10478"/>
            <ac:spMk id="19" creationId="{A0DA34B0-1A68-410A-A96E-F5E180374AD5}"/>
          </ac:spMkLst>
        </pc:spChg>
      </pc:sldChg>
      <pc:sldChg chg="addSp delSp modSp mod modAnim">
        <pc:chgData name="Hasselwander Daniel" userId="c52ad4b4-8117-4235-b9f1-fab9bcac5934" providerId="ADAL" clId="{42C1C612-27F9-6F4E-8FEB-6104491F7521}" dt="2022-11-16T21:13:22.715" v="849" actId="478"/>
        <pc:sldMkLst>
          <pc:docMk/>
          <pc:sldMk cId="2307356455" sldId="10479"/>
        </pc:sldMkLst>
        <pc:spChg chg="del">
          <ac:chgData name="Hasselwander Daniel" userId="c52ad4b4-8117-4235-b9f1-fab9bcac5934" providerId="ADAL" clId="{42C1C612-27F9-6F4E-8FEB-6104491F7521}" dt="2022-11-16T21:13:22.715" v="849" actId="478"/>
          <ac:spMkLst>
            <pc:docMk/>
            <pc:sldMk cId="2307356455" sldId="10479"/>
            <ac:spMk id="5" creationId="{151D0612-02CD-F84B-8F72-95A0DE1DC34E}"/>
          </ac:spMkLst>
        </pc:spChg>
        <pc:spChg chg="add mod">
          <ac:chgData name="Hasselwander Daniel" userId="c52ad4b4-8117-4235-b9f1-fab9bcac5934" providerId="ADAL" clId="{42C1C612-27F9-6F4E-8FEB-6104491F7521}" dt="2022-11-16T21:00:38.411" v="639" actId="207"/>
          <ac:spMkLst>
            <pc:docMk/>
            <pc:sldMk cId="2307356455" sldId="10479"/>
            <ac:spMk id="6" creationId="{336CBB68-0D68-3812-F9AF-91E594ACB5CF}"/>
          </ac:spMkLst>
        </pc:spChg>
        <pc:spChg chg="add mod">
          <ac:chgData name="Hasselwander Daniel" userId="c52ad4b4-8117-4235-b9f1-fab9bcac5934" providerId="ADAL" clId="{42C1C612-27F9-6F4E-8FEB-6104491F7521}" dt="2022-11-16T21:00:55.858" v="647" actId="1038"/>
          <ac:spMkLst>
            <pc:docMk/>
            <pc:sldMk cId="2307356455" sldId="10479"/>
            <ac:spMk id="7" creationId="{442BA8A2-80FF-51A5-6500-09FF5A995B96}"/>
          </ac:spMkLst>
        </pc:spChg>
        <pc:spChg chg="mod">
          <ac:chgData name="Hasselwander Daniel" userId="c52ad4b4-8117-4235-b9f1-fab9bcac5934" providerId="ADAL" clId="{42C1C612-27F9-6F4E-8FEB-6104491F7521}" dt="2022-11-16T21:00:59.459" v="651" actId="20577"/>
          <ac:spMkLst>
            <pc:docMk/>
            <pc:sldMk cId="2307356455" sldId="10479"/>
            <ac:spMk id="14" creationId="{FC22F88A-218D-4A76-920F-E88ABAC839B2}"/>
          </ac:spMkLst>
        </pc:spChg>
        <pc:spChg chg="del">
          <ac:chgData name="Hasselwander Daniel" userId="c52ad4b4-8117-4235-b9f1-fab9bcac5934" providerId="ADAL" clId="{42C1C612-27F9-6F4E-8FEB-6104491F7521}" dt="2022-11-16T21:13:20.327" v="848" actId="478"/>
          <ac:spMkLst>
            <pc:docMk/>
            <pc:sldMk cId="2307356455" sldId="10479"/>
            <ac:spMk id="19" creationId="{A0DA34B0-1A68-410A-A96E-F5E180374AD5}"/>
          </ac:spMkLst>
        </pc:spChg>
        <pc:spChg chg="mod">
          <ac:chgData name="Hasselwander Daniel" userId="c52ad4b4-8117-4235-b9f1-fab9bcac5934" providerId="ADAL" clId="{42C1C612-27F9-6F4E-8FEB-6104491F7521}" dt="2022-11-16T21:00:42.662" v="641" actId="20577"/>
          <ac:spMkLst>
            <pc:docMk/>
            <pc:sldMk cId="2307356455" sldId="10479"/>
            <ac:spMk id="30" creationId="{C409A41F-A0F6-B747-90A5-C122323158C7}"/>
          </ac:spMkLst>
        </pc:spChg>
      </pc:sldChg>
      <pc:sldChg chg="delSp modSp mod modAnim">
        <pc:chgData name="Hasselwander Daniel" userId="c52ad4b4-8117-4235-b9f1-fab9bcac5934" providerId="ADAL" clId="{42C1C612-27F9-6F4E-8FEB-6104491F7521}" dt="2022-11-16T21:15:56.931" v="939" actId="20577"/>
        <pc:sldMkLst>
          <pc:docMk/>
          <pc:sldMk cId="1268654075" sldId="10480"/>
        </pc:sldMkLst>
        <pc:spChg chg="del">
          <ac:chgData name="Hasselwander Daniel" userId="c52ad4b4-8117-4235-b9f1-fab9bcac5934" providerId="ADAL" clId="{42C1C612-27F9-6F4E-8FEB-6104491F7521}" dt="2022-11-16T21:12:44.757" v="833" actId="478"/>
          <ac:spMkLst>
            <pc:docMk/>
            <pc:sldMk cId="1268654075" sldId="10480"/>
            <ac:spMk id="2" creationId="{6286C861-FBEA-7C43-8193-EE968FBEE7F5}"/>
          </ac:spMkLst>
        </pc:spChg>
        <pc:spChg chg="del">
          <ac:chgData name="Hasselwander Daniel" userId="c52ad4b4-8117-4235-b9f1-fab9bcac5934" providerId="ADAL" clId="{42C1C612-27F9-6F4E-8FEB-6104491F7521}" dt="2022-11-16T21:12:58.390" v="840" actId="478"/>
          <ac:spMkLst>
            <pc:docMk/>
            <pc:sldMk cId="1268654075" sldId="10480"/>
            <ac:spMk id="3" creationId="{DE837024-3E3A-9F40-BBF1-BAB9E8C43985}"/>
          </ac:spMkLst>
        </pc:spChg>
        <pc:spChg chg="mod">
          <ac:chgData name="Hasselwander Daniel" userId="c52ad4b4-8117-4235-b9f1-fab9bcac5934" providerId="ADAL" clId="{42C1C612-27F9-6F4E-8FEB-6104491F7521}" dt="2022-11-16T21:15:45.432" v="921"/>
          <ac:spMkLst>
            <pc:docMk/>
            <pc:sldMk cId="1268654075" sldId="10480"/>
            <ac:spMk id="8" creationId="{C3888805-B2D2-76AE-2BFD-EE6CA31C959E}"/>
          </ac:spMkLst>
        </pc:spChg>
        <pc:spChg chg="mod">
          <ac:chgData name="Hasselwander Daniel" userId="c52ad4b4-8117-4235-b9f1-fab9bcac5934" providerId="ADAL" clId="{42C1C612-27F9-6F4E-8FEB-6104491F7521}" dt="2022-11-16T21:15:56.931" v="939" actId="20577"/>
          <ac:spMkLst>
            <pc:docMk/>
            <pc:sldMk cId="1268654075" sldId="10480"/>
            <ac:spMk id="9" creationId="{2AFE22CA-E901-B987-2428-BA5ED44280F0}"/>
          </ac:spMkLst>
        </pc:spChg>
      </pc:sldChg>
      <pc:sldChg chg="addSp delSp modSp mod">
        <pc:chgData name="Hasselwander Daniel" userId="c52ad4b4-8117-4235-b9f1-fab9bcac5934" providerId="ADAL" clId="{42C1C612-27F9-6F4E-8FEB-6104491F7521}" dt="2022-11-16T21:13:26.447" v="851" actId="478"/>
        <pc:sldMkLst>
          <pc:docMk/>
          <pc:sldMk cId="3063244422" sldId="10481"/>
        </pc:sldMkLst>
        <pc:spChg chg="del">
          <ac:chgData name="Hasselwander Daniel" userId="c52ad4b4-8117-4235-b9f1-fab9bcac5934" providerId="ADAL" clId="{42C1C612-27F9-6F4E-8FEB-6104491F7521}" dt="2022-11-16T21:13:26.447" v="851" actId="478"/>
          <ac:spMkLst>
            <pc:docMk/>
            <pc:sldMk cId="3063244422" sldId="10481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25.662" v="850" actId="478"/>
          <ac:spMkLst>
            <pc:docMk/>
            <pc:sldMk cId="3063244422" sldId="10481"/>
            <ac:spMk id="19" creationId="{A0DA34B0-1A68-410A-A96E-F5E180374AD5}"/>
          </ac:spMkLst>
        </pc:spChg>
        <pc:picChg chg="add mod">
          <ac:chgData name="Hasselwander Daniel" userId="c52ad4b4-8117-4235-b9f1-fab9bcac5934" providerId="ADAL" clId="{42C1C612-27F9-6F4E-8FEB-6104491F7521}" dt="2022-11-16T21:10:35.226" v="789" actId="14100"/>
          <ac:picMkLst>
            <pc:docMk/>
            <pc:sldMk cId="3063244422" sldId="10481"/>
            <ac:picMk id="4" creationId="{22935BFD-CBA9-3A73-EA85-DA5A6263CFC2}"/>
          </ac:picMkLst>
        </pc:picChg>
        <pc:picChg chg="add mod">
          <ac:chgData name="Hasselwander Daniel" userId="c52ad4b4-8117-4235-b9f1-fab9bcac5934" providerId="ADAL" clId="{42C1C612-27F9-6F4E-8FEB-6104491F7521}" dt="2022-11-16T21:11:18.782" v="796" actId="1035"/>
          <ac:picMkLst>
            <pc:docMk/>
            <pc:sldMk cId="3063244422" sldId="10481"/>
            <ac:picMk id="7" creationId="{8E72A111-1B5E-C9D8-2230-31B6E4BEB9BE}"/>
          </ac:picMkLst>
        </pc:picChg>
      </pc:sldChg>
      <pc:sldChg chg="delSp mod">
        <pc:chgData name="Hasselwander Daniel" userId="c52ad4b4-8117-4235-b9f1-fab9bcac5934" providerId="ADAL" clId="{42C1C612-27F9-6F4E-8FEB-6104491F7521}" dt="2022-11-16T21:13:45.810" v="859" actId="478"/>
        <pc:sldMkLst>
          <pc:docMk/>
          <pc:sldMk cId="941734482" sldId="10482"/>
        </pc:sldMkLst>
        <pc:spChg chg="del">
          <ac:chgData name="Hasselwander Daniel" userId="c52ad4b4-8117-4235-b9f1-fab9bcac5934" providerId="ADAL" clId="{42C1C612-27F9-6F4E-8FEB-6104491F7521}" dt="2022-11-16T21:13:45.810" v="859" actId="478"/>
          <ac:spMkLst>
            <pc:docMk/>
            <pc:sldMk cId="941734482" sldId="10482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44.751" v="858" actId="478"/>
          <ac:spMkLst>
            <pc:docMk/>
            <pc:sldMk cId="941734482" sldId="10482"/>
            <ac:spMk id="19" creationId="{A0DA34B0-1A68-410A-A96E-F5E180374AD5}"/>
          </ac:spMkLst>
        </pc:spChg>
      </pc:sldChg>
      <pc:sldChg chg="delSp mod">
        <pc:chgData name="Hasselwander Daniel" userId="c52ad4b4-8117-4235-b9f1-fab9bcac5934" providerId="ADAL" clId="{42C1C612-27F9-6F4E-8FEB-6104491F7521}" dt="2022-11-16T21:13:51.268" v="861" actId="478"/>
        <pc:sldMkLst>
          <pc:docMk/>
          <pc:sldMk cId="1338123478" sldId="10483"/>
        </pc:sldMkLst>
        <pc:spChg chg="del">
          <ac:chgData name="Hasselwander Daniel" userId="c52ad4b4-8117-4235-b9f1-fab9bcac5934" providerId="ADAL" clId="{42C1C612-27F9-6F4E-8FEB-6104491F7521}" dt="2022-11-16T21:13:51.268" v="861" actId="478"/>
          <ac:spMkLst>
            <pc:docMk/>
            <pc:sldMk cId="1338123478" sldId="10483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49.679" v="860" actId="478"/>
          <ac:spMkLst>
            <pc:docMk/>
            <pc:sldMk cId="1338123478" sldId="10483"/>
            <ac:spMk id="19" creationId="{A0DA34B0-1A68-410A-A96E-F5E180374AD5}"/>
          </ac:spMkLst>
        </pc:spChg>
      </pc:sldChg>
      <pc:sldChg chg="addSp delSp modSp add del mod">
        <pc:chgData name="Hasselwander Daniel" userId="c52ad4b4-8117-4235-b9f1-fab9bcac5934" providerId="ADAL" clId="{42C1C612-27F9-6F4E-8FEB-6104491F7521}" dt="2022-11-16T19:49:06.642" v="461" actId="2696"/>
        <pc:sldMkLst>
          <pc:docMk/>
          <pc:sldMk cId="4229368394" sldId="10484"/>
        </pc:sldMkLst>
        <pc:spChg chg="mod">
          <ac:chgData name="Hasselwander Daniel" userId="c52ad4b4-8117-4235-b9f1-fab9bcac5934" providerId="ADAL" clId="{42C1C612-27F9-6F4E-8FEB-6104491F7521}" dt="2022-11-16T19:07:11.445" v="76" actId="20577"/>
          <ac:spMkLst>
            <pc:docMk/>
            <pc:sldMk cId="4229368394" sldId="10484"/>
            <ac:spMk id="2" creationId="{FB9AF20B-5F37-A842-827B-39675ABE276A}"/>
          </ac:spMkLst>
        </pc:spChg>
        <pc:spChg chg="del mod">
          <ac:chgData name="Hasselwander Daniel" userId="c52ad4b4-8117-4235-b9f1-fab9bcac5934" providerId="ADAL" clId="{42C1C612-27F9-6F4E-8FEB-6104491F7521}" dt="2022-11-16T19:07:33.412" v="78" actId="478"/>
          <ac:spMkLst>
            <pc:docMk/>
            <pc:sldMk cId="4229368394" sldId="10484"/>
            <ac:spMk id="5" creationId="{9F4062A7-FEB7-CD46-9C3B-A626536D0D95}"/>
          </ac:spMkLst>
        </pc:spChg>
        <pc:spChg chg="add del mod">
          <ac:chgData name="Hasselwander Daniel" userId="c52ad4b4-8117-4235-b9f1-fab9bcac5934" providerId="ADAL" clId="{42C1C612-27F9-6F4E-8FEB-6104491F7521}" dt="2022-11-16T19:18:27.677" v="161"/>
          <ac:spMkLst>
            <pc:docMk/>
            <pc:sldMk cId="4229368394" sldId="10484"/>
            <ac:spMk id="59" creationId="{F3C10A5D-771C-69EC-B061-9B6BAE9595F2}"/>
          </ac:spMkLst>
        </pc:spChg>
        <pc:grpChg chg="mod">
          <ac:chgData name="Hasselwander Daniel" userId="c52ad4b4-8117-4235-b9f1-fab9bcac5934" providerId="ADAL" clId="{42C1C612-27F9-6F4E-8FEB-6104491F7521}" dt="2022-11-16T19:17:35.728" v="149"/>
          <ac:grpSpMkLst>
            <pc:docMk/>
            <pc:sldMk cId="4229368394" sldId="10484"/>
            <ac:grpSpMk id="53" creationId="{8981F73C-65CF-2771-1591-C0CBE4FAEA1D}"/>
          </ac:grpSpMkLst>
        </pc:grpChg>
        <pc:grpChg chg="mod">
          <ac:chgData name="Hasselwander Daniel" userId="c52ad4b4-8117-4235-b9f1-fab9bcac5934" providerId="ADAL" clId="{42C1C612-27F9-6F4E-8FEB-6104491F7521}" dt="2022-11-16T19:17:49.486" v="156"/>
          <ac:grpSpMkLst>
            <pc:docMk/>
            <pc:sldMk cId="4229368394" sldId="10484"/>
            <ac:grpSpMk id="57" creationId="{F01049D0-225C-B967-43DC-8F502D31D4DA}"/>
          </ac:grpSpMkLst>
        </pc:grpChg>
        <pc:picChg chg="add mod modCrop">
          <ac:chgData name="Hasselwander Daniel" userId="c52ad4b4-8117-4235-b9f1-fab9bcac5934" providerId="ADAL" clId="{42C1C612-27F9-6F4E-8FEB-6104491F7521}" dt="2022-11-16T19:13:29.996" v="96" actId="1076"/>
          <ac:picMkLst>
            <pc:docMk/>
            <pc:sldMk cId="4229368394" sldId="10484"/>
            <ac:picMk id="7" creationId="{835D52EA-973C-0EEB-C56B-EB331490E68F}"/>
          </ac:picMkLst>
        </pc:picChg>
        <pc:inkChg chg="add del">
          <ac:chgData name="Hasselwander Daniel" userId="c52ad4b4-8117-4235-b9f1-fab9bcac5934" providerId="ADAL" clId="{42C1C612-27F9-6F4E-8FEB-6104491F7521}" dt="2022-11-16T19:15:02.881" v="115"/>
          <ac:inkMkLst>
            <pc:docMk/>
            <pc:sldMk cId="4229368394" sldId="10484"/>
            <ac:inkMk id="8" creationId="{05FAA6A1-8247-6CD2-CF41-69F3889D985B}"/>
          </ac:inkMkLst>
        </pc:inkChg>
        <pc:inkChg chg="add del">
          <ac:chgData name="Hasselwander Daniel" userId="c52ad4b4-8117-4235-b9f1-fab9bcac5934" providerId="ADAL" clId="{42C1C612-27F9-6F4E-8FEB-6104491F7521}" dt="2022-11-16T19:15:02.423" v="114"/>
          <ac:inkMkLst>
            <pc:docMk/>
            <pc:sldMk cId="4229368394" sldId="10484"/>
            <ac:inkMk id="9" creationId="{D178A6B5-4051-6397-CEAF-47C8302BD258}"/>
          </ac:inkMkLst>
        </pc:inkChg>
        <pc:inkChg chg="add del">
          <ac:chgData name="Hasselwander Daniel" userId="c52ad4b4-8117-4235-b9f1-fab9bcac5934" providerId="ADAL" clId="{42C1C612-27F9-6F4E-8FEB-6104491F7521}" dt="2022-11-16T19:15:03.931" v="116"/>
          <ac:inkMkLst>
            <pc:docMk/>
            <pc:sldMk cId="4229368394" sldId="10484"/>
            <ac:inkMk id="10" creationId="{8C0CB5ED-C1CA-826A-CBDD-5AA0C851A8C4}"/>
          </ac:inkMkLst>
        </pc:inkChg>
        <pc:inkChg chg="add del">
          <ac:chgData name="Hasselwander Daniel" userId="c52ad4b4-8117-4235-b9f1-fab9bcac5934" providerId="ADAL" clId="{42C1C612-27F9-6F4E-8FEB-6104491F7521}" dt="2022-11-16T19:15:54.465" v="125"/>
          <ac:inkMkLst>
            <pc:docMk/>
            <pc:sldMk cId="4229368394" sldId="10484"/>
            <ac:inkMk id="11" creationId="{02F7A2C7-C4EC-DCF2-D850-84DC0F1B8422}"/>
          </ac:inkMkLst>
        </pc:inkChg>
        <pc:inkChg chg="add del">
          <ac:chgData name="Hasselwander Daniel" userId="c52ad4b4-8117-4235-b9f1-fab9bcac5934" providerId="ADAL" clId="{42C1C612-27F9-6F4E-8FEB-6104491F7521}" dt="2022-11-16T19:15:55.616" v="127"/>
          <ac:inkMkLst>
            <pc:docMk/>
            <pc:sldMk cId="4229368394" sldId="10484"/>
            <ac:inkMk id="12" creationId="{2405296A-AD39-16F4-A02B-A79423561335}"/>
          </ac:inkMkLst>
        </pc:inkChg>
        <pc:inkChg chg="add del">
          <ac:chgData name="Hasselwander Daniel" userId="c52ad4b4-8117-4235-b9f1-fab9bcac5934" providerId="ADAL" clId="{42C1C612-27F9-6F4E-8FEB-6104491F7521}" dt="2022-11-16T19:15:54.982" v="126"/>
          <ac:inkMkLst>
            <pc:docMk/>
            <pc:sldMk cId="4229368394" sldId="10484"/>
            <ac:inkMk id="13" creationId="{CC6A4D42-6703-B647-71BE-2F74E6F95BF3}"/>
          </ac:inkMkLst>
        </pc:inkChg>
        <pc:inkChg chg="add del">
          <ac:chgData name="Hasselwander Daniel" userId="c52ad4b4-8117-4235-b9f1-fab9bcac5934" providerId="ADAL" clId="{42C1C612-27F9-6F4E-8FEB-6104491F7521}" dt="2022-11-16T19:15:56.184" v="130"/>
          <ac:inkMkLst>
            <pc:docMk/>
            <pc:sldMk cId="4229368394" sldId="10484"/>
            <ac:inkMk id="14" creationId="{F243096D-5748-0191-0BDA-CB0950713E33}"/>
          </ac:inkMkLst>
        </pc:inkChg>
        <pc:inkChg chg="add del">
          <ac:chgData name="Hasselwander Daniel" userId="c52ad4b4-8117-4235-b9f1-fab9bcac5934" providerId="ADAL" clId="{42C1C612-27F9-6F4E-8FEB-6104491F7521}" dt="2022-11-16T19:15:56.182" v="128"/>
          <ac:inkMkLst>
            <pc:docMk/>
            <pc:sldMk cId="4229368394" sldId="10484"/>
            <ac:inkMk id="15" creationId="{11609631-C852-B7F9-DFD0-8288ECE05C94}"/>
          </ac:inkMkLst>
        </pc:inkChg>
        <pc:inkChg chg="add del">
          <ac:chgData name="Hasselwander Daniel" userId="c52ad4b4-8117-4235-b9f1-fab9bcac5934" providerId="ADAL" clId="{42C1C612-27F9-6F4E-8FEB-6104491F7521}" dt="2022-11-16T19:15:56.183" v="129"/>
          <ac:inkMkLst>
            <pc:docMk/>
            <pc:sldMk cId="4229368394" sldId="10484"/>
            <ac:inkMk id="16" creationId="{9A1C368D-8BF4-C28B-9A7F-5277CD82BF50}"/>
          </ac:inkMkLst>
        </pc:inkChg>
        <pc:inkChg chg="add">
          <ac:chgData name="Hasselwander Daniel" userId="c52ad4b4-8117-4235-b9f1-fab9bcac5934" providerId="ADAL" clId="{42C1C612-27F9-6F4E-8FEB-6104491F7521}" dt="2022-11-16T19:13:40.399" v="97" actId="9405"/>
          <ac:inkMkLst>
            <pc:docMk/>
            <pc:sldMk cId="4229368394" sldId="10484"/>
            <ac:inkMk id="17" creationId="{09CD82CC-BF1F-3993-3387-60828C2C5081}"/>
          </ac:inkMkLst>
        </pc:inkChg>
        <pc:inkChg chg="add">
          <ac:chgData name="Hasselwander Daniel" userId="c52ad4b4-8117-4235-b9f1-fab9bcac5934" providerId="ADAL" clId="{42C1C612-27F9-6F4E-8FEB-6104491F7521}" dt="2022-11-16T19:13:45.080" v="98" actId="9405"/>
          <ac:inkMkLst>
            <pc:docMk/>
            <pc:sldMk cId="4229368394" sldId="10484"/>
            <ac:inkMk id="18" creationId="{446E2A1E-0C39-38A9-57DA-F0793853626E}"/>
          </ac:inkMkLst>
        </pc:inkChg>
        <pc:inkChg chg="add">
          <ac:chgData name="Hasselwander Daniel" userId="c52ad4b4-8117-4235-b9f1-fab9bcac5934" providerId="ADAL" clId="{42C1C612-27F9-6F4E-8FEB-6104491F7521}" dt="2022-11-16T19:13:48.880" v="99" actId="9405"/>
          <ac:inkMkLst>
            <pc:docMk/>
            <pc:sldMk cId="4229368394" sldId="10484"/>
            <ac:inkMk id="19" creationId="{63C49C9A-87B3-DAAB-AC37-719DBC41049A}"/>
          </ac:inkMkLst>
        </pc:inkChg>
        <pc:inkChg chg="add">
          <ac:chgData name="Hasselwander Daniel" userId="c52ad4b4-8117-4235-b9f1-fab9bcac5934" providerId="ADAL" clId="{42C1C612-27F9-6F4E-8FEB-6104491F7521}" dt="2022-11-16T19:13:53.047" v="100" actId="9405"/>
          <ac:inkMkLst>
            <pc:docMk/>
            <pc:sldMk cId="4229368394" sldId="10484"/>
            <ac:inkMk id="20" creationId="{F92E59CA-128B-166D-E3D8-0C7514B62D9D}"/>
          </ac:inkMkLst>
        </pc:inkChg>
        <pc:inkChg chg="add">
          <ac:chgData name="Hasselwander Daniel" userId="c52ad4b4-8117-4235-b9f1-fab9bcac5934" providerId="ADAL" clId="{42C1C612-27F9-6F4E-8FEB-6104491F7521}" dt="2022-11-16T19:13:56.880" v="101" actId="9405"/>
          <ac:inkMkLst>
            <pc:docMk/>
            <pc:sldMk cId="4229368394" sldId="10484"/>
            <ac:inkMk id="21" creationId="{A45A7F16-B620-5DFE-01C9-77954CF7E5FE}"/>
          </ac:inkMkLst>
        </pc:inkChg>
        <pc:inkChg chg="add">
          <ac:chgData name="Hasselwander Daniel" userId="c52ad4b4-8117-4235-b9f1-fab9bcac5934" providerId="ADAL" clId="{42C1C612-27F9-6F4E-8FEB-6104491F7521}" dt="2022-11-16T19:14:00.214" v="102" actId="9405"/>
          <ac:inkMkLst>
            <pc:docMk/>
            <pc:sldMk cId="4229368394" sldId="10484"/>
            <ac:inkMk id="22" creationId="{4646F0A7-DE1E-44A7-081D-A7971E500C2A}"/>
          </ac:inkMkLst>
        </pc:inkChg>
        <pc:inkChg chg="add">
          <ac:chgData name="Hasselwander Daniel" userId="c52ad4b4-8117-4235-b9f1-fab9bcac5934" providerId="ADAL" clId="{42C1C612-27F9-6F4E-8FEB-6104491F7521}" dt="2022-11-16T19:14:04.897" v="103" actId="9405"/>
          <ac:inkMkLst>
            <pc:docMk/>
            <pc:sldMk cId="4229368394" sldId="10484"/>
            <ac:inkMk id="23" creationId="{0D4DB324-6F00-5839-99E5-DB2963F1B231}"/>
          </ac:inkMkLst>
        </pc:inkChg>
        <pc:inkChg chg="add">
          <ac:chgData name="Hasselwander Daniel" userId="c52ad4b4-8117-4235-b9f1-fab9bcac5934" providerId="ADAL" clId="{42C1C612-27F9-6F4E-8FEB-6104491F7521}" dt="2022-11-16T19:14:08.780" v="104" actId="9405"/>
          <ac:inkMkLst>
            <pc:docMk/>
            <pc:sldMk cId="4229368394" sldId="10484"/>
            <ac:inkMk id="24" creationId="{032C17CC-664E-83EF-824B-B2D9288785C4}"/>
          </ac:inkMkLst>
        </pc:inkChg>
        <pc:inkChg chg="add">
          <ac:chgData name="Hasselwander Daniel" userId="c52ad4b4-8117-4235-b9f1-fab9bcac5934" providerId="ADAL" clId="{42C1C612-27F9-6F4E-8FEB-6104491F7521}" dt="2022-11-16T19:14:18.697" v="105" actId="9405"/>
          <ac:inkMkLst>
            <pc:docMk/>
            <pc:sldMk cId="4229368394" sldId="10484"/>
            <ac:inkMk id="25" creationId="{31D5B2AB-E3EF-4AF2-9EDE-2F2ECDBDB92E}"/>
          </ac:inkMkLst>
        </pc:inkChg>
        <pc:inkChg chg="add">
          <ac:chgData name="Hasselwander Daniel" userId="c52ad4b4-8117-4235-b9f1-fab9bcac5934" providerId="ADAL" clId="{42C1C612-27F9-6F4E-8FEB-6104491F7521}" dt="2022-11-16T19:14:20.382" v="106" actId="9405"/>
          <ac:inkMkLst>
            <pc:docMk/>
            <pc:sldMk cId="4229368394" sldId="10484"/>
            <ac:inkMk id="26" creationId="{0F8ACD2C-E2A0-4C13-DF05-EA1FB18000CF}"/>
          </ac:inkMkLst>
        </pc:inkChg>
        <pc:inkChg chg="add">
          <ac:chgData name="Hasselwander Daniel" userId="c52ad4b4-8117-4235-b9f1-fab9bcac5934" providerId="ADAL" clId="{42C1C612-27F9-6F4E-8FEB-6104491F7521}" dt="2022-11-16T19:14:23.098" v="107" actId="9405"/>
          <ac:inkMkLst>
            <pc:docMk/>
            <pc:sldMk cId="4229368394" sldId="10484"/>
            <ac:inkMk id="27" creationId="{C4917D5B-CB59-8BB3-FD57-AF064FA01BA3}"/>
          </ac:inkMkLst>
        </pc:inkChg>
        <pc:inkChg chg="add">
          <ac:chgData name="Hasselwander Daniel" userId="c52ad4b4-8117-4235-b9f1-fab9bcac5934" providerId="ADAL" clId="{42C1C612-27F9-6F4E-8FEB-6104491F7521}" dt="2022-11-16T19:14:28.998" v="108" actId="9405"/>
          <ac:inkMkLst>
            <pc:docMk/>
            <pc:sldMk cId="4229368394" sldId="10484"/>
            <ac:inkMk id="28" creationId="{58D808CB-D6EA-6459-4550-19C16C6BD633}"/>
          </ac:inkMkLst>
        </pc:inkChg>
        <pc:inkChg chg="add">
          <ac:chgData name="Hasselwander Daniel" userId="c52ad4b4-8117-4235-b9f1-fab9bcac5934" providerId="ADAL" clId="{42C1C612-27F9-6F4E-8FEB-6104491F7521}" dt="2022-11-16T19:14:32.214" v="109" actId="9405"/>
          <ac:inkMkLst>
            <pc:docMk/>
            <pc:sldMk cId="4229368394" sldId="10484"/>
            <ac:inkMk id="29" creationId="{64BA1A1E-5E29-A0E4-D8FF-8B9893C963C0}"/>
          </ac:inkMkLst>
        </pc:inkChg>
        <pc:inkChg chg="add del">
          <ac:chgData name="Hasselwander Daniel" userId="c52ad4b4-8117-4235-b9f1-fab9bcac5934" providerId="ADAL" clId="{42C1C612-27F9-6F4E-8FEB-6104491F7521}" dt="2022-11-16T19:14:37.479" v="111" actId="9405"/>
          <ac:inkMkLst>
            <pc:docMk/>
            <pc:sldMk cId="4229368394" sldId="10484"/>
            <ac:inkMk id="30" creationId="{948E54A9-5212-EC8A-3581-214F116BBA89}"/>
          </ac:inkMkLst>
        </pc:inkChg>
        <pc:inkChg chg="add">
          <ac:chgData name="Hasselwander Daniel" userId="c52ad4b4-8117-4235-b9f1-fab9bcac5934" providerId="ADAL" clId="{42C1C612-27F9-6F4E-8FEB-6104491F7521}" dt="2022-11-16T19:14:41.565" v="112" actId="9405"/>
          <ac:inkMkLst>
            <pc:docMk/>
            <pc:sldMk cId="4229368394" sldId="10484"/>
            <ac:inkMk id="31" creationId="{8063EAC7-B774-5DDB-06A2-FAFCDFBBF1C4}"/>
          </ac:inkMkLst>
        </pc:inkChg>
        <pc:inkChg chg="add">
          <ac:chgData name="Hasselwander Daniel" userId="c52ad4b4-8117-4235-b9f1-fab9bcac5934" providerId="ADAL" clId="{42C1C612-27F9-6F4E-8FEB-6104491F7521}" dt="2022-11-16T19:14:48.765" v="113" actId="9405"/>
          <ac:inkMkLst>
            <pc:docMk/>
            <pc:sldMk cId="4229368394" sldId="10484"/>
            <ac:inkMk id="32" creationId="{0511C9D4-9362-424A-486B-045BBD513EC5}"/>
          </ac:inkMkLst>
        </pc:inkChg>
        <pc:inkChg chg="add">
          <ac:chgData name="Hasselwander Daniel" userId="c52ad4b4-8117-4235-b9f1-fab9bcac5934" providerId="ADAL" clId="{42C1C612-27F9-6F4E-8FEB-6104491F7521}" dt="2022-11-16T19:15:17.666" v="117" actId="9405"/>
          <ac:inkMkLst>
            <pc:docMk/>
            <pc:sldMk cId="4229368394" sldId="10484"/>
            <ac:inkMk id="33" creationId="{D9325361-E9A2-6781-E925-1BCEEBB8A8E7}"/>
          </ac:inkMkLst>
        </pc:inkChg>
        <pc:inkChg chg="add">
          <ac:chgData name="Hasselwander Daniel" userId="c52ad4b4-8117-4235-b9f1-fab9bcac5934" providerId="ADAL" clId="{42C1C612-27F9-6F4E-8FEB-6104491F7521}" dt="2022-11-16T19:15:23.383" v="118" actId="9405"/>
          <ac:inkMkLst>
            <pc:docMk/>
            <pc:sldMk cId="4229368394" sldId="10484"/>
            <ac:inkMk id="34" creationId="{66C209B3-92D5-AB59-AC10-8D989364E2BB}"/>
          </ac:inkMkLst>
        </pc:inkChg>
        <pc:inkChg chg="add">
          <ac:chgData name="Hasselwander Daniel" userId="c52ad4b4-8117-4235-b9f1-fab9bcac5934" providerId="ADAL" clId="{42C1C612-27F9-6F4E-8FEB-6104491F7521}" dt="2022-11-16T19:15:28.233" v="119" actId="9405"/>
          <ac:inkMkLst>
            <pc:docMk/>
            <pc:sldMk cId="4229368394" sldId="10484"/>
            <ac:inkMk id="35" creationId="{90EC6F27-06BE-744B-EDF0-3A6099C43C11}"/>
          </ac:inkMkLst>
        </pc:inkChg>
        <pc:inkChg chg="add">
          <ac:chgData name="Hasselwander Daniel" userId="c52ad4b4-8117-4235-b9f1-fab9bcac5934" providerId="ADAL" clId="{42C1C612-27F9-6F4E-8FEB-6104491F7521}" dt="2022-11-16T19:15:32.033" v="120" actId="9405"/>
          <ac:inkMkLst>
            <pc:docMk/>
            <pc:sldMk cId="4229368394" sldId="10484"/>
            <ac:inkMk id="36" creationId="{94F7C9A7-8A61-3959-A25A-1E00211E51E3}"/>
          </ac:inkMkLst>
        </pc:inkChg>
        <pc:inkChg chg="add del">
          <ac:chgData name="Hasselwander Daniel" userId="c52ad4b4-8117-4235-b9f1-fab9bcac5934" providerId="ADAL" clId="{42C1C612-27F9-6F4E-8FEB-6104491F7521}" dt="2022-11-16T19:15:36.554" v="122" actId="9405"/>
          <ac:inkMkLst>
            <pc:docMk/>
            <pc:sldMk cId="4229368394" sldId="10484"/>
            <ac:inkMk id="37" creationId="{4E50AC3D-ADAF-BD1F-3BAA-A9D4C3BCC914}"/>
          </ac:inkMkLst>
        </pc:inkChg>
        <pc:inkChg chg="add">
          <ac:chgData name="Hasselwander Daniel" userId="c52ad4b4-8117-4235-b9f1-fab9bcac5934" providerId="ADAL" clId="{42C1C612-27F9-6F4E-8FEB-6104491F7521}" dt="2022-11-16T19:15:40.683" v="123" actId="9405"/>
          <ac:inkMkLst>
            <pc:docMk/>
            <pc:sldMk cId="4229368394" sldId="10484"/>
            <ac:inkMk id="38" creationId="{CD838B5F-DA90-5EA7-16CC-A86E852AB384}"/>
          </ac:inkMkLst>
        </pc:inkChg>
        <pc:inkChg chg="add">
          <ac:chgData name="Hasselwander Daniel" userId="c52ad4b4-8117-4235-b9f1-fab9bcac5934" providerId="ADAL" clId="{42C1C612-27F9-6F4E-8FEB-6104491F7521}" dt="2022-11-16T19:15:50.391" v="124" actId="9405"/>
          <ac:inkMkLst>
            <pc:docMk/>
            <pc:sldMk cId="4229368394" sldId="10484"/>
            <ac:inkMk id="39" creationId="{BF84F7FE-0565-E2A1-C236-B52504B443C6}"/>
          </ac:inkMkLst>
        </pc:inkChg>
        <pc:inkChg chg="add">
          <ac:chgData name="Hasselwander Daniel" userId="c52ad4b4-8117-4235-b9f1-fab9bcac5934" providerId="ADAL" clId="{42C1C612-27F9-6F4E-8FEB-6104491F7521}" dt="2022-11-16T19:16:03.900" v="131" actId="9405"/>
          <ac:inkMkLst>
            <pc:docMk/>
            <pc:sldMk cId="4229368394" sldId="10484"/>
            <ac:inkMk id="40" creationId="{6B186D8E-EAD1-A0D6-D021-4FE21641746E}"/>
          </ac:inkMkLst>
        </pc:inkChg>
        <pc:inkChg chg="add">
          <ac:chgData name="Hasselwander Daniel" userId="c52ad4b4-8117-4235-b9f1-fab9bcac5934" providerId="ADAL" clId="{42C1C612-27F9-6F4E-8FEB-6104491F7521}" dt="2022-11-16T19:16:08.201" v="132" actId="9405"/>
          <ac:inkMkLst>
            <pc:docMk/>
            <pc:sldMk cId="4229368394" sldId="10484"/>
            <ac:inkMk id="41" creationId="{495D26F5-96D9-80E8-9DA3-696CDFF25C38}"/>
          </ac:inkMkLst>
        </pc:inkChg>
        <pc:inkChg chg="add">
          <ac:chgData name="Hasselwander Daniel" userId="c52ad4b4-8117-4235-b9f1-fab9bcac5934" providerId="ADAL" clId="{42C1C612-27F9-6F4E-8FEB-6104491F7521}" dt="2022-11-16T19:16:11.634" v="133" actId="9405"/>
          <ac:inkMkLst>
            <pc:docMk/>
            <pc:sldMk cId="4229368394" sldId="10484"/>
            <ac:inkMk id="42" creationId="{4459BAB4-1243-EF25-9FD9-21057A211E1C}"/>
          </ac:inkMkLst>
        </pc:inkChg>
        <pc:inkChg chg="add">
          <ac:chgData name="Hasselwander Daniel" userId="c52ad4b4-8117-4235-b9f1-fab9bcac5934" providerId="ADAL" clId="{42C1C612-27F9-6F4E-8FEB-6104491F7521}" dt="2022-11-16T19:16:14.817" v="134" actId="9405"/>
          <ac:inkMkLst>
            <pc:docMk/>
            <pc:sldMk cId="4229368394" sldId="10484"/>
            <ac:inkMk id="43" creationId="{6EA1BFE7-BDB6-79DF-2ABD-E8BB32B05C9D}"/>
          </ac:inkMkLst>
        </pc:inkChg>
        <pc:inkChg chg="add del">
          <ac:chgData name="Hasselwander Daniel" userId="c52ad4b4-8117-4235-b9f1-fab9bcac5934" providerId="ADAL" clId="{42C1C612-27F9-6F4E-8FEB-6104491F7521}" dt="2022-11-16T19:16:17.889" v="136" actId="9405"/>
          <ac:inkMkLst>
            <pc:docMk/>
            <pc:sldMk cId="4229368394" sldId="10484"/>
            <ac:inkMk id="44" creationId="{2A9283F7-BFB5-9A60-0CE3-E352718F6A69}"/>
          </ac:inkMkLst>
        </pc:inkChg>
        <pc:inkChg chg="add">
          <ac:chgData name="Hasselwander Daniel" userId="c52ad4b4-8117-4235-b9f1-fab9bcac5934" providerId="ADAL" clId="{42C1C612-27F9-6F4E-8FEB-6104491F7521}" dt="2022-11-16T19:16:24.317" v="137" actId="9405"/>
          <ac:inkMkLst>
            <pc:docMk/>
            <pc:sldMk cId="4229368394" sldId="10484"/>
            <ac:inkMk id="45" creationId="{77E06B5A-95F5-40E0-030D-244DE238E922}"/>
          </ac:inkMkLst>
        </pc:inkChg>
        <pc:inkChg chg="add">
          <ac:chgData name="Hasselwander Daniel" userId="c52ad4b4-8117-4235-b9f1-fab9bcac5934" providerId="ADAL" clId="{42C1C612-27F9-6F4E-8FEB-6104491F7521}" dt="2022-11-16T19:16:26.186" v="138" actId="9405"/>
          <ac:inkMkLst>
            <pc:docMk/>
            <pc:sldMk cId="4229368394" sldId="10484"/>
            <ac:inkMk id="46" creationId="{9717DE3B-F770-6E1D-C189-13F0649E5895}"/>
          </ac:inkMkLst>
        </pc:inkChg>
        <pc:inkChg chg="add del">
          <ac:chgData name="Hasselwander Daniel" userId="c52ad4b4-8117-4235-b9f1-fab9bcac5934" providerId="ADAL" clId="{42C1C612-27F9-6F4E-8FEB-6104491F7521}" dt="2022-11-16T19:16:33.676" v="140" actId="9405"/>
          <ac:inkMkLst>
            <pc:docMk/>
            <pc:sldMk cId="4229368394" sldId="10484"/>
            <ac:inkMk id="47" creationId="{C65030C5-6C5F-CABF-8580-D6AD74E10CAE}"/>
          </ac:inkMkLst>
        </pc:inkChg>
        <pc:inkChg chg="add">
          <ac:chgData name="Hasselwander Daniel" userId="c52ad4b4-8117-4235-b9f1-fab9bcac5934" providerId="ADAL" clId="{42C1C612-27F9-6F4E-8FEB-6104491F7521}" dt="2022-11-16T19:17:22.603" v="142" actId="9405"/>
          <ac:inkMkLst>
            <pc:docMk/>
            <pc:sldMk cId="4229368394" sldId="10484"/>
            <ac:inkMk id="48" creationId="{4FF0DAF4-B4DC-354E-C3A3-4A2163F82F59}"/>
          </ac:inkMkLst>
        </pc:inkChg>
        <pc:inkChg chg="add">
          <ac:chgData name="Hasselwander Daniel" userId="c52ad4b4-8117-4235-b9f1-fab9bcac5934" providerId="ADAL" clId="{42C1C612-27F9-6F4E-8FEB-6104491F7521}" dt="2022-11-16T19:17:24.902" v="143" actId="9405"/>
          <ac:inkMkLst>
            <pc:docMk/>
            <pc:sldMk cId="4229368394" sldId="10484"/>
            <ac:inkMk id="49" creationId="{0BCBC992-2558-CDD4-A9F7-0C61B9E237C5}"/>
          </ac:inkMkLst>
        </pc:inkChg>
        <pc:inkChg chg="add">
          <ac:chgData name="Hasselwander Daniel" userId="c52ad4b4-8117-4235-b9f1-fab9bcac5934" providerId="ADAL" clId="{42C1C612-27F9-6F4E-8FEB-6104491F7521}" dt="2022-11-16T19:17:29.219" v="144" actId="9405"/>
          <ac:inkMkLst>
            <pc:docMk/>
            <pc:sldMk cId="4229368394" sldId="10484"/>
            <ac:inkMk id="50" creationId="{1238DB4C-2599-FFD0-C0C3-F30042DE7818}"/>
          </ac:inkMkLst>
        </pc:inkChg>
        <pc:inkChg chg="add del mod">
          <ac:chgData name="Hasselwander Daniel" userId="c52ad4b4-8117-4235-b9f1-fab9bcac5934" providerId="ADAL" clId="{42C1C612-27F9-6F4E-8FEB-6104491F7521}" dt="2022-11-16T19:17:36.763" v="150" actId="9405"/>
          <ac:inkMkLst>
            <pc:docMk/>
            <pc:sldMk cId="4229368394" sldId="10484"/>
            <ac:inkMk id="51" creationId="{017D6EC8-830E-F158-9110-8C127929E798}"/>
          </ac:inkMkLst>
        </pc:inkChg>
        <pc:inkChg chg="add del mod">
          <ac:chgData name="Hasselwander Daniel" userId="c52ad4b4-8117-4235-b9f1-fab9bcac5934" providerId="ADAL" clId="{42C1C612-27F9-6F4E-8FEB-6104491F7521}" dt="2022-11-16T19:17:35.728" v="149"/>
          <ac:inkMkLst>
            <pc:docMk/>
            <pc:sldMk cId="4229368394" sldId="10484"/>
            <ac:inkMk id="52" creationId="{DF907ABC-778B-645C-65CB-D8EB90BAA909}"/>
          </ac:inkMkLst>
        </pc:inkChg>
        <pc:inkChg chg="add">
          <ac:chgData name="Hasselwander Daniel" userId="c52ad4b4-8117-4235-b9f1-fab9bcac5934" providerId="ADAL" clId="{42C1C612-27F9-6F4E-8FEB-6104491F7521}" dt="2022-11-16T19:17:40.320" v="151" actId="9405"/>
          <ac:inkMkLst>
            <pc:docMk/>
            <pc:sldMk cId="4229368394" sldId="10484"/>
            <ac:inkMk id="54" creationId="{8BE18763-D59B-40BC-812C-45A0D3266707}"/>
          </ac:inkMkLst>
        </pc:inkChg>
        <pc:inkChg chg="add del mod">
          <ac:chgData name="Hasselwander Daniel" userId="c52ad4b4-8117-4235-b9f1-fab9bcac5934" providerId="ADAL" clId="{42C1C612-27F9-6F4E-8FEB-6104491F7521}" dt="2022-11-16T19:17:51.039" v="157" actId="9405"/>
          <ac:inkMkLst>
            <pc:docMk/>
            <pc:sldMk cId="4229368394" sldId="10484"/>
            <ac:inkMk id="55" creationId="{E905E5F0-7C0D-3316-3059-AC26781AB986}"/>
          </ac:inkMkLst>
        </pc:inkChg>
        <pc:inkChg chg="add del mod">
          <ac:chgData name="Hasselwander Daniel" userId="c52ad4b4-8117-4235-b9f1-fab9bcac5934" providerId="ADAL" clId="{42C1C612-27F9-6F4E-8FEB-6104491F7521}" dt="2022-11-16T19:17:49.486" v="156"/>
          <ac:inkMkLst>
            <pc:docMk/>
            <pc:sldMk cId="4229368394" sldId="10484"/>
            <ac:inkMk id="56" creationId="{5B54BF83-086D-86E9-4B84-4B68BFECBE0B}"/>
          </ac:inkMkLst>
        </pc:inkChg>
        <pc:inkChg chg="add">
          <ac:chgData name="Hasselwander Daniel" userId="c52ad4b4-8117-4235-b9f1-fab9bcac5934" providerId="ADAL" clId="{42C1C612-27F9-6F4E-8FEB-6104491F7521}" dt="2022-11-16T19:17:55.554" v="158" actId="9405"/>
          <ac:inkMkLst>
            <pc:docMk/>
            <pc:sldMk cId="4229368394" sldId="10484"/>
            <ac:inkMk id="58" creationId="{6E882819-6CC6-FDF1-5F59-5AB2B44674D2}"/>
          </ac:inkMkLst>
        </pc:inkChg>
      </pc:sldChg>
      <pc:sldChg chg="addSp delSp modSp add mod ord">
        <pc:chgData name="Hasselwander Daniel" userId="c52ad4b4-8117-4235-b9f1-fab9bcac5934" providerId="ADAL" clId="{42C1C612-27F9-6F4E-8FEB-6104491F7521}" dt="2022-11-16T21:11:49.905" v="804" actId="478"/>
        <pc:sldMkLst>
          <pc:docMk/>
          <pc:sldMk cId="2457071008" sldId="10485"/>
        </pc:sldMkLst>
        <pc:spChg chg="del">
          <ac:chgData name="Hasselwander Daniel" userId="c52ad4b4-8117-4235-b9f1-fab9bcac5934" providerId="ADAL" clId="{42C1C612-27F9-6F4E-8FEB-6104491F7521}" dt="2022-11-16T21:11:46.865" v="801" actId="478"/>
          <ac:spMkLst>
            <pc:docMk/>
            <pc:sldMk cId="2457071008" sldId="10485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1:49.116" v="803" actId="478"/>
          <ac:spMkLst>
            <pc:docMk/>
            <pc:sldMk cId="2457071008" sldId="10485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1:48.112" v="802" actId="478"/>
          <ac:spMkLst>
            <pc:docMk/>
            <pc:sldMk cId="2457071008" sldId="10485"/>
            <ac:spMk id="6" creationId="{6294B860-0411-7D3A-75A1-C1DDA6C65285}"/>
          </ac:spMkLst>
        </pc:spChg>
        <pc:spChg chg="add del mod">
          <ac:chgData name="Hasselwander Daniel" userId="c52ad4b4-8117-4235-b9f1-fab9bcac5934" providerId="ADAL" clId="{42C1C612-27F9-6F4E-8FEB-6104491F7521}" dt="2022-11-16T21:11:49.905" v="804" actId="478"/>
          <ac:spMkLst>
            <pc:docMk/>
            <pc:sldMk cId="2457071008" sldId="10485"/>
            <ac:spMk id="9" creationId="{5881B940-2BB1-F3C1-20D9-5D6910892C94}"/>
          </ac:spMkLst>
        </pc:spChg>
        <pc:picChg chg="mod">
          <ac:chgData name="Hasselwander Daniel" userId="c52ad4b4-8117-4235-b9f1-fab9bcac5934" providerId="ADAL" clId="{42C1C612-27F9-6F4E-8FEB-6104491F7521}" dt="2022-11-16T19:45:11.505" v="405" actId="1036"/>
          <ac:picMkLst>
            <pc:docMk/>
            <pc:sldMk cId="2457071008" sldId="10485"/>
            <ac:picMk id="7" creationId="{835D52EA-973C-0EEB-C56B-EB331490E68F}"/>
          </ac:picMkLst>
        </pc:picChg>
      </pc:sldChg>
      <pc:sldChg chg="addSp delSp modSp add mod">
        <pc:chgData name="Hasselwander Daniel" userId="c52ad4b4-8117-4235-b9f1-fab9bcac5934" providerId="ADAL" clId="{42C1C612-27F9-6F4E-8FEB-6104491F7521}" dt="2022-11-16T21:11:58.066" v="808" actId="478"/>
        <pc:sldMkLst>
          <pc:docMk/>
          <pc:sldMk cId="3803100552" sldId="10486"/>
        </pc:sldMkLst>
        <pc:spChg chg="del">
          <ac:chgData name="Hasselwander Daniel" userId="c52ad4b4-8117-4235-b9f1-fab9bcac5934" providerId="ADAL" clId="{42C1C612-27F9-6F4E-8FEB-6104491F7521}" dt="2022-11-16T21:11:55.768" v="807" actId="478"/>
          <ac:spMkLst>
            <pc:docMk/>
            <pc:sldMk cId="3803100552" sldId="10486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1:53.053" v="805" actId="478"/>
          <ac:spMkLst>
            <pc:docMk/>
            <pc:sldMk cId="3803100552" sldId="10486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1:54.584" v="806" actId="478"/>
          <ac:spMkLst>
            <pc:docMk/>
            <pc:sldMk cId="3803100552" sldId="10486"/>
            <ac:spMk id="15" creationId="{840EA34E-1AF1-82AC-A74B-F42337FEA17A}"/>
          </ac:spMkLst>
        </pc:spChg>
        <pc:spChg chg="add del mod">
          <ac:chgData name="Hasselwander Daniel" userId="c52ad4b4-8117-4235-b9f1-fab9bcac5934" providerId="ADAL" clId="{42C1C612-27F9-6F4E-8FEB-6104491F7521}" dt="2022-11-16T21:11:58.066" v="808" actId="478"/>
          <ac:spMkLst>
            <pc:docMk/>
            <pc:sldMk cId="3803100552" sldId="10486"/>
            <ac:spMk id="30" creationId="{0F9DA19E-9CBE-1111-CA2D-041366480F35}"/>
          </ac:spMkLst>
        </pc:spChg>
        <pc:picChg chg="mod">
          <ac:chgData name="Hasselwander Daniel" userId="c52ad4b4-8117-4235-b9f1-fab9bcac5934" providerId="ADAL" clId="{42C1C612-27F9-6F4E-8FEB-6104491F7521}" dt="2022-11-16T19:45:31.065" v="407" actId="1076"/>
          <ac:picMkLst>
            <pc:docMk/>
            <pc:sldMk cId="3803100552" sldId="10486"/>
            <ac:picMk id="7" creationId="{835D52EA-973C-0EEB-C56B-EB331490E68F}"/>
          </ac:picMkLst>
        </pc:picChg>
        <pc:inkChg chg="add del">
          <ac:chgData name="Hasselwander Daniel" userId="c52ad4b4-8117-4235-b9f1-fab9bcac5934" providerId="ADAL" clId="{42C1C612-27F9-6F4E-8FEB-6104491F7521}" dt="2022-11-16T19:45:49.732" v="411" actId="9405"/>
          <ac:inkMkLst>
            <pc:docMk/>
            <pc:sldMk cId="3803100552" sldId="10486"/>
            <ac:inkMk id="5" creationId="{A9CDB508-2570-E847-331D-54CC2821DA49}"/>
          </ac:inkMkLst>
        </pc:inkChg>
        <pc:inkChg chg="add del">
          <ac:chgData name="Hasselwander Daniel" userId="c52ad4b4-8117-4235-b9f1-fab9bcac5934" providerId="ADAL" clId="{42C1C612-27F9-6F4E-8FEB-6104491F7521}" dt="2022-11-16T19:45:49.101" v="410" actId="9405"/>
          <ac:inkMkLst>
            <pc:docMk/>
            <pc:sldMk cId="3803100552" sldId="10486"/>
            <ac:inkMk id="6" creationId="{6EDCB42E-DD74-D066-8D85-4499A95C3B2D}"/>
          </ac:inkMkLst>
        </pc:inkChg>
        <pc:inkChg chg="add">
          <ac:chgData name="Hasselwander Daniel" userId="c52ad4b4-8117-4235-b9f1-fab9bcac5934" providerId="ADAL" clId="{42C1C612-27F9-6F4E-8FEB-6104491F7521}" dt="2022-11-16T19:45:55.728" v="412" actId="9405"/>
          <ac:inkMkLst>
            <pc:docMk/>
            <pc:sldMk cId="3803100552" sldId="10486"/>
            <ac:inkMk id="8" creationId="{9D4B4421-B9A8-A3A8-D3DD-1BCDF346E17F}"/>
          </ac:inkMkLst>
        </pc:inkChg>
        <pc:inkChg chg="add">
          <ac:chgData name="Hasselwander Daniel" userId="c52ad4b4-8117-4235-b9f1-fab9bcac5934" providerId="ADAL" clId="{42C1C612-27F9-6F4E-8FEB-6104491F7521}" dt="2022-11-16T19:46:04.761" v="413" actId="9405"/>
          <ac:inkMkLst>
            <pc:docMk/>
            <pc:sldMk cId="3803100552" sldId="10486"/>
            <ac:inkMk id="9" creationId="{2BFAE044-10F5-B465-000C-4404A8C0FF4D}"/>
          </ac:inkMkLst>
        </pc:inkChg>
        <pc:inkChg chg="add">
          <ac:chgData name="Hasselwander Daniel" userId="c52ad4b4-8117-4235-b9f1-fab9bcac5934" providerId="ADAL" clId="{42C1C612-27F9-6F4E-8FEB-6104491F7521}" dt="2022-11-16T19:46:15.662" v="414" actId="9405"/>
          <ac:inkMkLst>
            <pc:docMk/>
            <pc:sldMk cId="3803100552" sldId="10486"/>
            <ac:inkMk id="10" creationId="{FD615174-C742-B24D-F5C3-F765ED67E3B8}"/>
          </ac:inkMkLst>
        </pc:inkChg>
        <pc:inkChg chg="add del">
          <ac:chgData name="Hasselwander Daniel" userId="c52ad4b4-8117-4235-b9f1-fab9bcac5934" providerId="ADAL" clId="{42C1C612-27F9-6F4E-8FEB-6104491F7521}" dt="2022-11-16T19:46:22.671" v="416" actId="9405"/>
          <ac:inkMkLst>
            <pc:docMk/>
            <pc:sldMk cId="3803100552" sldId="10486"/>
            <ac:inkMk id="11" creationId="{3F38D072-5703-2C74-7EB5-FF751A70F6F5}"/>
          </ac:inkMkLst>
        </pc:inkChg>
        <pc:inkChg chg="add">
          <ac:chgData name="Hasselwander Daniel" userId="c52ad4b4-8117-4235-b9f1-fab9bcac5934" providerId="ADAL" clId="{42C1C612-27F9-6F4E-8FEB-6104491F7521}" dt="2022-11-16T19:46:29.348" v="417" actId="9405"/>
          <ac:inkMkLst>
            <pc:docMk/>
            <pc:sldMk cId="3803100552" sldId="10486"/>
            <ac:inkMk id="12" creationId="{C7EB11AE-68FC-C970-C9BB-98976CD60552}"/>
          </ac:inkMkLst>
        </pc:inkChg>
        <pc:inkChg chg="add">
          <ac:chgData name="Hasselwander Daniel" userId="c52ad4b4-8117-4235-b9f1-fab9bcac5934" providerId="ADAL" clId="{42C1C612-27F9-6F4E-8FEB-6104491F7521}" dt="2022-11-16T19:46:34.416" v="418" actId="9405"/>
          <ac:inkMkLst>
            <pc:docMk/>
            <pc:sldMk cId="3803100552" sldId="10486"/>
            <ac:inkMk id="13" creationId="{BAA5852F-2AF8-A072-2CB4-953C665246EA}"/>
          </ac:inkMkLst>
        </pc:inkChg>
      </pc:sldChg>
      <pc:sldChg chg="add del">
        <pc:chgData name="Hasselwander Daniel" userId="c52ad4b4-8117-4235-b9f1-fab9bcac5934" providerId="ADAL" clId="{42C1C612-27F9-6F4E-8FEB-6104491F7521}" dt="2022-11-16T19:49:07.339" v="462" actId="2696"/>
        <pc:sldMkLst>
          <pc:docMk/>
          <pc:sldMk cId="1184070832" sldId="10487"/>
        </pc:sldMkLst>
      </pc:sldChg>
      <pc:sldChg chg="addSp delSp modSp add mod">
        <pc:chgData name="Hasselwander Daniel" userId="c52ad4b4-8117-4235-b9f1-fab9bcac5934" providerId="ADAL" clId="{42C1C612-27F9-6F4E-8FEB-6104491F7521}" dt="2022-11-16T21:12:20.431" v="819" actId="478"/>
        <pc:sldMkLst>
          <pc:docMk/>
          <pc:sldMk cId="1089928085" sldId="10488"/>
        </pc:sldMkLst>
        <pc:spChg chg="del">
          <ac:chgData name="Hasselwander Daniel" userId="c52ad4b4-8117-4235-b9f1-fab9bcac5934" providerId="ADAL" clId="{42C1C612-27F9-6F4E-8FEB-6104491F7521}" dt="2022-11-16T21:12:17.275" v="816" actId="478"/>
          <ac:spMkLst>
            <pc:docMk/>
            <pc:sldMk cId="1089928085" sldId="10488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2:19.672" v="818" actId="478"/>
          <ac:spMkLst>
            <pc:docMk/>
            <pc:sldMk cId="1089928085" sldId="10488"/>
            <ac:spMk id="4" creationId="{388DAA68-9B5C-8746-9F76-6800DFD9B805}"/>
          </ac:spMkLst>
        </pc:spChg>
        <pc:spChg chg="add mod">
          <ac:chgData name="Hasselwander Daniel" userId="c52ad4b4-8117-4235-b9f1-fab9bcac5934" providerId="ADAL" clId="{42C1C612-27F9-6F4E-8FEB-6104491F7521}" dt="2022-11-16T20:57:52.972" v="580" actId="1076"/>
          <ac:spMkLst>
            <pc:docMk/>
            <pc:sldMk cId="1089928085" sldId="10488"/>
            <ac:spMk id="5" creationId="{D92D2737-6E40-8F4F-0924-EBDEBA804E61}"/>
          </ac:spMkLst>
        </pc:spChg>
        <pc:spChg chg="add mod">
          <ac:chgData name="Hasselwander Daniel" userId="c52ad4b4-8117-4235-b9f1-fab9bcac5934" providerId="ADAL" clId="{42C1C612-27F9-6F4E-8FEB-6104491F7521}" dt="2022-11-16T20:57:58.959" v="585" actId="20577"/>
          <ac:spMkLst>
            <pc:docMk/>
            <pc:sldMk cId="1089928085" sldId="10488"/>
            <ac:spMk id="6" creationId="{5975C3E8-531C-BFAA-36E6-D3A174E8D5FD}"/>
          </ac:spMkLst>
        </pc:spChg>
        <pc:spChg chg="add mod">
          <ac:chgData name="Hasselwander Daniel" userId="c52ad4b4-8117-4235-b9f1-fab9bcac5934" providerId="ADAL" clId="{42C1C612-27F9-6F4E-8FEB-6104491F7521}" dt="2022-11-16T20:58:12.753" v="589" actId="20577"/>
          <ac:spMkLst>
            <pc:docMk/>
            <pc:sldMk cId="1089928085" sldId="10488"/>
            <ac:spMk id="11" creationId="{00F3097F-DF82-2DB9-8BD7-51231C40549B}"/>
          </ac:spMkLst>
        </pc:spChg>
        <pc:spChg chg="add mod">
          <ac:chgData name="Hasselwander Daniel" userId="c52ad4b4-8117-4235-b9f1-fab9bcac5934" providerId="ADAL" clId="{42C1C612-27F9-6F4E-8FEB-6104491F7521}" dt="2022-11-16T20:58:20.127" v="593" actId="20577"/>
          <ac:spMkLst>
            <pc:docMk/>
            <pc:sldMk cId="1089928085" sldId="10488"/>
            <ac:spMk id="14" creationId="{6DB1B4BC-9F13-D40C-9CC1-E51BF29D32DB}"/>
          </ac:spMkLst>
        </pc:spChg>
        <pc:spChg chg="add del mod">
          <ac:chgData name="Hasselwander Daniel" userId="c52ad4b4-8117-4235-b9f1-fab9bcac5934" providerId="ADAL" clId="{42C1C612-27F9-6F4E-8FEB-6104491F7521}" dt="2022-11-16T21:12:18.406" v="817" actId="478"/>
          <ac:spMkLst>
            <pc:docMk/>
            <pc:sldMk cId="1089928085" sldId="10488"/>
            <ac:spMk id="16" creationId="{E96BA9BA-751A-8619-6446-0958240C47EA}"/>
          </ac:spMkLst>
        </pc:spChg>
        <pc:spChg chg="add del mod">
          <ac:chgData name="Hasselwander Daniel" userId="c52ad4b4-8117-4235-b9f1-fab9bcac5934" providerId="ADAL" clId="{42C1C612-27F9-6F4E-8FEB-6104491F7521}" dt="2022-11-16T21:12:20.431" v="819" actId="478"/>
          <ac:spMkLst>
            <pc:docMk/>
            <pc:sldMk cId="1089928085" sldId="10488"/>
            <ac:spMk id="37" creationId="{ADEFD3B5-531A-99E3-42E0-183595C67006}"/>
          </ac:spMkLst>
        </pc:spChg>
      </pc:sldChg>
      <pc:sldChg chg="add del">
        <pc:chgData name="Hasselwander Daniel" userId="c52ad4b4-8117-4235-b9f1-fab9bcac5934" providerId="ADAL" clId="{42C1C612-27F9-6F4E-8FEB-6104491F7521}" dt="2022-11-16T20:58:51.594" v="616" actId="2696"/>
        <pc:sldMkLst>
          <pc:docMk/>
          <pc:sldMk cId="493955563" sldId="10489"/>
        </pc:sldMkLst>
      </pc:sldChg>
      <pc:sldChg chg="addSp delSp modSp add mod ord">
        <pc:chgData name="Hasselwander Daniel" userId="c52ad4b4-8117-4235-b9f1-fab9bcac5934" providerId="ADAL" clId="{42C1C612-27F9-6F4E-8FEB-6104491F7521}" dt="2022-11-16T21:12:13.366" v="815" actId="478"/>
        <pc:sldMkLst>
          <pc:docMk/>
          <pc:sldMk cId="2972666303" sldId="10490"/>
        </pc:sldMkLst>
        <pc:spChg chg="del">
          <ac:chgData name="Hasselwander Daniel" userId="c52ad4b4-8117-4235-b9f1-fab9bcac5934" providerId="ADAL" clId="{42C1C612-27F9-6F4E-8FEB-6104491F7521}" dt="2022-11-16T21:12:09.962" v="812" actId="478"/>
          <ac:spMkLst>
            <pc:docMk/>
            <pc:sldMk cId="2972666303" sldId="10490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2:12.473" v="814" actId="478"/>
          <ac:spMkLst>
            <pc:docMk/>
            <pc:sldMk cId="2972666303" sldId="10490"/>
            <ac:spMk id="4" creationId="{388DAA68-9B5C-8746-9F76-6800DFD9B805}"/>
          </ac:spMkLst>
        </pc:spChg>
        <pc:spChg chg="add mod">
          <ac:chgData name="Hasselwander Daniel" userId="c52ad4b4-8117-4235-b9f1-fab9bcac5934" providerId="ADAL" clId="{42C1C612-27F9-6F4E-8FEB-6104491F7521}" dt="2022-11-16T19:48:49.665" v="460" actId="1076"/>
          <ac:spMkLst>
            <pc:docMk/>
            <pc:sldMk cId="2972666303" sldId="10490"/>
            <ac:spMk id="9" creationId="{6CC32B82-0EBA-507E-8A42-DCC083CBBB98}"/>
          </ac:spMkLst>
        </pc:spChg>
        <pc:spChg chg="add del mod">
          <ac:chgData name="Hasselwander Daniel" userId="c52ad4b4-8117-4235-b9f1-fab9bcac5934" providerId="ADAL" clId="{42C1C612-27F9-6F4E-8FEB-6104491F7521}" dt="2022-11-16T21:12:11.072" v="813" actId="478"/>
          <ac:spMkLst>
            <pc:docMk/>
            <pc:sldMk cId="2972666303" sldId="10490"/>
            <ac:spMk id="11" creationId="{1DDD18E5-8495-D1DA-C58D-937A4ECA4F0F}"/>
          </ac:spMkLst>
        </pc:spChg>
        <pc:spChg chg="add del mod">
          <ac:chgData name="Hasselwander Daniel" userId="c52ad4b4-8117-4235-b9f1-fab9bcac5934" providerId="ADAL" clId="{42C1C612-27F9-6F4E-8FEB-6104491F7521}" dt="2022-11-16T21:12:13.366" v="815" actId="478"/>
          <ac:spMkLst>
            <pc:docMk/>
            <pc:sldMk cId="2972666303" sldId="10490"/>
            <ac:spMk id="13" creationId="{6F234062-37C1-DAD2-2FEE-7843B0D7454E}"/>
          </ac:spMkLst>
        </pc:spChg>
        <pc:picChg chg="del">
          <ac:chgData name="Hasselwander Daniel" userId="c52ad4b4-8117-4235-b9f1-fab9bcac5934" providerId="ADAL" clId="{42C1C612-27F9-6F4E-8FEB-6104491F7521}" dt="2022-11-16T19:47:43.899" v="426" actId="478"/>
          <ac:picMkLst>
            <pc:docMk/>
            <pc:sldMk cId="2972666303" sldId="10490"/>
            <ac:picMk id="7" creationId="{835D52EA-973C-0EEB-C56B-EB331490E68F}"/>
          </ac:picMkLst>
        </pc:picChg>
        <pc:inkChg chg="add">
          <ac:chgData name="Hasselwander Daniel" userId="c52ad4b4-8117-4235-b9f1-fab9bcac5934" providerId="ADAL" clId="{42C1C612-27F9-6F4E-8FEB-6104491F7521}" dt="2022-11-16T19:46:54.646" v="423" actId="9405"/>
          <ac:inkMkLst>
            <pc:docMk/>
            <pc:sldMk cId="2972666303" sldId="10490"/>
            <ac:inkMk id="5" creationId="{594181C2-8D4E-FA19-4D31-12CE3911099B}"/>
          </ac:inkMkLst>
        </pc:inkChg>
        <pc:inkChg chg="add">
          <ac:chgData name="Hasselwander Daniel" userId="c52ad4b4-8117-4235-b9f1-fab9bcac5934" providerId="ADAL" clId="{42C1C612-27F9-6F4E-8FEB-6104491F7521}" dt="2022-11-16T19:47:16.280" v="424" actId="9405"/>
          <ac:inkMkLst>
            <pc:docMk/>
            <pc:sldMk cId="2972666303" sldId="10490"/>
            <ac:inkMk id="6" creationId="{EBDF03E5-9E92-B004-D588-22B55240ED3E}"/>
          </ac:inkMkLst>
        </pc:inkChg>
        <pc:inkChg chg="add">
          <ac:chgData name="Hasselwander Daniel" userId="c52ad4b4-8117-4235-b9f1-fab9bcac5934" providerId="ADAL" clId="{42C1C612-27F9-6F4E-8FEB-6104491F7521}" dt="2022-11-16T19:47:23.831" v="425" actId="9405"/>
          <ac:inkMkLst>
            <pc:docMk/>
            <pc:sldMk cId="2972666303" sldId="10490"/>
            <ac:inkMk id="8" creationId="{B5A669B9-41BA-9B0C-3209-4B893C79C523}"/>
          </ac:inkMkLst>
        </pc:inkChg>
      </pc:sldChg>
      <pc:sldChg chg="addSp delSp modSp add mod">
        <pc:chgData name="Hasselwander Daniel" userId="c52ad4b4-8117-4235-b9f1-fab9bcac5934" providerId="ADAL" clId="{42C1C612-27F9-6F4E-8FEB-6104491F7521}" dt="2022-11-16T21:12:40.365" v="832" actId="478"/>
        <pc:sldMkLst>
          <pc:docMk/>
          <pc:sldMk cId="46187580" sldId="10491"/>
        </pc:sldMkLst>
        <pc:spChg chg="del">
          <ac:chgData name="Hasselwander Daniel" userId="c52ad4b4-8117-4235-b9f1-fab9bcac5934" providerId="ADAL" clId="{42C1C612-27F9-6F4E-8FEB-6104491F7521}" dt="2022-11-16T21:12:26.006" v="822" actId="478"/>
          <ac:spMkLst>
            <pc:docMk/>
            <pc:sldMk cId="46187580" sldId="10491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2:23.022" v="820" actId="478"/>
          <ac:spMkLst>
            <pc:docMk/>
            <pc:sldMk cId="46187580" sldId="10491"/>
            <ac:spMk id="4" creationId="{388DAA68-9B5C-8746-9F76-6800DFD9B805}"/>
          </ac:spMkLst>
        </pc:spChg>
        <pc:spChg chg="mod">
          <ac:chgData name="Hasselwander Daniel" userId="c52ad4b4-8117-4235-b9f1-fab9bcac5934" providerId="ADAL" clId="{42C1C612-27F9-6F4E-8FEB-6104491F7521}" dt="2022-11-16T20:58:42.256" v="614" actId="1076"/>
          <ac:spMkLst>
            <pc:docMk/>
            <pc:sldMk cId="46187580" sldId="10491"/>
            <ac:spMk id="9" creationId="{6CC32B82-0EBA-507E-8A42-DCC083CBBB98}"/>
          </ac:spMkLst>
        </pc:spChg>
        <pc:spChg chg="add del mod">
          <ac:chgData name="Hasselwander Daniel" userId="c52ad4b4-8117-4235-b9f1-fab9bcac5934" providerId="ADAL" clId="{42C1C612-27F9-6F4E-8FEB-6104491F7521}" dt="2022-11-16T21:12:24.741" v="821" actId="478"/>
          <ac:spMkLst>
            <pc:docMk/>
            <pc:sldMk cId="46187580" sldId="10491"/>
            <ac:spMk id="10" creationId="{2872940E-39D6-6B2E-4E0E-EF0AADA3D38E}"/>
          </ac:spMkLst>
        </pc:spChg>
        <pc:spChg chg="add del mod">
          <ac:chgData name="Hasselwander Daniel" userId="c52ad4b4-8117-4235-b9f1-fab9bcac5934" providerId="ADAL" clId="{42C1C612-27F9-6F4E-8FEB-6104491F7521}" dt="2022-11-16T21:12:40.365" v="832" actId="478"/>
          <ac:spMkLst>
            <pc:docMk/>
            <pc:sldMk cId="46187580" sldId="10491"/>
            <ac:spMk id="12" creationId="{CE7B08D1-56AE-A869-F095-8465DFACA977}"/>
          </ac:spMkLst>
        </pc:spChg>
      </pc:sldChg>
      <pc:sldChg chg="addSp delSp modSp add mod">
        <pc:chgData name="Hasselwander Daniel" userId="c52ad4b4-8117-4235-b9f1-fab9bcac5934" providerId="ADAL" clId="{42C1C612-27F9-6F4E-8FEB-6104491F7521}" dt="2022-11-16T21:11:43.093" v="800" actId="478"/>
        <pc:sldMkLst>
          <pc:docMk/>
          <pc:sldMk cId="3512768924" sldId="10492"/>
        </pc:sldMkLst>
        <pc:spChg chg="del">
          <ac:chgData name="Hasselwander Daniel" userId="c52ad4b4-8117-4235-b9f1-fab9bcac5934" providerId="ADAL" clId="{42C1C612-27F9-6F4E-8FEB-6104491F7521}" dt="2022-11-16T21:11:41.317" v="799" actId="478"/>
          <ac:spMkLst>
            <pc:docMk/>
            <pc:sldMk cId="3512768924" sldId="10492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1:37.776" v="797" actId="478"/>
          <ac:spMkLst>
            <pc:docMk/>
            <pc:sldMk cId="3512768924" sldId="10492"/>
            <ac:spMk id="4" creationId="{388DAA68-9B5C-8746-9F76-6800DFD9B805}"/>
          </ac:spMkLst>
        </pc:spChg>
        <pc:spChg chg="mod">
          <ac:chgData name="Hasselwander Daniel" userId="c52ad4b4-8117-4235-b9f1-fab9bcac5934" providerId="ADAL" clId="{42C1C612-27F9-6F4E-8FEB-6104491F7521}" dt="2022-11-16T21:07:44.318" v="779" actId="1076"/>
          <ac:spMkLst>
            <pc:docMk/>
            <pc:sldMk cId="3512768924" sldId="10492"/>
            <ac:spMk id="9" creationId="{6CC32B82-0EBA-507E-8A42-DCC083CBBB98}"/>
          </ac:spMkLst>
        </pc:spChg>
        <pc:spChg chg="add del mod">
          <ac:chgData name="Hasselwander Daniel" userId="c52ad4b4-8117-4235-b9f1-fab9bcac5934" providerId="ADAL" clId="{42C1C612-27F9-6F4E-8FEB-6104491F7521}" dt="2022-11-16T21:11:39.954" v="798" actId="478"/>
          <ac:spMkLst>
            <pc:docMk/>
            <pc:sldMk cId="3512768924" sldId="10492"/>
            <ac:spMk id="10" creationId="{A96BD14C-D64F-9F68-38BD-075FA3E53777}"/>
          </ac:spMkLst>
        </pc:spChg>
        <pc:spChg chg="add del mod">
          <ac:chgData name="Hasselwander Daniel" userId="c52ad4b4-8117-4235-b9f1-fab9bcac5934" providerId="ADAL" clId="{42C1C612-27F9-6F4E-8FEB-6104491F7521}" dt="2022-11-16T21:11:43.093" v="800" actId="478"/>
          <ac:spMkLst>
            <pc:docMk/>
            <pc:sldMk cId="3512768924" sldId="10492"/>
            <ac:spMk id="12" creationId="{D6D2C306-EF6F-C847-266A-D77DC644FAD7}"/>
          </ac:spMkLst>
        </pc:spChg>
      </pc:sldChg>
      <pc:sldChg chg="addSp delSp modSp add mod ord">
        <pc:chgData name="Hasselwander Daniel" userId="c52ad4b4-8117-4235-b9f1-fab9bcac5934" providerId="ADAL" clId="{42C1C612-27F9-6F4E-8FEB-6104491F7521}" dt="2022-11-16T21:12:51.303" v="837" actId="478"/>
        <pc:sldMkLst>
          <pc:docMk/>
          <pc:sldMk cId="3895813968" sldId="10493"/>
        </pc:sldMkLst>
        <pc:spChg chg="add del">
          <ac:chgData name="Hasselwander Daniel" userId="c52ad4b4-8117-4235-b9f1-fab9bcac5934" providerId="ADAL" clId="{42C1C612-27F9-6F4E-8FEB-6104491F7521}" dt="2022-11-16T21:12:49.550" v="836" actId="478"/>
          <ac:spMkLst>
            <pc:docMk/>
            <pc:sldMk cId="3895813968" sldId="10493"/>
            <ac:spMk id="3" creationId="{745ACB02-F7E7-824A-A762-FD942471B035}"/>
          </ac:spMkLst>
        </pc:spChg>
        <pc:spChg chg="add del">
          <ac:chgData name="Hasselwander Daniel" userId="c52ad4b4-8117-4235-b9f1-fab9bcac5934" providerId="ADAL" clId="{42C1C612-27F9-6F4E-8FEB-6104491F7521}" dt="2022-11-16T21:12:47.446" v="834" actId="478"/>
          <ac:spMkLst>
            <pc:docMk/>
            <pc:sldMk cId="3895813968" sldId="10493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2:40.089" v="831" actId="478"/>
          <ac:spMkLst>
            <pc:docMk/>
            <pc:sldMk cId="3895813968" sldId="10493"/>
            <ac:spMk id="16" creationId="{B8E5106E-BFBF-45F1-5CD5-4A6B55F16CD7}"/>
          </ac:spMkLst>
        </pc:spChg>
        <pc:spChg chg="add del mod">
          <ac:chgData name="Hasselwander Daniel" userId="c52ad4b4-8117-4235-b9f1-fab9bcac5934" providerId="ADAL" clId="{42C1C612-27F9-6F4E-8FEB-6104491F7521}" dt="2022-11-16T21:12:39.051" v="829" actId="478"/>
          <ac:spMkLst>
            <pc:docMk/>
            <pc:sldMk cId="3895813968" sldId="10493"/>
            <ac:spMk id="37" creationId="{5202B2C3-7A49-A3BE-8364-DD7CC4FFC778}"/>
          </ac:spMkLst>
        </pc:spChg>
        <pc:spChg chg="add del mod">
          <ac:chgData name="Hasselwander Daniel" userId="c52ad4b4-8117-4235-b9f1-fab9bcac5934" providerId="ADAL" clId="{42C1C612-27F9-6F4E-8FEB-6104491F7521}" dt="2022-11-16T21:12:48.354" v="835" actId="478"/>
          <ac:spMkLst>
            <pc:docMk/>
            <pc:sldMk cId="3895813968" sldId="10493"/>
            <ac:spMk id="47" creationId="{FEDF6601-E918-4EBD-391E-4396A271EB5A}"/>
          </ac:spMkLst>
        </pc:spChg>
        <pc:spChg chg="add del mod">
          <ac:chgData name="Hasselwander Daniel" userId="c52ad4b4-8117-4235-b9f1-fab9bcac5934" providerId="ADAL" clId="{42C1C612-27F9-6F4E-8FEB-6104491F7521}" dt="2022-11-16T21:12:51.303" v="837" actId="478"/>
          <ac:spMkLst>
            <pc:docMk/>
            <pc:sldMk cId="3895813968" sldId="10493"/>
            <ac:spMk id="52" creationId="{BE2BA6F1-4E1D-793E-DA48-73F8C7D89EBA}"/>
          </ac:spMkLst>
        </pc:spChg>
      </pc:sldChg>
      <pc:sldChg chg="addSp delSp modSp add mod ord">
        <pc:chgData name="Hasselwander Daniel" userId="c52ad4b4-8117-4235-b9f1-fab9bcac5934" providerId="ADAL" clId="{42C1C612-27F9-6F4E-8FEB-6104491F7521}" dt="2022-11-16T21:13:35.832" v="855" actId="478"/>
        <pc:sldMkLst>
          <pc:docMk/>
          <pc:sldMk cId="1891925916" sldId="10494"/>
        </pc:sldMkLst>
        <pc:spChg chg="del">
          <ac:chgData name="Hasselwander Daniel" userId="c52ad4b4-8117-4235-b9f1-fab9bcac5934" providerId="ADAL" clId="{42C1C612-27F9-6F4E-8FEB-6104491F7521}" dt="2022-11-16T21:13:33.213" v="852" actId="478"/>
          <ac:spMkLst>
            <pc:docMk/>
            <pc:sldMk cId="1891925916" sldId="10494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3:35.148" v="854" actId="478"/>
          <ac:spMkLst>
            <pc:docMk/>
            <pc:sldMk cId="1891925916" sldId="10494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3:34.042" v="853" actId="478"/>
          <ac:spMkLst>
            <pc:docMk/>
            <pc:sldMk cId="1891925916" sldId="10494"/>
            <ac:spMk id="16" creationId="{447BC22E-DB62-B57E-5E9A-33B80D7F6B42}"/>
          </ac:spMkLst>
        </pc:spChg>
        <pc:spChg chg="add del mod">
          <ac:chgData name="Hasselwander Daniel" userId="c52ad4b4-8117-4235-b9f1-fab9bcac5934" providerId="ADAL" clId="{42C1C612-27F9-6F4E-8FEB-6104491F7521}" dt="2022-11-16T21:13:35.832" v="855" actId="478"/>
          <ac:spMkLst>
            <pc:docMk/>
            <pc:sldMk cId="1891925916" sldId="10494"/>
            <ac:spMk id="37" creationId="{7B828CB9-F2EA-8678-2A57-370219BE4BE9}"/>
          </ac:spMkLst>
        </pc:spChg>
        <pc:inkChg chg="del">
          <ac:chgData name="Hasselwander Daniel" userId="c52ad4b4-8117-4235-b9f1-fab9bcac5934" providerId="ADAL" clId="{42C1C612-27F9-6F4E-8FEB-6104491F7521}" dt="2022-11-16T20:59:55.593" v="625"/>
          <ac:inkMkLst>
            <pc:docMk/>
            <pc:sldMk cId="1891925916" sldId="10494"/>
            <ac:inkMk id="8" creationId="{9D4B4421-B9A8-A3A8-D3DD-1BCDF346E17F}"/>
          </ac:inkMkLst>
        </pc:inkChg>
        <pc:inkChg chg="del">
          <ac:chgData name="Hasselwander Daniel" userId="c52ad4b4-8117-4235-b9f1-fab9bcac5934" providerId="ADAL" clId="{42C1C612-27F9-6F4E-8FEB-6104491F7521}" dt="2022-11-16T20:59:55.592" v="624"/>
          <ac:inkMkLst>
            <pc:docMk/>
            <pc:sldMk cId="1891925916" sldId="10494"/>
            <ac:inkMk id="9" creationId="{2BFAE044-10F5-B465-000C-4404A8C0FF4D}"/>
          </ac:inkMkLst>
        </pc:inkChg>
        <pc:inkChg chg="del">
          <ac:chgData name="Hasselwander Daniel" userId="c52ad4b4-8117-4235-b9f1-fab9bcac5934" providerId="ADAL" clId="{42C1C612-27F9-6F4E-8FEB-6104491F7521}" dt="2022-11-16T20:59:59.560" v="628"/>
          <ac:inkMkLst>
            <pc:docMk/>
            <pc:sldMk cId="1891925916" sldId="10494"/>
            <ac:inkMk id="12" creationId="{C7EB11AE-68FC-C970-C9BB-98976CD60552}"/>
          </ac:inkMkLst>
        </pc:inkChg>
        <pc:inkChg chg="del">
          <ac:chgData name="Hasselwander Daniel" userId="c52ad4b4-8117-4235-b9f1-fab9bcac5934" providerId="ADAL" clId="{42C1C612-27F9-6F4E-8FEB-6104491F7521}" dt="2022-11-16T20:59:52.560" v="621"/>
          <ac:inkMkLst>
            <pc:docMk/>
            <pc:sldMk cId="1891925916" sldId="10494"/>
            <ac:inkMk id="18" creationId="{446E2A1E-0C39-38A9-57DA-F0793853626E}"/>
          </ac:inkMkLst>
        </pc:inkChg>
        <pc:inkChg chg="del">
          <ac:chgData name="Hasselwander Daniel" userId="c52ad4b4-8117-4235-b9f1-fab9bcac5934" providerId="ADAL" clId="{42C1C612-27F9-6F4E-8FEB-6104491F7521}" dt="2022-11-16T20:59:53.460" v="622"/>
          <ac:inkMkLst>
            <pc:docMk/>
            <pc:sldMk cId="1891925916" sldId="10494"/>
            <ac:inkMk id="20" creationId="{F92E59CA-128B-166D-E3D8-0C7514B62D9D}"/>
          </ac:inkMkLst>
        </pc:inkChg>
        <pc:inkChg chg="del">
          <ac:chgData name="Hasselwander Daniel" userId="c52ad4b4-8117-4235-b9f1-fab9bcac5934" providerId="ADAL" clId="{42C1C612-27F9-6F4E-8FEB-6104491F7521}" dt="2022-11-16T20:59:51.093" v="619"/>
          <ac:inkMkLst>
            <pc:docMk/>
            <pc:sldMk cId="1891925916" sldId="10494"/>
            <ac:inkMk id="22" creationId="{4646F0A7-DE1E-44A7-081D-A7971E500C2A}"/>
          </ac:inkMkLst>
        </pc:inkChg>
        <pc:inkChg chg="del">
          <ac:chgData name="Hasselwander Daniel" userId="c52ad4b4-8117-4235-b9f1-fab9bcac5934" providerId="ADAL" clId="{42C1C612-27F9-6F4E-8FEB-6104491F7521}" dt="2022-11-16T20:59:54.259" v="623"/>
          <ac:inkMkLst>
            <pc:docMk/>
            <pc:sldMk cId="1891925916" sldId="10494"/>
            <ac:inkMk id="24" creationId="{032C17CC-664E-83EF-824B-B2D9288785C4}"/>
          </ac:inkMkLst>
        </pc:inkChg>
        <pc:inkChg chg="del">
          <ac:chgData name="Hasselwander Daniel" userId="c52ad4b4-8117-4235-b9f1-fab9bcac5934" providerId="ADAL" clId="{42C1C612-27F9-6F4E-8FEB-6104491F7521}" dt="2022-11-16T20:59:51.710" v="620"/>
          <ac:inkMkLst>
            <pc:docMk/>
            <pc:sldMk cId="1891925916" sldId="10494"/>
            <ac:inkMk id="27" creationId="{C4917D5B-CB59-8BB3-FD57-AF064FA01BA3}"/>
          </ac:inkMkLst>
        </pc:inkChg>
        <pc:inkChg chg="del">
          <ac:chgData name="Hasselwander Daniel" userId="c52ad4b4-8117-4235-b9f1-fab9bcac5934" providerId="ADAL" clId="{42C1C612-27F9-6F4E-8FEB-6104491F7521}" dt="2022-11-16T20:59:56.993" v="626"/>
          <ac:inkMkLst>
            <pc:docMk/>
            <pc:sldMk cId="1891925916" sldId="10494"/>
            <ac:inkMk id="29" creationId="{64BA1A1E-5E29-A0E4-D8FF-8B9893C963C0}"/>
          </ac:inkMkLst>
        </pc:inkChg>
        <pc:inkChg chg="del">
          <ac:chgData name="Hasselwander Daniel" userId="c52ad4b4-8117-4235-b9f1-fab9bcac5934" providerId="ADAL" clId="{42C1C612-27F9-6F4E-8FEB-6104491F7521}" dt="2022-11-16T20:59:58.376" v="627"/>
          <ac:inkMkLst>
            <pc:docMk/>
            <pc:sldMk cId="1891925916" sldId="10494"/>
            <ac:inkMk id="34" creationId="{66C209B3-92D5-AB59-AC10-8D989364E2BB}"/>
          </ac:inkMkLst>
        </pc:inkChg>
        <pc:inkChg chg="del">
          <ac:chgData name="Hasselwander Daniel" userId="c52ad4b4-8117-4235-b9f1-fab9bcac5934" providerId="ADAL" clId="{42C1C612-27F9-6F4E-8FEB-6104491F7521}" dt="2022-11-16T21:00:00.759" v="629"/>
          <ac:inkMkLst>
            <pc:docMk/>
            <pc:sldMk cId="1891925916" sldId="10494"/>
            <ac:inkMk id="45" creationId="{77E06B5A-95F5-40E0-030D-244DE238E922}"/>
          </ac:inkMkLst>
        </pc:inkChg>
      </pc:sldChg>
      <pc:sldChg chg="delSp modSp add mod ord modAnim">
        <pc:chgData name="Hasselwander Daniel" userId="c52ad4b4-8117-4235-b9f1-fab9bcac5934" providerId="ADAL" clId="{42C1C612-27F9-6F4E-8FEB-6104491F7521}" dt="2022-11-16T21:18:30.833" v="983"/>
        <pc:sldMkLst>
          <pc:docMk/>
          <pc:sldMk cId="2325479371" sldId="10495"/>
        </pc:sldMkLst>
        <pc:spChg chg="mod">
          <ac:chgData name="Hasselwander Daniel" userId="c52ad4b4-8117-4235-b9f1-fab9bcac5934" providerId="ADAL" clId="{42C1C612-27F9-6F4E-8FEB-6104491F7521}" dt="2022-11-16T21:01:47.507" v="679" actId="20577"/>
          <ac:spMkLst>
            <pc:docMk/>
            <pc:sldMk cId="2325479371" sldId="10495"/>
            <ac:spMk id="2" creationId="{57485508-0FAA-7B46-B5AE-FFCA54203BDE}"/>
          </ac:spMkLst>
        </pc:spChg>
        <pc:spChg chg="del">
          <ac:chgData name="Hasselwander Daniel" userId="c52ad4b4-8117-4235-b9f1-fab9bcac5934" providerId="ADAL" clId="{42C1C612-27F9-6F4E-8FEB-6104491F7521}" dt="2022-11-16T21:13:41.773" v="857" actId="478"/>
          <ac:spMkLst>
            <pc:docMk/>
            <pc:sldMk cId="2325479371" sldId="10495"/>
            <ac:spMk id="5" creationId="{151D0612-02CD-F84B-8F72-95A0DE1DC34E}"/>
          </ac:spMkLst>
        </pc:spChg>
        <pc:spChg chg="mod">
          <ac:chgData name="Hasselwander Daniel" userId="c52ad4b4-8117-4235-b9f1-fab9bcac5934" providerId="ADAL" clId="{42C1C612-27F9-6F4E-8FEB-6104491F7521}" dt="2022-11-16T21:14:42.949" v="919" actId="20577"/>
          <ac:spMkLst>
            <pc:docMk/>
            <pc:sldMk cId="2325479371" sldId="10495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42C1C612-27F9-6F4E-8FEB-6104491F7521}" dt="2022-11-16T21:13:38.605" v="856" actId="478"/>
          <ac:spMkLst>
            <pc:docMk/>
            <pc:sldMk cId="2325479371" sldId="10495"/>
            <ac:spMk id="19" creationId="{A0DA34B0-1A68-410A-A96E-F5E180374AD5}"/>
          </ac:spMkLst>
        </pc:spChg>
      </pc:sldChg>
    </pc:docChg>
  </pc:docChgLst>
  <pc:docChgLst>
    <pc:chgData name="Hasselwander Daniel" userId="c52ad4b4-8117-4235-b9f1-fab9bcac5934" providerId="ADAL" clId="{FF959918-2601-2C49-949A-EDF628A65E53}"/>
    <pc:docChg chg="undo custSel addSld delSld modSld sldOrd">
      <pc:chgData name="Hasselwander Daniel" userId="c52ad4b4-8117-4235-b9f1-fab9bcac5934" providerId="ADAL" clId="{FF959918-2601-2C49-949A-EDF628A65E53}" dt="2022-12-08T14:18:27.392" v="4542" actId="20577"/>
      <pc:docMkLst>
        <pc:docMk/>
      </pc:docMkLst>
      <pc:sldChg chg="modSp mod">
        <pc:chgData name="Hasselwander Daniel" userId="c52ad4b4-8117-4235-b9f1-fab9bcac5934" providerId="ADAL" clId="{FF959918-2601-2C49-949A-EDF628A65E53}" dt="2022-12-08T01:15:30.423" v="32" actId="20577"/>
        <pc:sldMkLst>
          <pc:docMk/>
          <pc:sldMk cId="227324334" sldId="10465"/>
        </pc:sldMkLst>
        <pc:spChg chg="mod">
          <ac:chgData name="Hasselwander Daniel" userId="c52ad4b4-8117-4235-b9f1-fab9bcac5934" providerId="ADAL" clId="{FF959918-2601-2C49-949A-EDF628A65E53}" dt="2022-12-08T01:15:30.423" v="32" actId="20577"/>
          <ac:spMkLst>
            <pc:docMk/>
            <pc:sldMk cId="227324334" sldId="10465"/>
            <ac:spMk id="2" creationId="{FB9AF20B-5F37-A842-827B-39675ABE276A}"/>
          </ac:spMkLst>
        </pc:spChg>
        <pc:spChg chg="mod">
          <ac:chgData name="Hasselwander Daniel" userId="c52ad4b4-8117-4235-b9f1-fab9bcac5934" providerId="ADAL" clId="{FF959918-2601-2C49-949A-EDF628A65E53}" dt="2022-12-08T01:15:15.107" v="10" actId="20577"/>
          <ac:spMkLst>
            <pc:docMk/>
            <pc:sldMk cId="227324334" sldId="10465"/>
            <ac:spMk id="4" creationId="{388DAA68-9B5C-8746-9F76-6800DFD9B805}"/>
          </ac:spMkLst>
        </pc:spChg>
        <pc:spChg chg="mod">
          <ac:chgData name="Hasselwander Daniel" userId="c52ad4b4-8117-4235-b9f1-fab9bcac5934" providerId="ADAL" clId="{FF959918-2601-2C49-949A-EDF628A65E53}" dt="2022-12-08T01:15:23.376" v="21" actId="20577"/>
          <ac:spMkLst>
            <pc:docMk/>
            <pc:sldMk cId="227324334" sldId="10465"/>
            <ac:spMk id="5" creationId="{9F4062A7-FEB7-CD46-9C3B-A626536D0D95}"/>
          </ac:spMkLst>
        </pc:sp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4245541340" sldId="10474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567908193" sldId="10476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079292879" sldId="10477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958285932" sldId="10478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307356455" sldId="10479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268654075" sldId="10480"/>
        </pc:sldMkLst>
      </pc:sldChg>
      <pc:sldChg chg="addSp delSp modSp add del mod modAnim">
        <pc:chgData name="Hasselwander Daniel" userId="c52ad4b4-8117-4235-b9f1-fab9bcac5934" providerId="ADAL" clId="{FF959918-2601-2C49-949A-EDF628A65E53}" dt="2022-12-08T12:28:54.210" v="1707" actId="478"/>
        <pc:sldMkLst>
          <pc:docMk/>
          <pc:sldMk cId="3063244422" sldId="10481"/>
        </pc:sldMkLst>
        <pc:spChg chg="mod">
          <ac:chgData name="Hasselwander Daniel" userId="c52ad4b4-8117-4235-b9f1-fab9bcac5934" providerId="ADAL" clId="{FF959918-2601-2C49-949A-EDF628A65E53}" dt="2022-12-08T10:07:04.462" v="957" actId="20577"/>
          <ac:spMkLst>
            <pc:docMk/>
            <pc:sldMk cId="3063244422" sldId="10481"/>
            <ac:spMk id="2" creationId="{57485508-0FAA-7B46-B5AE-FFCA54203BDE}"/>
          </ac:spMkLst>
        </pc:spChg>
        <pc:spChg chg="add del mod">
          <ac:chgData name="Hasselwander Daniel" userId="c52ad4b4-8117-4235-b9f1-fab9bcac5934" providerId="ADAL" clId="{FF959918-2601-2C49-949A-EDF628A65E53}" dt="2022-12-08T10:07:07.894" v="959"/>
          <ac:spMkLst>
            <pc:docMk/>
            <pc:sldMk cId="3063244422" sldId="10481"/>
            <ac:spMk id="9" creationId="{B6F9AC4A-22B2-4C99-77C6-5905E093336F}"/>
          </ac:spMkLst>
        </pc:spChg>
        <pc:spChg chg="add del mod">
          <ac:chgData name="Hasselwander Daniel" userId="c52ad4b4-8117-4235-b9f1-fab9bcac5934" providerId="ADAL" clId="{FF959918-2601-2C49-949A-EDF628A65E53}" dt="2022-12-08T10:09:08.004" v="1006" actId="21"/>
          <ac:spMkLst>
            <pc:docMk/>
            <pc:sldMk cId="3063244422" sldId="10481"/>
            <ac:spMk id="20" creationId="{8151B3AA-3BDE-BB45-FAA8-AAF12ECD68E8}"/>
          </ac:spMkLst>
        </pc:spChg>
        <pc:spChg chg="add mod">
          <ac:chgData name="Hasselwander Daniel" userId="c52ad4b4-8117-4235-b9f1-fab9bcac5934" providerId="ADAL" clId="{FF959918-2601-2C49-949A-EDF628A65E53}" dt="2022-12-08T10:09:14.375" v="1014" actId="20577"/>
          <ac:spMkLst>
            <pc:docMk/>
            <pc:sldMk cId="3063244422" sldId="10481"/>
            <ac:spMk id="21" creationId="{CED8BEEE-3874-4101-080E-548A379C2ED8}"/>
          </ac:spMkLst>
        </pc:spChg>
        <pc:spChg chg="add del mod">
          <ac:chgData name="Hasselwander Daniel" userId="c52ad4b4-8117-4235-b9f1-fab9bcac5934" providerId="ADAL" clId="{FF959918-2601-2C49-949A-EDF628A65E53}" dt="2022-12-08T12:28:54.210" v="1707" actId="478"/>
          <ac:spMkLst>
            <pc:docMk/>
            <pc:sldMk cId="3063244422" sldId="10481"/>
            <ac:spMk id="22" creationId="{FF8C6A88-3DC8-6048-3FAB-933A06AF390F}"/>
          </ac:spMkLst>
        </pc:spChg>
        <pc:spChg chg="add mod">
          <ac:chgData name="Hasselwander Daniel" userId="c52ad4b4-8117-4235-b9f1-fab9bcac5934" providerId="ADAL" clId="{FF959918-2601-2C49-949A-EDF628A65E53}" dt="2022-12-08T10:10:55.581" v="1019" actId="790"/>
          <ac:spMkLst>
            <pc:docMk/>
            <pc:sldMk cId="3063244422" sldId="10481"/>
            <ac:spMk id="23" creationId="{B837532B-D05F-3EBA-6606-2586E3E82CD6}"/>
          </ac:spMkLst>
        </pc:spChg>
        <pc:picChg chg="add mod">
          <ac:chgData name="Hasselwander Daniel" userId="c52ad4b4-8117-4235-b9f1-fab9bcac5934" providerId="ADAL" clId="{FF959918-2601-2C49-949A-EDF628A65E53}" dt="2022-12-08T10:09:00.323" v="1003" actId="1035"/>
          <ac:picMkLst>
            <pc:docMk/>
            <pc:sldMk cId="3063244422" sldId="10481"/>
            <ac:picMk id="3" creationId="{54A65AFA-4350-3DED-5FBD-D7F8B7489AEC}"/>
          </ac:picMkLst>
        </pc:picChg>
        <pc:picChg chg="del">
          <ac:chgData name="Hasselwander Daniel" userId="c52ad4b4-8117-4235-b9f1-fab9bcac5934" providerId="ADAL" clId="{FF959918-2601-2C49-949A-EDF628A65E53}" dt="2022-12-08T09:52:30.719" v="919" actId="478"/>
          <ac:picMkLst>
            <pc:docMk/>
            <pc:sldMk cId="3063244422" sldId="10481"/>
            <ac:picMk id="4" creationId="{22935BFD-CBA9-3A73-EA85-DA5A6263CFC2}"/>
          </ac:picMkLst>
        </pc:picChg>
        <pc:picChg chg="add mod">
          <ac:chgData name="Hasselwander Daniel" userId="c52ad4b4-8117-4235-b9f1-fab9bcac5934" providerId="ADAL" clId="{FF959918-2601-2C49-949A-EDF628A65E53}" dt="2022-12-08T10:09:00.323" v="1003" actId="1035"/>
          <ac:picMkLst>
            <pc:docMk/>
            <pc:sldMk cId="3063244422" sldId="10481"/>
            <ac:picMk id="5" creationId="{87ED2344-BCEA-6D6D-2350-B6B7FA34A57A}"/>
          </ac:picMkLst>
        </pc:picChg>
        <pc:picChg chg="add del mod">
          <ac:chgData name="Hasselwander Daniel" userId="c52ad4b4-8117-4235-b9f1-fab9bcac5934" providerId="ADAL" clId="{FF959918-2601-2C49-949A-EDF628A65E53}" dt="2022-12-08T12:28:49.532" v="1705" actId="478"/>
          <ac:picMkLst>
            <pc:docMk/>
            <pc:sldMk cId="3063244422" sldId="10481"/>
            <ac:picMk id="6" creationId="{770A3088-3690-3A24-18E8-2308D07421A2}"/>
          </ac:picMkLst>
        </pc:picChg>
        <pc:picChg chg="del">
          <ac:chgData name="Hasselwander Daniel" userId="c52ad4b4-8117-4235-b9f1-fab9bcac5934" providerId="ADAL" clId="{FF959918-2601-2C49-949A-EDF628A65E53}" dt="2022-12-08T01:16:01.010" v="33" actId="478"/>
          <ac:picMkLst>
            <pc:docMk/>
            <pc:sldMk cId="3063244422" sldId="10481"/>
            <ac:picMk id="7" creationId="{8E72A111-1B5E-C9D8-2230-31B6E4BEB9BE}"/>
          </ac:picMkLst>
        </pc:picChg>
        <pc:picChg chg="add mod">
          <ac:chgData name="Hasselwander Daniel" userId="c52ad4b4-8117-4235-b9f1-fab9bcac5934" providerId="ADAL" clId="{FF959918-2601-2C49-949A-EDF628A65E53}" dt="2022-12-08T10:09:00.323" v="1003" actId="1035"/>
          <ac:picMkLst>
            <pc:docMk/>
            <pc:sldMk cId="3063244422" sldId="10481"/>
            <ac:picMk id="8" creationId="{726E496D-8BF9-B857-0559-6B6E86B136DB}"/>
          </ac:picMkLst>
        </pc:picChg>
        <pc:picChg chg="add del mod">
          <ac:chgData name="Hasselwander Daniel" userId="c52ad4b4-8117-4235-b9f1-fab9bcac5934" providerId="ADAL" clId="{FF959918-2601-2C49-949A-EDF628A65E53}" dt="2022-12-08T10:07:44.216" v="965"/>
          <ac:picMkLst>
            <pc:docMk/>
            <pc:sldMk cId="3063244422" sldId="10481"/>
            <ac:picMk id="12" creationId="{1516118D-A95E-29D6-1B6B-BB2EE253955E}"/>
          </ac:picMkLst>
        </pc:picChg>
        <pc:picChg chg="add del mod">
          <ac:chgData name="Hasselwander Daniel" userId="c52ad4b4-8117-4235-b9f1-fab9bcac5934" providerId="ADAL" clId="{FF959918-2601-2C49-949A-EDF628A65E53}" dt="2022-12-08T10:07:48.997" v="967"/>
          <ac:picMkLst>
            <pc:docMk/>
            <pc:sldMk cId="3063244422" sldId="10481"/>
            <ac:picMk id="13" creationId="{CCDD36F3-B4CB-32AC-87E5-B1246BD917E2}"/>
          </ac:picMkLst>
        </pc:picChg>
        <pc:cxnChg chg="add mod">
          <ac:chgData name="Hasselwander Daniel" userId="c52ad4b4-8117-4235-b9f1-fab9bcac5934" providerId="ADAL" clId="{FF959918-2601-2C49-949A-EDF628A65E53}" dt="2022-12-08T10:09:00.323" v="1003" actId="1035"/>
          <ac:cxnSpMkLst>
            <pc:docMk/>
            <pc:sldMk cId="3063244422" sldId="10481"/>
            <ac:cxnSpMk id="11" creationId="{28B5A7EE-1A84-D570-DAE4-7EA210A7D7BF}"/>
          </ac:cxnSpMkLst>
        </pc:cxnChg>
        <pc:cxnChg chg="add del mod">
          <ac:chgData name="Hasselwander Daniel" userId="c52ad4b4-8117-4235-b9f1-fab9bcac5934" providerId="ADAL" clId="{FF959918-2601-2C49-949A-EDF628A65E53}" dt="2022-12-08T12:28:51.411" v="1706" actId="478"/>
          <ac:cxnSpMkLst>
            <pc:docMk/>
            <pc:sldMk cId="3063244422" sldId="10481"/>
            <ac:cxnSpMk id="14" creationId="{5218DCA1-E4D8-3B5E-40C6-D628D15F7A69}"/>
          </ac:cxnSpMkLst>
        </pc:cxnChg>
        <pc:cxnChg chg="add mod">
          <ac:chgData name="Hasselwander Daniel" userId="c52ad4b4-8117-4235-b9f1-fab9bcac5934" providerId="ADAL" clId="{FF959918-2601-2C49-949A-EDF628A65E53}" dt="2022-12-08T10:09:00.323" v="1003" actId="1035"/>
          <ac:cxnSpMkLst>
            <pc:docMk/>
            <pc:sldMk cId="3063244422" sldId="10481"/>
            <ac:cxnSpMk id="17" creationId="{86F733AB-C759-9779-A8F2-DEA64F900237}"/>
          </ac:cxnSpMkLst>
        </pc:cxn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941734482" sldId="10482"/>
        </pc:sldMkLst>
      </pc:sldChg>
      <pc:sldChg chg="modSp add del mod ord">
        <pc:chgData name="Hasselwander Daniel" userId="c52ad4b4-8117-4235-b9f1-fab9bcac5934" providerId="ADAL" clId="{FF959918-2601-2C49-949A-EDF628A65E53}" dt="2022-12-08T08:43:45.899" v="311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FF959918-2601-2C49-949A-EDF628A65E53}" dt="2022-12-08T08:43:45.899" v="311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addSp delSp modSp new mod delAnim modAnim">
        <pc:chgData name="Hasselwander Daniel" userId="c52ad4b4-8117-4235-b9f1-fab9bcac5934" providerId="ADAL" clId="{FF959918-2601-2C49-949A-EDF628A65E53}" dt="2022-12-08T14:00:16.711" v="4285"/>
        <pc:sldMkLst>
          <pc:docMk/>
          <pc:sldMk cId="2051071601" sldId="10484"/>
        </pc:sldMkLst>
        <pc:spChg chg="del">
          <ac:chgData name="Hasselwander Daniel" userId="c52ad4b4-8117-4235-b9f1-fab9bcac5934" providerId="ADAL" clId="{FF959918-2601-2C49-949A-EDF628A65E53}" dt="2022-12-08T01:17:00.702" v="35" actId="478"/>
          <ac:spMkLst>
            <pc:docMk/>
            <pc:sldMk cId="2051071601" sldId="10484"/>
            <ac:spMk id="2" creationId="{39D8A2A3-AAB9-F9B0-EA94-158CA18F9FA3}"/>
          </ac:spMkLst>
        </pc:spChg>
        <pc:spChg chg="del">
          <ac:chgData name="Hasselwander Daniel" userId="c52ad4b4-8117-4235-b9f1-fab9bcac5934" providerId="ADAL" clId="{FF959918-2601-2C49-949A-EDF628A65E53}" dt="2022-12-08T01:17:06.218" v="36" actId="478"/>
          <ac:spMkLst>
            <pc:docMk/>
            <pc:sldMk cId="2051071601" sldId="10484"/>
            <ac:spMk id="3" creationId="{84FB97C8-C259-CF2D-878B-2B792DFCCFDB}"/>
          </ac:spMkLst>
        </pc:spChg>
        <pc:spChg chg="del">
          <ac:chgData name="Hasselwander Daniel" userId="c52ad4b4-8117-4235-b9f1-fab9bcac5934" providerId="ADAL" clId="{FF959918-2601-2C49-949A-EDF628A65E53}" dt="2022-12-08T01:17:08.443" v="37" actId="478"/>
          <ac:spMkLst>
            <pc:docMk/>
            <pc:sldMk cId="2051071601" sldId="10484"/>
            <ac:spMk id="4" creationId="{E88C115E-DDAA-AF5B-7E8D-29504268DF16}"/>
          </ac:spMkLst>
        </pc:spChg>
        <pc:spChg chg="del">
          <ac:chgData name="Hasselwander Daniel" userId="c52ad4b4-8117-4235-b9f1-fab9bcac5934" providerId="ADAL" clId="{FF959918-2601-2C49-949A-EDF628A65E53}" dt="2022-12-08T01:17:11.191" v="38" actId="478"/>
          <ac:spMkLst>
            <pc:docMk/>
            <pc:sldMk cId="2051071601" sldId="10484"/>
            <ac:spMk id="5" creationId="{6C275F7D-7040-643A-460D-3B2D7FC3ACBC}"/>
          </ac:spMkLst>
        </pc:spChg>
        <pc:spChg chg="add mod">
          <ac:chgData name="Hasselwander Daniel" userId="c52ad4b4-8117-4235-b9f1-fab9bcac5934" providerId="ADAL" clId="{FF959918-2601-2C49-949A-EDF628A65E53}" dt="2022-12-08T13:59:37.192" v="4279" actId="1076"/>
          <ac:spMkLst>
            <pc:docMk/>
            <pc:sldMk cId="2051071601" sldId="10484"/>
            <ac:spMk id="37" creationId="{0756D45C-0A12-4117-E19D-7EA05EB6C104}"/>
          </ac:spMkLst>
        </pc:spChg>
        <pc:spChg chg="add mod">
          <ac:chgData name="Hasselwander Daniel" userId="c52ad4b4-8117-4235-b9f1-fab9bcac5934" providerId="ADAL" clId="{FF959918-2601-2C49-949A-EDF628A65E53}" dt="2022-12-08T13:59:40.345" v="4281" actId="1076"/>
          <ac:spMkLst>
            <pc:docMk/>
            <pc:sldMk cId="2051071601" sldId="10484"/>
            <ac:spMk id="38" creationId="{18E684ED-003F-B622-9571-E5C67EFAA92A}"/>
          </ac:spMkLst>
        </pc:spChg>
        <pc:picChg chg="add del mod">
          <ac:chgData name="Hasselwander Daniel" userId="c52ad4b4-8117-4235-b9f1-fab9bcac5934" providerId="ADAL" clId="{FF959918-2601-2C49-949A-EDF628A65E53}" dt="2022-12-08T01:43:41.883" v="59" actId="478"/>
          <ac:picMkLst>
            <pc:docMk/>
            <pc:sldMk cId="2051071601" sldId="10484"/>
            <ac:picMk id="7" creationId="{4EF4594C-197F-69BF-38BC-9BADCC5556D6}"/>
          </ac:picMkLst>
        </pc:picChg>
        <pc:picChg chg="add del mod">
          <ac:chgData name="Hasselwander Daniel" userId="c52ad4b4-8117-4235-b9f1-fab9bcac5934" providerId="ADAL" clId="{FF959918-2601-2C49-949A-EDF628A65E53}" dt="2022-12-08T01:43:40.332" v="58" actId="478"/>
          <ac:picMkLst>
            <pc:docMk/>
            <pc:sldMk cId="2051071601" sldId="10484"/>
            <ac:picMk id="8" creationId="{48FFBCA6-9D01-D872-6F2D-28666BD046F2}"/>
          </ac:picMkLst>
        </pc:picChg>
        <pc:picChg chg="add mod">
          <ac:chgData name="Hasselwander Daniel" userId="c52ad4b4-8117-4235-b9f1-fab9bcac5934" providerId="ADAL" clId="{FF959918-2601-2C49-949A-EDF628A65E53}" dt="2022-12-08T02:20:09.852" v="113" actId="1076"/>
          <ac:picMkLst>
            <pc:docMk/>
            <pc:sldMk cId="2051071601" sldId="10484"/>
            <ac:picMk id="10" creationId="{E0408FD3-57BD-3307-AF37-CDE6CF1BB678}"/>
          </ac:picMkLst>
        </pc:picChg>
        <pc:picChg chg="add del mod">
          <ac:chgData name="Hasselwander Daniel" userId="c52ad4b4-8117-4235-b9f1-fab9bcac5934" providerId="ADAL" clId="{FF959918-2601-2C49-949A-EDF628A65E53}" dt="2022-12-08T02:13:39.199" v="73" actId="478"/>
          <ac:picMkLst>
            <pc:docMk/>
            <pc:sldMk cId="2051071601" sldId="10484"/>
            <ac:picMk id="11" creationId="{54E9529B-B265-452B-6226-3EB98EA08F83}"/>
          </ac:picMkLst>
        </pc:picChg>
        <pc:picChg chg="add del mod">
          <ac:chgData name="Hasselwander Daniel" userId="c52ad4b4-8117-4235-b9f1-fab9bcac5934" providerId="ADAL" clId="{FF959918-2601-2C49-949A-EDF628A65E53}" dt="2022-12-08T02:13:59.440" v="76" actId="931"/>
          <ac:picMkLst>
            <pc:docMk/>
            <pc:sldMk cId="2051071601" sldId="10484"/>
            <ac:picMk id="13" creationId="{5390C5BF-6347-FB92-A603-B774BEAD1585}"/>
          </ac:picMkLst>
        </pc:picChg>
        <pc:picChg chg="add mod">
          <ac:chgData name="Hasselwander Daniel" userId="c52ad4b4-8117-4235-b9f1-fab9bcac5934" providerId="ADAL" clId="{FF959918-2601-2C49-949A-EDF628A65E53}" dt="2022-12-08T02:15:04.360" v="81" actId="1076"/>
          <ac:picMkLst>
            <pc:docMk/>
            <pc:sldMk cId="2051071601" sldId="10484"/>
            <ac:picMk id="15" creationId="{9D45F5AA-CA80-D6E8-9711-EE4BF0EE6E24}"/>
          </ac:picMkLst>
        </pc:picChg>
        <pc:picChg chg="add mod">
          <ac:chgData name="Hasselwander Daniel" userId="c52ad4b4-8117-4235-b9f1-fab9bcac5934" providerId="ADAL" clId="{FF959918-2601-2C49-949A-EDF628A65E53}" dt="2022-12-08T02:20:06.452" v="112" actId="1076"/>
          <ac:picMkLst>
            <pc:docMk/>
            <pc:sldMk cId="2051071601" sldId="10484"/>
            <ac:picMk id="16" creationId="{0B5C9B98-6DC8-D600-A1B6-1C9D8BF8EB77}"/>
          </ac:picMkLst>
        </pc:picChg>
        <pc:picChg chg="add mod">
          <ac:chgData name="Hasselwander Daniel" userId="c52ad4b4-8117-4235-b9f1-fab9bcac5934" providerId="ADAL" clId="{FF959918-2601-2C49-949A-EDF628A65E53}" dt="2022-12-08T02:15:55.812" v="94" actId="1076"/>
          <ac:picMkLst>
            <pc:docMk/>
            <pc:sldMk cId="2051071601" sldId="10484"/>
            <ac:picMk id="17" creationId="{AF328142-2498-3F9E-65B2-88CD7E6E2E1C}"/>
          </ac:picMkLst>
        </pc:picChg>
        <pc:picChg chg="add del mod">
          <ac:chgData name="Hasselwander Daniel" userId="c52ad4b4-8117-4235-b9f1-fab9bcac5934" providerId="ADAL" clId="{FF959918-2601-2C49-949A-EDF628A65E53}" dt="2022-12-08T02:15:37.300" v="89" actId="478"/>
          <ac:picMkLst>
            <pc:docMk/>
            <pc:sldMk cId="2051071601" sldId="10484"/>
            <ac:picMk id="18" creationId="{8221A862-D43E-F443-E2E6-FFAEACC4A31D}"/>
          </ac:picMkLst>
        </pc:picChg>
        <pc:picChg chg="add mod">
          <ac:chgData name="Hasselwander Daniel" userId="c52ad4b4-8117-4235-b9f1-fab9bcac5934" providerId="ADAL" clId="{FF959918-2601-2C49-949A-EDF628A65E53}" dt="2022-12-08T02:15:51.529" v="93" actId="1076"/>
          <ac:picMkLst>
            <pc:docMk/>
            <pc:sldMk cId="2051071601" sldId="10484"/>
            <ac:picMk id="19" creationId="{72D8FF69-435F-5CAD-ABDD-158B2B0F38E4}"/>
          </ac:picMkLst>
        </pc:picChg>
        <pc:picChg chg="add mod">
          <ac:chgData name="Hasselwander Daniel" userId="c52ad4b4-8117-4235-b9f1-fab9bcac5934" providerId="ADAL" clId="{FF959918-2601-2C49-949A-EDF628A65E53}" dt="2022-12-08T02:16:00.513" v="96" actId="1076"/>
          <ac:picMkLst>
            <pc:docMk/>
            <pc:sldMk cId="2051071601" sldId="10484"/>
            <ac:picMk id="20" creationId="{73F17D4E-776F-A0A3-CB32-26D142588BD1}"/>
          </ac:picMkLst>
        </pc:picChg>
        <pc:picChg chg="add del mod">
          <ac:chgData name="Hasselwander Daniel" userId="c52ad4b4-8117-4235-b9f1-fab9bcac5934" providerId="ADAL" clId="{FF959918-2601-2C49-949A-EDF628A65E53}" dt="2022-12-08T02:20:02" v="111" actId="1076"/>
          <ac:picMkLst>
            <pc:docMk/>
            <pc:sldMk cId="2051071601" sldId="10484"/>
            <ac:picMk id="21" creationId="{8F39F50C-7C33-70A6-BF6B-F032232D368D}"/>
          </ac:picMkLst>
        </pc:picChg>
        <pc:picChg chg="add mod">
          <ac:chgData name="Hasselwander Daniel" userId="c52ad4b4-8117-4235-b9f1-fab9bcac5934" providerId="ADAL" clId="{FF959918-2601-2C49-949A-EDF628A65E53}" dt="2022-12-08T12:47:23.877" v="1814" actId="1076"/>
          <ac:picMkLst>
            <pc:docMk/>
            <pc:sldMk cId="2051071601" sldId="10484"/>
            <ac:picMk id="23" creationId="{92AB3346-A8B3-F8BB-53E2-B14CEE548337}"/>
          </ac:picMkLst>
        </pc:picChg>
        <pc:picChg chg="add mod">
          <ac:chgData name="Hasselwander Daniel" userId="c52ad4b4-8117-4235-b9f1-fab9bcac5934" providerId="ADAL" clId="{FF959918-2601-2C49-949A-EDF628A65E53}" dt="2022-12-08T12:47:19.179" v="1813" actId="1076"/>
          <ac:picMkLst>
            <pc:docMk/>
            <pc:sldMk cId="2051071601" sldId="10484"/>
            <ac:picMk id="25" creationId="{6A9A2583-5DF5-8A9F-FC40-8E23F7D3FF05}"/>
          </ac:picMkLst>
        </pc:picChg>
        <pc:picChg chg="add mod modCrop">
          <ac:chgData name="Hasselwander Daniel" userId="c52ad4b4-8117-4235-b9f1-fab9bcac5934" providerId="ADAL" clId="{FF959918-2601-2C49-949A-EDF628A65E53}" dt="2022-12-08T12:45:53.098" v="1790" actId="1076"/>
          <ac:picMkLst>
            <pc:docMk/>
            <pc:sldMk cId="2051071601" sldId="10484"/>
            <ac:picMk id="26" creationId="{0496A850-2B70-CDD0-A64C-A3D1F2E0057C}"/>
          </ac:picMkLst>
        </pc:picChg>
        <pc:picChg chg="add del mod">
          <ac:chgData name="Hasselwander Daniel" userId="c52ad4b4-8117-4235-b9f1-fab9bcac5934" providerId="ADAL" clId="{FF959918-2601-2C49-949A-EDF628A65E53}" dt="2022-12-08T12:45:58.724" v="1794" actId="478"/>
          <ac:picMkLst>
            <pc:docMk/>
            <pc:sldMk cId="2051071601" sldId="10484"/>
            <ac:picMk id="27" creationId="{A1171205-6520-1E3C-E315-B7A9E2508102}"/>
          </ac:picMkLst>
        </pc:picChg>
        <pc:picChg chg="add del mod">
          <ac:chgData name="Hasselwander Daniel" userId="c52ad4b4-8117-4235-b9f1-fab9bcac5934" providerId="ADAL" clId="{FF959918-2601-2C49-949A-EDF628A65E53}" dt="2022-12-08T12:45:57.137" v="1793" actId="478"/>
          <ac:picMkLst>
            <pc:docMk/>
            <pc:sldMk cId="2051071601" sldId="10484"/>
            <ac:picMk id="28" creationId="{90A78390-0B6B-25C4-F445-A989AD6C25C9}"/>
          </ac:picMkLst>
        </pc:picChg>
        <pc:picChg chg="add del mod">
          <ac:chgData name="Hasselwander Daniel" userId="c52ad4b4-8117-4235-b9f1-fab9bcac5934" providerId="ADAL" clId="{FF959918-2601-2C49-949A-EDF628A65E53}" dt="2022-12-08T12:46:02.381" v="1796"/>
          <ac:picMkLst>
            <pc:docMk/>
            <pc:sldMk cId="2051071601" sldId="10484"/>
            <ac:picMk id="29" creationId="{AC70D73C-0EEF-4B0C-42F8-D5B1372E1C8B}"/>
          </ac:picMkLst>
        </pc:picChg>
        <pc:picChg chg="add del mod">
          <ac:chgData name="Hasselwander Daniel" userId="c52ad4b4-8117-4235-b9f1-fab9bcac5934" providerId="ADAL" clId="{FF959918-2601-2C49-949A-EDF628A65E53}" dt="2022-12-08T12:46:08.011" v="1800"/>
          <ac:picMkLst>
            <pc:docMk/>
            <pc:sldMk cId="2051071601" sldId="10484"/>
            <ac:picMk id="30" creationId="{6FF3FD62-EDA4-46E0-B969-E7F6AAD5B5BC}"/>
          </ac:picMkLst>
        </pc:picChg>
        <pc:picChg chg="add mod">
          <ac:chgData name="Hasselwander Daniel" userId="c52ad4b4-8117-4235-b9f1-fab9bcac5934" providerId="ADAL" clId="{FF959918-2601-2C49-949A-EDF628A65E53}" dt="2022-12-08T12:46:42.367" v="1804" actId="1076"/>
          <ac:picMkLst>
            <pc:docMk/>
            <pc:sldMk cId="2051071601" sldId="10484"/>
            <ac:picMk id="32" creationId="{CDCDBC2E-C7B7-3EE1-3FB7-5A2D23F2C7CE}"/>
          </ac:picMkLst>
        </pc:picChg>
        <pc:picChg chg="add mod">
          <ac:chgData name="Hasselwander Daniel" userId="c52ad4b4-8117-4235-b9f1-fab9bcac5934" providerId="ADAL" clId="{FF959918-2601-2C49-949A-EDF628A65E53}" dt="2022-12-08T12:47:03.543" v="1808" actId="1076"/>
          <ac:picMkLst>
            <pc:docMk/>
            <pc:sldMk cId="2051071601" sldId="10484"/>
            <ac:picMk id="34" creationId="{16DEE1F2-F955-31EA-8A9F-551F61791BC7}"/>
          </ac:picMkLst>
        </pc:picChg>
        <pc:picChg chg="add mod">
          <ac:chgData name="Hasselwander Daniel" userId="c52ad4b4-8117-4235-b9f1-fab9bcac5934" providerId="ADAL" clId="{FF959918-2601-2C49-949A-EDF628A65E53}" dt="2022-12-08T12:47:10.529" v="1810" actId="1076"/>
          <ac:picMkLst>
            <pc:docMk/>
            <pc:sldMk cId="2051071601" sldId="10484"/>
            <ac:picMk id="35" creationId="{B6B9AC35-DB13-D421-91A4-B9A052714592}"/>
          </ac:picMkLst>
        </pc:picChg>
        <pc:picChg chg="add mod">
          <ac:chgData name="Hasselwander Daniel" userId="c52ad4b4-8117-4235-b9f1-fab9bcac5934" providerId="ADAL" clId="{FF959918-2601-2C49-949A-EDF628A65E53}" dt="2022-12-08T12:47:25.844" v="1815" actId="1076"/>
          <ac:picMkLst>
            <pc:docMk/>
            <pc:sldMk cId="2051071601" sldId="10484"/>
            <ac:picMk id="36" creationId="{A3247C37-206B-90DD-9929-4FE8F8717498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457071008" sldId="10485"/>
        </pc:sldMkLst>
      </pc:sldChg>
      <pc:sldChg chg="addSp delSp modSp add del mod modClrScheme delAnim modAnim chgLayout">
        <pc:chgData name="Hasselwander Daniel" userId="c52ad4b4-8117-4235-b9f1-fab9bcac5934" providerId="ADAL" clId="{FF959918-2601-2C49-949A-EDF628A65E53}" dt="2022-12-08T09:40:04.838" v="915" actId="2696"/>
        <pc:sldMkLst>
          <pc:docMk/>
          <pc:sldMk cId="3760160442" sldId="10485"/>
        </pc:sldMkLst>
        <pc:spChg chg="add mod">
          <ac:chgData name="Hasselwander Daniel" userId="c52ad4b4-8117-4235-b9f1-fab9bcac5934" providerId="ADAL" clId="{FF959918-2601-2C49-949A-EDF628A65E53}" dt="2022-12-08T08:50:00.660" v="420" actId="20577"/>
          <ac:spMkLst>
            <pc:docMk/>
            <pc:sldMk cId="3760160442" sldId="10485"/>
            <ac:spMk id="2" creationId="{A37253A3-7CE3-73CE-90A1-54FD26FE1716}"/>
          </ac:spMkLst>
        </pc:spChg>
        <pc:spChg chg="add mod">
          <ac:chgData name="Hasselwander Daniel" userId="c52ad4b4-8117-4235-b9f1-fab9bcac5934" providerId="ADAL" clId="{FF959918-2601-2C49-949A-EDF628A65E53}" dt="2022-12-08T09:22:31.341" v="780" actId="20577"/>
          <ac:spMkLst>
            <pc:docMk/>
            <pc:sldMk cId="3760160442" sldId="10485"/>
            <ac:spMk id="3" creationId="{A5AE8077-61DE-C0A1-56CF-9488218EABCC}"/>
          </ac:spMkLst>
        </pc:spChg>
        <pc:spChg chg="add del mod">
          <ac:chgData name="Hasselwander Daniel" userId="c52ad4b4-8117-4235-b9f1-fab9bcac5934" providerId="ADAL" clId="{FF959918-2601-2C49-949A-EDF628A65E53}" dt="2022-12-08T09:25:28.692" v="781" actId="478"/>
          <ac:spMkLst>
            <pc:docMk/>
            <pc:sldMk cId="3760160442" sldId="10485"/>
            <ac:spMk id="4" creationId="{17C1DB0E-2B9F-C1FB-75CE-D39CA4F7181E}"/>
          </ac:spMkLst>
        </pc:spChg>
        <pc:picChg chg="del">
          <ac:chgData name="Hasselwander Daniel" userId="c52ad4b4-8117-4235-b9f1-fab9bcac5934" providerId="ADAL" clId="{FF959918-2601-2C49-949A-EDF628A65E53}" dt="2022-12-08T01:19:27.332" v="56" actId="478"/>
          <ac:picMkLst>
            <pc:docMk/>
            <pc:sldMk cId="3760160442" sldId="10485"/>
            <ac:picMk id="7" creationId="{4EF4594C-197F-69BF-38BC-9BADCC5556D6}"/>
          </ac:picMkLst>
        </pc:picChg>
        <pc:picChg chg="del">
          <ac:chgData name="Hasselwander Daniel" userId="c52ad4b4-8117-4235-b9f1-fab9bcac5934" providerId="ADAL" clId="{FF959918-2601-2C49-949A-EDF628A65E53}" dt="2022-12-08T01:43:45.681" v="60" actId="478"/>
          <ac:picMkLst>
            <pc:docMk/>
            <pc:sldMk cId="3760160442" sldId="10485"/>
            <ac:picMk id="8" creationId="{48FFBCA6-9D01-D872-6F2D-28666BD046F2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803100552" sldId="10486"/>
        </pc:sldMkLst>
      </pc:sldChg>
      <pc:sldChg chg="add">
        <pc:chgData name="Hasselwander Daniel" userId="c52ad4b4-8117-4235-b9f1-fab9bcac5934" providerId="ADAL" clId="{FF959918-2601-2C49-949A-EDF628A65E53}" dt="2022-12-08T02:21:30.105" v="121"/>
        <pc:sldMkLst>
          <pc:docMk/>
          <pc:sldMk cId="3882360277" sldId="10486"/>
        </pc:sldMkLst>
      </pc:sldChg>
      <pc:sldChg chg="addSp delSp modSp add mod modAnim modNotesTx">
        <pc:chgData name="Hasselwander Daniel" userId="c52ad4b4-8117-4235-b9f1-fab9bcac5934" providerId="ADAL" clId="{FF959918-2601-2C49-949A-EDF628A65E53}" dt="2022-12-08T14:18:27.392" v="4542" actId="20577"/>
        <pc:sldMkLst>
          <pc:docMk/>
          <pc:sldMk cId="888092140" sldId="10487"/>
        </pc:sldMkLst>
        <pc:spChg chg="add mod">
          <ac:chgData name="Hasselwander Daniel" userId="c52ad4b4-8117-4235-b9f1-fab9bcac5934" providerId="ADAL" clId="{FF959918-2601-2C49-949A-EDF628A65E53}" dt="2022-12-08T09:38:50.591" v="901" actId="14100"/>
          <ac:spMkLst>
            <pc:docMk/>
            <pc:sldMk cId="888092140" sldId="10487"/>
            <ac:spMk id="2" creationId="{9146F48E-B9C6-BEFF-0FE3-59A9A2509BE1}"/>
          </ac:spMkLst>
        </pc:spChg>
        <pc:spChg chg="add mod">
          <ac:chgData name="Hasselwander Daniel" userId="c52ad4b4-8117-4235-b9f1-fab9bcac5934" providerId="ADAL" clId="{FF959918-2601-2C49-949A-EDF628A65E53}" dt="2022-12-08T09:38:52.791" v="902" actId="14100"/>
          <ac:spMkLst>
            <pc:docMk/>
            <pc:sldMk cId="888092140" sldId="10487"/>
            <ac:spMk id="3" creationId="{02D8DE1C-3949-3865-4A9D-C58D940C498F}"/>
          </ac:spMkLst>
        </pc:spChg>
        <pc:spChg chg="add mod">
          <ac:chgData name="Hasselwander Daniel" userId="c52ad4b4-8117-4235-b9f1-fab9bcac5934" providerId="ADAL" clId="{FF959918-2601-2C49-949A-EDF628A65E53}" dt="2022-12-08T09:38:55.957" v="903" actId="14100"/>
          <ac:spMkLst>
            <pc:docMk/>
            <pc:sldMk cId="888092140" sldId="10487"/>
            <ac:spMk id="4" creationId="{0A039130-D1DF-4260-14B0-F1308308959C}"/>
          </ac:spMkLst>
        </pc:spChg>
        <pc:spChg chg="add del mod">
          <ac:chgData name="Hasselwander Daniel" userId="c52ad4b4-8117-4235-b9f1-fab9bcac5934" providerId="ADAL" clId="{FF959918-2601-2C49-949A-EDF628A65E53}" dt="2022-12-08T08:47:46.334" v="377" actId="478"/>
          <ac:spMkLst>
            <pc:docMk/>
            <pc:sldMk cId="888092140" sldId="10487"/>
            <ac:spMk id="7" creationId="{DE4AD3E3-5C83-BEFF-9533-AF31E91C0373}"/>
          </ac:spMkLst>
        </pc:spChg>
        <pc:spChg chg="add mod">
          <ac:chgData name="Hasselwander Daniel" userId="c52ad4b4-8117-4235-b9f1-fab9bcac5934" providerId="ADAL" clId="{FF959918-2601-2C49-949A-EDF628A65E53}" dt="2022-12-08T14:18:27.392" v="4542" actId="20577"/>
          <ac:spMkLst>
            <pc:docMk/>
            <pc:sldMk cId="888092140" sldId="10487"/>
            <ac:spMk id="8" creationId="{CE3E1D61-F8C2-61D5-895F-6F3315521784}"/>
          </ac:spMkLst>
        </pc:spChg>
        <pc:spChg chg="add mod">
          <ac:chgData name="Hasselwander Daniel" userId="c52ad4b4-8117-4235-b9f1-fab9bcac5934" providerId="ADAL" clId="{FF959918-2601-2C49-949A-EDF628A65E53}" dt="2022-12-08T09:39:06.592" v="906" actId="14100"/>
          <ac:spMkLst>
            <pc:docMk/>
            <pc:sldMk cId="888092140" sldId="10487"/>
            <ac:spMk id="9" creationId="{8D23BD70-5DC2-F3DF-A89A-925FC9C2CE7A}"/>
          </ac:spMkLst>
        </pc:spChg>
        <pc:spChg chg="add mod">
          <ac:chgData name="Hasselwander Daniel" userId="c52ad4b4-8117-4235-b9f1-fab9bcac5934" providerId="ADAL" clId="{FF959918-2601-2C49-949A-EDF628A65E53}" dt="2022-12-08T10:36:10.847" v="1683" actId="20577"/>
          <ac:spMkLst>
            <pc:docMk/>
            <pc:sldMk cId="888092140" sldId="10487"/>
            <ac:spMk id="10" creationId="{C8A698FD-7DC5-DEAC-683F-F6897184C3CF}"/>
          </ac:spMkLst>
        </pc:spChg>
        <pc:spChg chg="add mod">
          <ac:chgData name="Hasselwander Daniel" userId="c52ad4b4-8117-4235-b9f1-fab9bcac5934" providerId="ADAL" clId="{FF959918-2601-2C49-949A-EDF628A65E53}" dt="2022-12-08T09:38:58.691" v="904" actId="14100"/>
          <ac:spMkLst>
            <pc:docMk/>
            <pc:sldMk cId="888092140" sldId="10487"/>
            <ac:spMk id="11" creationId="{F958BD02-5251-08A7-018C-0CC08CDF52E9}"/>
          </ac:spMkLst>
        </pc:spChg>
        <pc:spChg chg="del mod">
          <ac:chgData name="Hasselwander Daniel" userId="c52ad4b4-8117-4235-b9f1-fab9bcac5934" providerId="ADAL" clId="{FF959918-2601-2C49-949A-EDF628A65E53}" dt="2022-12-08T08:47:26.448" v="375" actId="478"/>
          <ac:spMkLst>
            <pc:docMk/>
            <pc:sldMk cId="888092140" sldId="10487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FF959918-2601-2C49-949A-EDF628A65E53}" dt="2022-12-08T09:37:13.981" v="891" actId="478"/>
          <ac:picMkLst>
            <pc:docMk/>
            <pc:sldMk cId="888092140" sldId="10487"/>
            <ac:picMk id="6" creationId="{E94EDC77-F91B-C3CB-17E4-F8F6614AA0C5}"/>
          </ac:picMkLst>
        </pc:picChg>
        <pc:picChg chg="add del mod">
          <ac:chgData name="Hasselwander Daniel" userId="c52ad4b4-8117-4235-b9f1-fab9bcac5934" providerId="ADAL" clId="{FF959918-2601-2C49-949A-EDF628A65E53}" dt="2022-12-08T09:38:02.464" v="893" actId="931"/>
          <ac:picMkLst>
            <pc:docMk/>
            <pc:sldMk cId="888092140" sldId="10487"/>
            <ac:picMk id="13" creationId="{D2FD3274-EDA9-77C0-9761-147F31319AD2}"/>
          </ac:picMkLst>
        </pc:picChg>
        <pc:picChg chg="add mod">
          <ac:chgData name="Hasselwander Daniel" userId="c52ad4b4-8117-4235-b9f1-fab9bcac5934" providerId="ADAL" clId="{FF959918-2601-2C49-949A-EDF628A65E53}" dt="2022-12-08T09:38:44.991" v="900" actId="1076"/>
          <ac:picMkLst>
            <pc:docMk/>
            <pc:sldMk cId="888092140" sldId="10487"/>
            <ac:picMk id="16" creationId="{ADDF151C-3AD2-7EA7-1542-85440DAF3C3F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089928085" sldId="10488"/>
        </pc:sldMkLst>
      </pc:sldChg>
      <pc:sldChg chg="add del">
        <pc:chgData name="Hasselwander Daniel" userId="c52ad4b4-8117-4235-b9f1-fab9bcac5934" providerId="ADAL" clId="{FF959918-2601-2C49-949A-EDF628A65E53}" dt="2022-12-08T08:49:21.631" v="405" actId="2696"/>
        <pc:sldMkLst>
          <pc:docMk/>
          <pc:sldMk cId="2857365036" sldId="10488"/>
        </pc:sldMkLst>
      </pc:sldChg>
      <pc:sldChg chg="addSp delSp modSp add mod delAnim modAnim">
        <pc:chgData name="Hasselwander Daniel" userId="c52ad4b4-8117-4235-b9f1-fab9bcac5934" providerId="ADAL" clId="{FF959918-2601-2C49-949A-EDF628A65E53}" dt="2022-12-08T10:23:32.330" v="1241" actId="478"/>
        <pc:sldMkLst>
          <pc:docMk/>
          <pc:sldMk cId="2859206722" sldId="10488"/>
        </pc:sldMkLst>
        <pc:spChg chg="del">
          <ac:chgData name="Hasselwander Daniel" userId="c52ad4b4-8117-4235-b9f1-fab9bcac5934" providerId="ADAL" clId="{FF959918-2601-2C49-949A-EDF628A65E53}" dt="2022-12-08T09:26:04.207" v="789" actId="478"/>
          <ac:spMkLst>
            <pc:docMk/>
            <pc:sldMk cId="2859206722" sldId="10488"/>
            <ac:spMk id="2" creationId="{9146F48E-B9C6-BEFF-0FE3-59A9A2509BE1}"/>
          </ac:spMkLst>
        </pc:spChg>
        <pc:spChg chg="del">
          <ac:chgData name="Hasselwander Daniel" userId="c52ad4b4-8117-4235-b9f1-fab9bcac5934" providerId="ADAL" clId="{FF959918-2601-2C49-949A-EDF628A65E53}" dt="2022-12-08T09:26:01.908" v="787" actId="478"/>
          <ac:spMkLst>
            <pc:docMk/>
            <pc:sldMk cId="2859206722" sldId="10488"/>
            <ac:spMk id="3" creationId="{02D8DE1C-3949-3865-4A9D-C58D940C498F}"/>
          </ac:spMkLst>
        </pc:spChg>
        <pc:spChg chg="del">
          <ac:chgData name="Hasselwander Daniel" userId="c52ad4b4-8117-4235-b9f1-fab9bcac5934" providerId="ADAL" clId="{FF959918-2601-2C49-949A-EDF628A65E53}" dt="2022-12-08T09:26:02.486" v="788" actId="478"/>
          <ac:spMkLst>
            <pc:docMk/>
            <pc:sldMk cId="2859206722" sldId="10488"/>
            <ac:spMk id="4" creationId="{0A039130-D1DF-4260-14B0-F1308308959C}"/>
          </ac:spMkLst>
        </pc:spChg>
        <pc:spChg chg="add mod">
          <ac:chgData name="Hasselwander Daniel" userId="c52ad4b4-8117-4235-b9f1-fab9bcac5934" providerId="ADAL" clId="{FF959918-2601-2C49-949A-EDF628A65E53}" dt="2022-12-08T09:32:16.875" v="874" actId="1076"/>
          <ac:spMkLst>
            <pc:docMk/>
            <pc:sldMk cId="2859206722" sldId="10488"/>
            <ac:spMk id="5" creationId="{87DA132B-305B-45FF-A0B0-1A80454A3010}"/>
          </ac:spMkLst>
        </pc:spChg>
        <pc:spChg chg="add mod">
          <ac:chgData name="Hasselwander Daniel" userId="c52ad4b4-8117-4235-b9f1-fab9bcac5934" providerId="ADAL" clId="{FF959918-2601-2C49-949A-EDF628A65E53}" dt="2022-12-08T09:31:54.983" v="869" actId="1076"/>
          <ac:spMkLst>
            <pc:docMk/>
            <pc:sldMk cId="2859206722" sldId="10488"/>
            <ac:spMk id="7" creationId="{E350CB30-D01A-B61D-0A5C-9CE32852A9F6}"/>
          </ac:spMkLst>
        </pc:spChg>
        <pc:spChg chg="del">
          <ac:chgData name="Hasselwander Daniel" userId="c52ad4b4-8117-4235-b9f1-fab9bcac5934" providerId="ADAL" clId="{FF959918-2601-2C49-949A-EDF628A65E53}" dt="2022-12-08T09:25:58.957" v="786" actId="478"/>
          <ac:spMkLst>
            <pc:docMk/>
            <pc:sldMk cId="2859206722" sldId="10488"/>
            <ac:spMk id="8" creationId="{CE3E1D61-F8C2-61D5-895F-6F3315521784}"/>
          </ac:spMkLst>
        </pc:spChg>
        <pc:spChg chg="del">
          <ac:chgData name="Hasselwander Daniel" userId="c52ad4b4-8117-4235-b9f1-fab9bcac5934" providerId="ADAL" clId="{FF959918-2601-2C49-949A-EDF628A65E53}" dt="2022-12-08T09:25:56.042" v="783" actId="478"/>
          <ac:spMkLst>
            <pc:docMk/>
            <pc:sldMk cId="2859206722" sldId="10488"/>
            <ac:spMk id="9" creationId="{8D23BD70-5DC2-F3DF-A89A-925FC9C2CE7A}"/>
          </ac:spMkLst>
        </pc:spChg>
        <pc:spChg chg="del">
          <ac:chgData name="Hasselwander Daniel" userId="c52ad4b4-8117-4235-b9f1-fab9bcac5934" providerId="ADAL" clId="{FF959918-2601-2C49-949A-EDF628A65E53}" dt="2022-12-08T09:25:56.692" v="784" actId="478"/>
          <ac:spMkLst>
            <pc:docMk/>
            <pc:sldMk cId="2859206722" sldId="10488"/>
            <ac:spMk id="10" creationId="{C8A698FD-7DC5-DEAC-683F-F6897184C3CF}"/>
          </ac:spMkLst>
        </pc:spChg>
        <pc:spChg chg="del">
          <ac:chgData name="Hasselwander Daniel" userId="c52ad4b4-8117-4235-b9f1-fab9bcac5934" providerId="ADAL" clId="{FF959918-2601-2C49-949A-EDF628A65E53}" dt="2022-12-08T09:25:57.739" v="785" actId="478"/>
          <ac:spMkLst>
            <pc:docMk/>
            <pc:sldMk cId="2859206722" sldId="10488"/>
            <ac:spMk id="11" creationId="{F958BD02-5251-08A7-018C-0CC08CDF52E9}"/>
          </ac:spMkLst>
        </pc:spChg>
        <pc:spChg chg="add mod">
          <ac:chgData name="Hasselwander Daniel" userId="c52ad4b4-8117-4235-b9f1-fab9bcac5934" providerId="ADAL" clId="{FF959918-2601-2C49-949A-EDF628A65E53}" dt="2022-12-08T09:32:03.887" v="870" actId="1076"/>
          <ac:spMkLst>
            <pc:docMk/>
            <pc:sldMk cId="2859206722" sldId="10488"/>
            <ac:spMk id="12" creationId="{AB3D827E-3BC6-DF82-3B92-68DEC7A01493}"/>
          </ac:spMkLst>
        </pc:spChg>
        <pc:spChg chg="add mod">
          <ac:chgData name="Hasselwander Daniel" userId="c52ad4b4-8117-4235-b9f1-fab9bcac5934" providerId="ADAL" clId="{FF959918-2601-2C49-949A-EDF628A65E53}" dt="2022-12-08T09:32:07.071" v="871" actId="1076"/>
          <ac:spMkLst>
            <pc:docMk/>
            <pc:sldMk cId="2859206722" sldId="10488"/>
            <ac:spMk id="13" creationId="{2AE1D601-52EB-42A5-CA68-9D57B4188A2E}"/>
          </ac:spMkLst>
        </pc:spChg>
        <pc:spChg chg="add del mod">
          <ac:chgData name="Hasselwander Daniel" userId="c52ad4b4-8117-4235-b9f1-fab9bcac5934" providerId="ADAL" clId="{FF959918-2601-2C49-949A-EDF628A65E53}" dt="2022-12-08T09:30:35.377" v="863" actId="478"/>
          <ac:spMkLst>
            <pc:docMk/>
            <pc:sldMk cId="2859206722" sldId="10488"/>
            <ac:spMk id="14" creationId="{3D2291D0-CD5C-DA59-4F27-7456E565AF2A}"/>
          </ac:spMkLst>
        </pc:spChg>
        <pc:spChg chg="add mod">
          <ac:chgData name="Hasselwander Daniel" userId="c52ad4b4-8117-4235-b9f1-fab9bcac5934" providerId="ADAL" clId="{FF959918-2601-2C49-949A-EDF628A65E53}" dt="2022-12-08T09:32:15.537" v="873" actId="1076"/>
          <ac:spMkLst>
            <pc:docMk/>
            <pc:sldMk cId="2859206722" sldId="10488"/>
            <ac:spMk id="15" creationId="{7198BB6F-6257-C3F4-7207-5F3DBDAFEF9F}"/>
          </ac:spMkLst>
        </pc:spChg>
        <pc:spChg chg="add mod">
          <ac:chgData name="Hasselwander Daniel" userId="c52ad4b4-8117-4235-b9f1-fab9bcac5934" providerId="ADAL" clId="{FF959918-2601-2C49-949A-EDF628A65E53}" dt="2022-12-08T09:32:28.189" v="876" actId="1076"/>
          <ac:spMkLst>
            <pc:docMk/>
            <pc:sldMk cId="2859206722" sldId="10488"/>
            <ac:spMk id="18" creationId="{6482D598-3AD1-26DC-85DA-B9837D6E6D5E}"/>
          </ac:spMkLst>
        </pc:spChg>
        <pc:picChg chg="mod">
          <ac:chgData name="Hasselwander Daniel" userId="c52ad4b4-8117-4235-b9f1-fab9bcac5934" providerId="ADAL" clId="{FF959918-2601-2C49-949A-EDF628A65E53}" dt="2022-12-08T09:31:51.520" v="868" actId="1076"/>
          <ac:picMkLst>
            <pc:docMk/>
            <pc:sldMk cId="2859206722" sldId="10488"/>
            <ac:picMk id="6" creationId="{E94EDC77-F91B-C3CB-17E4-F8F6614AA0C5}"/>
          </ac:picMkLst>
        </pc:picChg>
        <pc:picChg chg="add mod">
          <ac:chgData name="Hasselwander Daniel" userId="c52ad4b4-8117-4235-b9f1-fab9bcac5934" providerId="ADAL" clId="{FF959918-2601-2C49-949A-EDF628A65E53}" dt="2022-12-08T09:32:11.754" v="872" actId="1076"/>
          <ac:picMkLst>
            <pc:docMk/>
            <pc:sldMk cId="2859206722" sldId="10488"/>
            <ac:picMk id="17" creationId="{9683FED4-0F29-F991-E0EF-642379F62538}"/>
          </ac:picMkLst>
        </pc:picChg>
        <pc:picChg chg="add del mod">
          <ac:chgData name="Hasselwander Daniel" userId="c52ad4b4-8117-4235-b9f1-fab9bcac5934" providerId="ADAL" clId="{FF959918-2601-2C49-949A-EDF628A65E53}" dt="2022-12-08T10:23:32.330" v="1241" actId="478"/>
          <ac:picMkLst>
            <pc:docMk/>
            <pc:sldMk cId="2859206722" sldId="10488"/>
            <ac:picMk id="20" creationId="{084F0AF4-FACF-E31E-8298-F9303D3C09D2}"/>
          </ac:picMkLst>
        </pc:picChg>
      </pc:sldChg>
      <pc:sldChg chg="add del">
        <pc:chgData name="Hasselwander Daniel" userId="c52ad4b4-8117-4235-b9f1-fab9bcac5934" providerId="ADAL" clId="{FF959918-2601-2C49-949A-EDF628A65E53}" dt="2022-12-08T09:42:00.625" v="917" actId="2696"/>
        <pc:sldMkLst>
          <pc:docMk/>
          <pc:sldMk cId="990598617" sldId="10489"/>
        </pc:sldMkLst>
      </pc:sldChg>
      <pc:sldChg chg="add">
        <pc:chgData name="Hasselwander Daniel" userId="c52ad4b4-8117-4235-b9f1-fab9bcac5934" providerId="ADAL" clId="{FF959918-2601-2C49-949A-EDF628A65E53}" dt="2022-12-08T09:51:18.678" v="918"/>
        <pc:sldMkLst>
          <pc:docMk/>
          <pc:sldMk cId="3699268477" sldId="10489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972666303" sldId="10490"/>
        </pc:sldMkLst>
      </pc:sldChg>
      <pc:sldChg chg="addSp delSp modSp add mod ord delAnim">
        <pc:chgData name="Hasselwander Daniel" userId="c52ad4b4-8117-4235-b9f1-fab9bcac5934" providerId="ADAL" clId="{FF959918-2601-2C49-949A-EDF628A65E53}" dt="2022-12-08T10:28:58.840" v="1506" actId="20577"/>
        <pc:sldMkLst>
          <pc:docMk/>
          <pc:sldMk cId="4232472510" sldId="10490"/>
        </pc:sldMkLst>
        <pc:spChg chg="mod">
          <ac:chgData name="Hasselwander Daniel" userId="c52ad4b4-8117-4235-b9f1-fab9bcac5934" providerId="ADAL" clId="{FF959918-2601-2C49-949A-EDF628A65E53}" dt="2022-12-08T10:28:58.840" v="1506" actId="20577"/>
          <ac:spMkLst>
            <pc:docMk/>
            <pc:sldMk cId="4232472510" sldId="10490"/>
            <ac:spMk id="2" creationId="{57485508-0FAA-7B46-B5AE-FFCA54203BDE}"/>
          </ac:spMkLst>
        </pc:spChg>
        <pc:spChg chg="del">
          <ac:chgData name="Hasselwander Daniel" userId="c52ad4b4-8117-4235-b9f1-fab9bcac5934" providerId="ADAL" clId="{FF959918-2601-2C49-949A-EDF628A65E53}" dt="2022-12-08T10:11:18.758" v="1022" actId="478"/>
          <ac:spMkLst>
            <pc:docMk/>
            <pc:sldMk cId="4232472510" sldId="10490"/>
            <ac:spMk id="20" creationId="{8151B3AA-3BDE-BB45-FAA8-AAF12ECD68E8}"/>
          </ac:spMkLst>
        </pc:spChg>
        <pc:spChg chg="del">
          <ac:chgData name="Hasselwander Daniel" userId="c52ad4b4-8117-4235-b9f1-fab9bcac5934" providerId="ADAL" clId="{FF959918-2601-2C49-949A-EDF628A65E53}" dt="2022-12-08T10:20:39.981" v="1186" actId="478"/>
          <ac:spMkLst>
            <pc:docMk/>
            <pc:sldMk cId="4232472510" sldId="10490"/>
            <ac:spMk id="21" creationId="{CED8BEEE-3874-4101-080E-548A379C2ED8}"/>
          </ac:spMkLst>
        </pc:spChg>
        <pc:spChg chg="del">
          <ac:chgData name="Hasselwander Daniel" userId="c52ad4b4-8117-4235-b9f1-fab9bcac5934" providerId="ADAL" clId="{FF959918-2601-2C49-949A-EDF628A65E53}" dt="2022-12-08T10:20:39.981" v="1186" actId="478"/>
          <ac:spMkLst>
            <pc:docMk/>
            <pc:sldMk cId="4232472510" sldId="10490"/>
            <ac:spMk id="22" creationId="{FF8C6A88-3DC8-6048-3FAB-933A06AF390F}"/>
          </ac:spMkLst>
        </pc:spChg>
        <pc:spChg chg="del">
          <ac:chgData name="Hasselwander Daniel" userId="c52ad4b4-8117-4235-b9f1-fab9bcac5934" providerId="ADAL" clId="{FF959918-2601-2C49-949A-EDF628A65E53}" dt="2022-12-08T10:20:39.981" v="1186" actId="478"/>
          <ac:spMkLst>
            <pc:docMk/>
            <pc:sldMk cId="4232472510" sldId="10490"/>
            <ac:spMk id="23" creationId="{B837532B-D05F-3EBA-6606-2586E3E82CD6}"/>
          </ac:spMkLst>
        </pc:spChg>
        <pc:spChg chg="add mod">
          <ac:chgData name="Hasselwander Daniel" userId="c52ad4b4-8117-4235-b9f1-fab9bcac5934" providerId="ADAL" clId="{FF959918-2601-2C49-949A-EDF628A65E53}" dt="2022-12-08T10:27:47.704" v="1445" actId="1076"/>
          <ac:spMkLst>
            <pc:docMk/>
            <pc:sldMk cId="4232472510" sldId="10490"/>
            <ac:spMk id="42" creationId="{C162870D-335B-CFAE-06C4-48C99824A3AE}"/>
          </ac:spMkLst>
        </pc:spChg>
        <pc:picChg chg="del">
          <ac:chgData name="Hasselwander Daniel" userId="c52ad4b4-8117-4235-b9f1-fab9bcac5934" providerId="ADAL" clId="{FF959918-2601-2C49-949A-EDF628A65E53}" dt="2022-12-08T10:11:18.758" v="1022" actId="478"/>
          <ac:picMkLst>
            <pc:docMk/>
            <pc:sldMk cId="4232472510" sldId="10490"/>
            <ac:picMk id="3" creationId="{54A65AFA-4350-3DED-5FBD-D7F8B7489AEC}"/>
          </ac:picMkLst>
        </pc:picChg>
        <pc:picChg chg="del">
          <ac:chgData name="Hasselwander Daniel" userId="c52ad4b4-8117-4235-b9f1-fab9bcac5934" providerId="ADAL" clId="{FF959918-2601-2C49-949A-EDF628A65E53}" dt="2022-12-08T10:20:39.981" v="1186" actId="478"/>
          <ac:picMkLst>
            <pc:docMk/>
            <pc:sldMk cId="4232472510" sldId="10490"/>
            <ac:picMk id="5" creationId="{87ED2344-BCEA-6D6D-2350-B6B7FA34A57A}"/>
          </ac:picMkLst>
        </pc:picChg>
        <pc:picChg chg="del">
          <ac:chgData name="Hasselwander Daniel" userId="c52ad4b4-8117-4235-b9f1-fab9bcac5934" providerId="ADAL" clId="{FF959918-2601-2C49-949A-EDF628A65E53}" dt="2022-12-08T10:20:39.981" v="1186" actId="478"/>
          <ac:picMkLst>
            <pc:docMk/>
            <pc:sldMk cId="4232472510" sldId="10490"/>
            <ac:picMk id="6" creationId="{770A3088-3690-3A24-18E8-2308D07421A2}"/>
          </ac:picMkLst>
        </pc:picChg>
        <pc:picChg chg="add del mod">
          <ac:chgData name="Hasselwander Daniel" userId="c52ad4b4-8117-4235-b9f1-fab9bcac5934" providerId="ADAL" clId="{FF959918-2601-2C49-949A-EDF628A65E53}" dt="2022-12-08T10:18:01.811" v="1124" actId="478"/>
          <ac:picMkLst>
            <pc:docMk/>
            <pc:sldMk cId="4232472510" sldId="10490"/>
            <ac:picMk id="7" creationId="{4ADBD682-D383-BFF1-1C97-0E5CD2B6CA85}"/>
          </ac:picMkLst>
        </pc:picChg>
        <pc:picChg chg="del">
          <ac:chgData name="Hasselwander Daniel" userId="c52ad4b4-8117-4235-b9f1-fab9bcac5934" providerId="ADAL" clId="{FF959918-2601-2C49-949A-EDF628A65E53}" dt="2022-12-08T10:20:39.981" v="1186" actId="478"/>
          <ac:picMkLst>
            <pc:docMk/>
            <pc:sldMk cId="4232472510" sldId="10490"/>
            <ac:picMk id="8" creationId="{726E496D-8BF9-B857-0559-6B6E86B136DB}"/>
          </ac:picMkLst>
        </pc:picChg>
        <pc:picChg chg="add mod modCrop">
          <ac:chgData name="Hasselwander Daniel" userId="c52ad4b4-8117-4235-b9f1-fab9bcac5934" providerId="ADAL" clId="{FF959918-2601-2C49-949A-EDF628A65E53}" dt="2022-12-08T10:27:01.754" v="1432" actId="1076"/>
          <ac:picMkLst>
            <pc:docMk/>
            <pc:sldMk cId="4232472510" sldId="10490"/>
            <ac:picMk id="10" creationId="{462FF25B-4719-C590-613A-F0CE85E1C536}"/>
          </ac:picMkLst>
        </pc:picChg>
        <pc:picChg chg="add mod">
          <ac:chgData name="Hasselwander Daniel" userId="c52ad4b4-8117-4235-b9f1-fab9bcac5934" providerId="ADAL" clId="{FF959918-2601-2C49-949A-EDF628A65E53}" dt="2022-12-08T10:21:41.330" v="1201" actId="1076"/>
          <ac:picMkLst>
            <pc:docMk/>
            <pc:sldMk cId="4232472510" sldId="10490"/>
            <ac:picMk id="13" creationId="{BFA64149-AF80-B6D0-F294-C763B75E0BA2}"/>
          </ac:picMkLst>
        </pc:picChg>
        <pc:picChg chg="add mod">
          <ac:chgData name="Hasselwander Daniel" userId="c52ad4b4-8117-4235-b9f1-fab9bcac5934" providerId="ADAL" clId="{FF959918-2601-2C49-949A-EDF628A65E53}" dt="2022-12-08T10:27:09.903" v="1435" actId="1076"/>
          <ac:picMkLst>
            <pc:docMk/>
            <pc:sldMk cId="4232472510" sldId="10490"/>
            <ac:picMk id="32" creationId="{6CEA0992-1064-CD33-140A-CEB6FE43380F}"/>
          </ac:picMkLst>
        </pc:picChg>
        <pc:cxnChg chg="mod">
          <ac:chgData name="Hasselwander Daniel" userId="c52ad4b4-8117-4235-b9f1-fab9bcac5934" providerId="ADAL" clId="{FF959918-2601-2C49-949A-EDF628A65E53}" dt="2022-12-08T10:27:25.552" v="1440" actId="14100"/>
          <ac:cxnSpMkLst>
            <pc:docMk/>
            <pc:sldMk cId="4232472510" sldId="10490"/>
            <ac:cxnSpMk id="11" creationId="{28B5A7EE-1A84-D570-DAE4-7EA210A7D7BF}"/>
          </ac:cxnSpMkLst>
        </pc:cxnChg>
        <pc:cxnChg chg="mod">
          <ac:chgData name="Hasselwander Daniel" userId="c52ad4b4-8117-4235-b9f1-fab9bcac5934" providerId="ADAL" clId="{FF959918-2601-2C49-949A-EDF628A65E53}" dt="2022-12-08T10:27:23.190" v="1439" actId="14100"/>
          <ac:cxnSpMkLst>
            <pc:docMk/>
            <pc:sldMk cId="4232472510" sldId="10490"/>
            <ac:cxnSpMk id="14" creationId="{5218DCA1-E4D8-3B5E-40C6-D628D15F7A69}"/>
          </ac:cxnSpMkLst>
        </pc:cxnChg>
        <pc:cxnChg chg="del mod">
          <ac:chgData name="Hasselwander Daniel" userId="c52ad4b4-8117-4235-b9f1-fab9bcac5934" providerId="ADAL" clId="{FF959918-2601-2C49-949A-EDF628A65E53}" dt="2022-12-08T10:20:55.048" v="1192" actId="478"/>
          <ac:cxnSpMkLst>
            <pc:docMk/>
            <pc:sldMk cId="4232472510" sldId="10490"/>
            <ac:cxnSpMk id="17" creationId="{86F733AB-C759-9779-A8F2-DEA64F900237}"/>
          </ac:cxnSpMkLst>
        </pc:cxnChg>
        <pc:cxnChg chg="add mod">
          <ac:chgData name="Hasselwander Daniel" userId="c52ad4b4-8117-4235-b9f1-fab9bcac5934" providerId="ADAL" clId="{FF959918-2601-2C49-949A-EDF628A65E53}" dt="2022-12-08T10:27:34.754" v="1443" actId="14100"/>
          <ac:cxnSpMkLst>
            <pc:docMk/>
            <pc:sldMk cId="4232472510" sldId="10490"/>
            <ac:cxnSpMk id="19" creationId="{567FD557-0500-A89C-FAC2-EA214760DA5A}"/>
          </ac:cxnSpMkLst>
        </pc:cxnChg>
        <pc:cxnChg chg="add mod">
          <ac:chgData name="Hasselwander Daniel" userId="c52ad4b4-8117-4235-b9f1-fab9bcac5934" providerId="ADAL" clId="{FF959918-2601-2C49-949A-EDF628A65E53}" dt="2022-12-08T10:27:32.404" v="1442" actId="14100"/>
          <ac:cxnSpMkLst>
            <pc:docMk/>
            <pc:sldMk cId="4232472510" sldId="10490"/>
            <ac:cxnSpMk id="24" creationId="{0935D839-4B71-42BF-A2B3-2CF9E60C897C}"/>
          </ac:cxnSpMkLst>
        </pc:cxnChg>
        <pc:cxnChg chg="add mod">
          <ac:chgData name="Hasselwander Daniel" userId="c52ad4b4-8117-4235-b9f1-fab9bcac5934" providerId="ADAL" clId="{FF959918-2601-2C49-949A-EDF628A65E53}" dt="2022-12-08T10:27:29.671" v="1441" actId="14100"/>
          <ac:cxnSpMkLst>
            <pc:docMk/>
            <pc:sldMk cId="4232472510" sldId="10490"/>
            <ac:cxnSpMk id="29" creationId="{B39E0D22-695A-5A99-D09D-AE293D405A18}"/>
          </ac:cxnSpMkLst>
        </pc:cxnChg>
        <pc:cxnChg chg="add mod">
          <ac:chgData name="Hasselwander Daniel" userId="c52ad4b4-8117-4235-b9f1-fab9bcac5934" providerId="ADAL" clId="{FF959918-2601-2C49-949A-EDF628A65E53}" dt="2022-12-08T10:28:22.337" v="1452" actId="1582"/>
          <ac:cxnSpMkLst>
            <pc:docMk/>
            <pc:sldMk cId="4232472510" sldId="10490"/>
            <ac:cxnSpMk id="44" creationId="{3FC72F90-A31E-842A-BDD5-F02EE0A71497}"/>
          </ac:cxnSpMkLst>
        </pc:cxnChg>
        <pc:cxnChg chg="add mod">
          <ac:chgData name="Hasselwander Daniel" userId="c52ad4b4-8117-4235-b9f1-fab9bcac5934" providerId="ADAL" clId="{FF959918-2601-2C49-949A-EDF628A65E53}" dt="2022-12-08T10:28:22.337" v="1452" actId="1582"/>
          <ac:cxnSpMkLst>
            <pc:docMk/>
            <pc:sldMk cId="4232472510" sldId="10490"/>
            <ac:cxnSpMk id="45" creationId="{3B6A36FA-03BD-84D8-8DF5-FA84D63401BC}"/>
          </ac:cxnSpMkLst>
        </pc:cxn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46187580" sldId="10491"/>
        </pc:sldMkLst>
      </pc:sldChg>
      <pc:sldChg chg="addSp delSp modSp add mod delAnim modAnim modNotesTx">
        <pc:chgData name="Hasselwander Daniel" userId="c52ad4b4-8117-4235-b9f1-fab9bcac5934" providerId="ADAL" clId="{FF959918-2601-2C49-949A-EDF628A65E53}" dt="2022-12-08T12:51:59.974" v="2021" actId="20577"/>
        <pc:sldMkLst>
          <pc:docMk/>
          <pc:sldMk cId="630226077" sldId="10491"/>
        </pc:sldMkLst>
        <pc:spChg chg="mod">
          <ac:chgData name="Hasselwander Daniel" userId="c52ad4b4-8117-4235-b9f1-fab9bcac5934" providerId="ADAL" clId="{FF959918-2601-2C49-949A-EDF628A65E53}" dt="2022-12-08T10:33:17.531" v="1655" actId="20577"/>
          <ac:spMkLst>
            <pc:docMk/>
            <pc:sldMk cId="630226077" sldId="10491"/>
            <ac:spMk id="2" creationId="{57485508-0FAA-7B46-B5AE-FFCA54203BDE}"/>
          </ac:spMkLst>
        </pc:spChg>
        <pc:spChg chg="add del mod">
          <ac:chgData name="Hasselwander Daniel" userId="c52ad4b4-8117-4235-b9f1-fab9bcac5934" providerId="ADAL" clId="{FF959918-2601-2C49-949A-EDF628A65E53}" dt="2022-12-08T10:26:18.023" v="1420" actId="11529"/>
          <ac:spMkLst>
            <pc:docMk/>
            <pc:sldMk cId="630226077" sldId="10491"/>
            <ac:spMk id="4" creationId="{23700D60-8F5F-3113-98C4-8D4F16CE98A3}"/>
          </ac:spMkLst>
        </pc:spChg>
        <pc:spChg chg="add mod">
          <ac:chgData name="Hasselwander Daniel" userId="c52ad4b4-8117-4235-b9f1-fab9bcac5934" providerId="ADAL" clId="{FF959918-2601-2C49-949A-EDF628A65E53}" dt="2022-12-08T10:29:57.214" v="1568" actId="20577"/>
          <ac:spMkLst>
            <pc:docMk/>
            <pc:sldMk cId="630226077" sldId="10491"/>
            <ac:spMk id="7" creationId="{62039F11-55E1-12B6-2EFB-7D3A86D7EEF8}"/>
          </ac:spMkLst>
        </pc:spChg>
        <pc:spChg chg="add mod">
          <ac:chgData name="Hasselwander Daniel" userId="c52ad4b4-8117-4235-b9f1-fab9bcac5934" providerId="ADAL" clId="{FF959918-2601-2C49-949A-EDF628A65E53}" dt="2022-12-08T12:30:48.738" v="1776" actId="20577"/>
          <ac:spMkLst>
            <pc:docMk/>
            <pc:sldMk cId="630226077" sldId="10491"/>
            <ac:spMk id="9" creationId="{92DD9949-465B-4C78-E741-AE9E787E0995}"/>
          </ac:spMkLst>
        </pc:spChg>
        <pc:spChg chg="add mod">
          <ac:chgData name="Hasselwander Daniel" userId="c52ad4b4-8117-4235-b9f1-fab9bcac5934" providerId="ADAL" clId="{FF959918-2601-2C49-949A-EDF628A65E53}" dt="2022-12-08T10:33:36.717" v="1656" actId="207"/>
          <ac:spMkLst>
            <pc:docMk/>
            <pc:sldMk cId="630226077" sldId="10491"/>
            <ac:spMk id="10" creationId="{6C265D98-398A-C321-436D-8B4242554653}"/>
          </ac:spMkLst>
        </pc:spChg>
        <pc:spChg chg="add mod">
          <ac:chgData name="Hasselwander Daniel" userId="c52ad4b4-8117-4235-b9f1-fab9bcac5934" providerId="ADAL" clId="{FF959918-2601-2C49-949A-EDF628A65E53}" dt="2022-12-08T10:32:35.862" v="1651" actId="20577"/>
          <ac:spMkLst>
            <pc:docMk/>
            <pc:sldMk cId="630226077" sldId="10491"/>
            <ac:spMk id="12" creationId="{52BE82C0-31B0-EA5A-00B5-26AEAA4C0F0B}"/>
          </ac:spMkLst>
        </pc:spChg>
        <pc:spChg chg="mod">
          <ac:chgData name="Hasselwander Daniel" userId="c52ad4b4-8117-4235-b9f1-fab9bcac5934" providerId="ADAL" clId="{FF959918-2601-2C49-949A-EDF628A65E53}" dt="2022-12-08T10:13:48.336" v="1117" actId="1076"/>
          <ac:spMkLst>
            <pc:docMk/>
            <pc:sldMk cId="630226077" sldId="10491"/>
            <ac:spMk id="20" creationId="{8151B3AA-3BDE-BB45-FAA8-AAF12ECD68E8}"/>
          </ac:spMkLst>
        </pc:spChg>
        <pc:spChg chg="del">
          <ac:chgData name="Hasselwander Daniel" userId="c52ad4b4-8117-4235-b9f1-fab9bcac5934" providerId="ADAL" clId="{FF959918-2601-2C49-949A-EDF628A65E53}" dt="2022-12-08T10:13:26.677" v="1086" actId="478"/>
          <ac:spMkLst>
            <pc:docMk/>
            <pc:sldMk cId="630226077" sldId="10491"/>
            <ac:spMk id="21" creationId="{CED8BEEE-3874-4101-080E-548A379C2ED8}"/>
          </ac:spMkLst>
        </pc:spChg>
        <pc:spChg chg="del">
          <ac:chgData name="Hasselwander Daniel" userId="c52ad4b4-8117-4235-b9f1-fab9bcac5934" providerId="ADAL" clId="{FF959918-2601-2C49-949A-EDF628A65E53}" dt="2022-12-08T10:13:26.677" v="1086" actId="478"/>
          <ac:spMkLst>
            <pc:docMk/>
            <pc:sldMk cId="630226077" sldId="10491"/>
            <ac:spMk id="22" creationId="{FF8C6A88-3DC8-6048-3FAB-933A06AF390F}"/>
          </ac:spMkLst>
        </pc:spChg>
        <pc:spChg chg="del">
          <ac:chgData name="Hasselwander Daniel" userId="c52ad4b4-8117-4235-b9f1-fab9bcac5934" providerId="ADAL" clId="{FF959918-2601-2C49-949A-EDF628A65E53}" dt="2022-12-08T10:13:26.677" v="1086" actId="478"/>
          <ac:spMkLst>
            <pc:docMk/>
            <pc:sldMk cId="630226077" sldId="10491"/>
            <ac:spMk id="23" creationId="{B837532B-D05F-3EBA-6606-2586E3E82CD6}"/>
          </ac:spMkLst>
        </pc:spChg>
        <pc:picChg chg="mod">
          <ac:chgData name="Hasselwander Daniel" userId="c52ad4b4-8117-4235-b9f1-fab9bcac5934" providerId="ADAL" clId="{FF959918-2601-2C49-949A-EDF628A65E53}" dt="2022-12-08T10:13:36.327" v="1089" actId="1076"/>
          <ac:picMkLst>
            <pc:docMk/>
            <pc:sldMk cId="630226077" sldId="10491"/>
            <ac:picMk id="3" creationId="{54A65AFA-4350-3DED-5FBD-D7F8B7489AEC}"/>
          </ac:picMkLst>
        </pc:picChg>
        <pc:picChg chg="del">
          <ac:chgData name="Hasselwander Daniel" userId="c52ad4b4-8117-4235-b9f1-fab9bcac5934" providerId="ADAL" clId="{FF959918-2601-2C49-949A-EDF628A65E53}" dt="2022-12-08T10:13:26.677" v="1086" actId="478"/>
          <ac:picMkLst>
            <pc:docMk/>
            <pc:sldMk cId="630226077" sldId="10491"/>
            <ac:picMk id="5" creationId="{87ED2344-BCEA-6D6D-2350-B6B7FA34A57A}"/>
          </ac:picMkLst>
        </pc:picChg>
        <pc:picChg chg="del">
          <ac:chgData name="Hasselwander Daniel" userId="c52ad4b4-8117-4235-b9f1-fab9bcac5934" providerId="ADAL" clId="{FF959918-2601-2C49-949A-EDF628A65E53}" dt="2022-12-08T10:13:26.677" v="1086" actId="478"/>
          <ac:picMkLst>
            <pc:docMk/>
            <pc:sldMk cId="630226077" sldId="10491"/>
            <ac:picMk id="6" creationId="{770A3088-3690-3A24-18E8-2308D07421A2}"/>
          </ac:picMkLst>
        </pc:picChg>
        <pc:picChg chg="del">
          <ac:chgData name="Hasselwander Daniel" userId="c52ad4b4-8117-4235-b9f1-fab9bcac5934" providerId="ADAL" clId="{FF959918-2601-2C49-949A-EDF628A65E53}" dt="2022-12-08T10:13:26.677" v="1086" actId="478"/>
          <ac:picMkLst>
            <pc:docMk/>
            <pc:sldMk cId="630226077" sldId="10491"/>
            <ac:picMk id="8" creationId="{726E496D-8BF9-B857-0559-6B6E86B136DB}"/>
          </ac:picMkLst>
        </pc:picChg>
        <pc:cxnChg chg="del mod">
          <ac:chgData name="Hasselwander Daniel" userId="c52ad4b4-8117-4235-b9f1-fab9bcac5934" providerId="ADAL" clId="{FF959918-2601-2C49-949A-EDF628A65E53}" dt="2022-12-08T10:13:31.219" v="1088" actId="478"/>
          <ac:cxnSpMkLst>
            <pc:docMk/>
            <pc:sldMk cId="630226077" sldId="10491"/>
            <ac:cxnSpMk id="11" creationId="{28B5A7EE-1A84-D570-DAE4-7EA210A7D7BF}"/>
          </ac:cxnSpMkLst>
        </pc:cxnChg>
        <pc:cxnChg chg="del mod">
          <ac:chgData name="Hasselwander Daniel" userId="c52ad4b4-8117-4235-b9f1-fab9bcac5934" providerId="ADAL" clId="{FF959918-2601-2C49-949A-EDF628A65E53}" dt="2022-12-08T10:13:31.219" v="1088" actId="478"/>
          <ac:cxnSpMkLst>
            <pc:docMk/>
            <pc:sldMk cId="630226077" sldId="10491"/>
            <ac:cxnSpMk id="14" creationId="{5218DCA1-E4D8-3B5E-40C6-D628D15F7A69}"/>
          </ac:cxnSpMkLst>
        </pc:cxnChg>
        <pc:cxnChg chg="del mod">
          <ac:chgData name="Hasselwander Daniel" userId="c52ad4b4-8117-4235-b9f1-fab9bcac5934" providerId="ADAL" clId="{FF959918-2601-2C49-949A-EDF628A65E53}" dt="2022-12-08T10:13:28.835" v="1087" actId="478"/>
          <ac:cxnSpMkLst>
            <pc:docMk/>
            <pc:sldMk cId="630226077" sldId="10491"/>
            <ac:cxnSpMk id="17" creationId="{86F733AB-C759-9779-A8F2-DEA64F900237}"/>
          </ac:cxnSpMkLst>
        </pc:cxnChg>
      </pc:sldChg>
      <pc:sldChg chg="modSp add mod ord">
        <pc:chgData name="Hasselwander Daniel" userId="c52ad4b4-8117-4235-b9f1-fab9bcac5934" providerId="ADAL" clId="{FF959918-2601-2C49-949A-EDF628A65E53}" dt="2022-12-08T13:50:48.504" v="3808" actId="20577"/>
        <pc:sldMkLst>
          <pc:docMk/>
          <pc:sldMk cId="80334928" sldId="10492"/>
        </pc:sldMkLst>
        <pc:spChg chg="mod">
          <ac:chgData name="Hasselwander Daniel" userId="c52ad4b4-8117-4235-b9f1-fab9bcac5934" providerId="ADAL" clId="{FF959918-2601-2C49-949A-EDF628A65E53}" dt="2022-12-08T13:50:48.504" v="3808" actId="20577"/>
          <ac:spMkLst>
            <pc:docMk/>
            <pc:sldMk cId="80334928" sldId="10492"/>
            <ac:spMk id="15" creationId="{1BD9B7C1-5860-C447-7FC6-D510200F75A2}"/>
          </ac:spMkLst>
        </pc:sp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512768924" sldId="10492"/>
        </pc:sldMkLst>
      </pc:sldChg>
      <pc:sldChg chg="delSp modSp add mod">
        <pc:chgData name="Hasselwander Daniel" userId="c52ad4b4-8117-4235-b9f1-fab9bcac5934" providerId="ADAL" clId="{FF959918-2601-2C49-949A-EDF628A65E53}" dt="2022-12-08T12:31:10.470" v="1780" actId="1076"/>
        <pc:sldMkLst>
          <pc:docMk/>
          <pc:sldMk cId="3747817094" sldId="10493"/>
        </pc:sldMkLst>
        <pc:spChg chg="mod">
          <ac:chgData name="Hasselwander Daniel" userId="c52ad4b4-8117-4235-b9f1-fab9bcac5934" providerId="ADAL" clId="{FF959918-2601-2C49-949A-EDF628A65E53}" dt="2022-12-08T10:37:06.295" v="1698" actId="20577"/>
          <ac:spMkLst>
            <pc:docMk/>
            <pc:sldMk cId="3747817094" sldId="10493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2:31:06.271" v="1779" actId="1076"/>
          <ac:spMkLst>
            <pc:docMk/>
            <pc:sldMk cId="3747817094" sldId="10493"/>
            <ac:spMk id="7" creationId="{62039F11-55E1-12B6-2EFB-7D3A86D7EEF8}"/>
          </ac:spMkLst>
        </pc:spChg>
        <pc:spChg chg="mod">
          <ac:chgData name="Hasselwander Daniel" userId="c52ad4b4-8117-4235-b9f1-fab9bcac5934" providerId="ADAL" clId="{FF959918-2601-2C49-949A-EDF628A65E53}" dt="2022-12-08T12:31:10.470" v="1780" actId="1076"/>
          <ac:spMkLst>
            <pc:docMk/>
            <pc:sldMk cId="3747817094" sldId="10493"/>
            <ac:spMk id="9" creationId="{92DD9949-465B-4C78-E741-AE9E787E0995}"/>
          </ac:spMkLst>
        </pc:spChg>
        <pc:spChg chg="del">
          <ac:chgData name="Hasselwander Daniel" userId="c52ad4b4-8117-4235-b9f1-fab9bcac5934" providerId="ADAL" clId="{FF959918-2601-2C49-949A-EDF628A65E53}" dt="2022-12-08T12:31:04.669" v="1778" actId="478"/>
          <ac:spMkLst>
            <pc:docMk/>
            <pc:sldMk cId="3747817094" sldId="10493"/>
            <ac:spMk id="10" creationId="{6C265D98-398A-C321-436D-8B4242554653}"/>
          </ac:spMkLst>
        </pc:spChg>
        <pc:spChg chg="del">
          <ac:chgData name="Hasselwander Daniel" userId="c52ad4b4-8117-4235-b9f1-fab9bcac5934" providerId="ADAL" clId="{FF959918-2601-2C49-949A-EDF628A65E53}" dt="2022-12-08T12:31:03.105" v="1777" actId="478"/>
          <ac:spMkLst>
            <pc:docMk/>
            <pc:sldMk cId="3747817094" sldId="10493"/>
            <ac:spMk id="12" creationId="{52BE82C0-31B0-EA5A-00B5-26AEAA4C0F0B}"/>
          </ac:spMkLst>
        </pc:spChg>
        <pc:spChg chg="mod">
          <ac:chgData name="Hasselwander Daniel" userId="c52ad4b4-8117-4235-b9f1-fab9bcac5934" providerId="ADAL" clId="{FF959918-2601-2C49-949A-EDF628A65E53}" dt="2022-12-08T12:28:44.569" v="1704" actId="20577"/>
          <ac:spMkLst>
            <pc:docMk/>
            <pc:sldMk cId="3747817094" sldId="10493"/>
            <ac:spMk id="20" creationId="{8151B3AA-3BDE-BB45-FAA8-AAF12ECD68E8}"/>
          </ac:spMkLst>
        </pc:sp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895813968" sldId="10493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891925916" sldId="10494"/>
        </pc:sldMkLst>
      </pc:sldChg>
      <pc:sldChg chg="add modNotesTx">
        <pc:chgData name="Hasselwander Daniel" userId="c52ad4b4-8117-4235-b9f1-fab9bcac5934" providerId="ADAL" clId="{FF959918-2601-2C49-949A-EDF628A65E53}" dt="2022-12-08T12:56:10.345" v="2237" actId="20577"/>
        <pc:sldMkLst>
          <pc:docMk/>
          <pc:sldMk cId="2575302672" sldId="10494"/>
        </pc:sldMkLst>
      </pc:sldChg>
      <pc:sldChg chg="addSp delSp modSp add mod modNotesTx">
        <pc:chgData name="Hasselwander Daniel" userId="c52ad4b4-8117-4235-b9f1-fab9bcac5934" providerId="ADAL" clId="{FF959918-2601-2C49-949A-EDF628A65E53}" dt="2022-12-08T13:15:58.809" v="3210" actId="20577"/>
        <pc:sldMkLst>
          <pc:docMk/>
          <pc:sldMk cId="919076706" sldId="10495"/>
        </pc:sldMkLst>
        <pc:spChg chg="mod">
          <ac:chgData name="Hasselwander Daniel" userId="c52ad4b4-8117-4235-b9f1-fab9bcac5934" providerId="ADAL" clId="{FF959918-2601-2C49-949A-EDF628A65E53}" dt="2022-12-08T13:14:40.150" v="3057" actId="20577"/>
          <ac:spMkLst>
            <pc:docMk/>
            <pc:sldMk cId="919076706" sldId="10495"/>
            <ac:spMk id="2" creationId="{57485508-0FAA-7B46-B5AE-FFCA54203BDE}"/>
          </ac:spMkLst>
        </pc:spChg>
        <pc:spChg chg="del">
          <ac:chgData name="Hasselwander Daniel" userId="c52ad4b4-8117-4235-b9f1-fab9bcac5934" providerId="ADAL" clId="{FF959918-2601-2C49-949A-EDF628A65E53}" dt="2022-12-08T12:53:26.127" v="2073" actId="478"/>
          <ac:spMkLst>
            <pc:docMk/>
            <pc:sldMk cId="919076706" sldId="10495"/>
            <ac:spMk id="7" creationId="{62039F11-55E1-12B6-2EFB-7D3A86D7EEF8}"/>
          </ac:spMkLst>
        </pc:spChg>
        <pc:spChg chg="del">
          <ac:chgData name="Hasselwander Daniel" userId="c52ad4b4-8117-4235-b9f1-fab9bcac5934" providerId="ADAL" clId="{FF959918-2601-2C49-949A-EDF628A65E53}" dt="2022-12-08T12:53:26.127" v="2073" actId="478"/>
          <ac:spMkLst>
            <pc:docMk/>
            <pc:sldMk cId="919076706" sldId="10495"/>
            <ac:spMk id="9" creationId="{92DD9949-465B-4C78-E741-AE9E787E0995}"/>
          </ac:spMkLst>
        </pc:spChg>
        <pc:spChg chg="add del mod">
          <ac:chgData name="Hasselwander Daniel" userId="c52ad4b4-8117-4235-b9f1-fab9bcac5934" providerId="ADAL" clId="{FF959918-2601-2C49-949A-EDF628A65E53}" dt="2022-12-08T12:57:53.982" v="2323" actId="478"/>
          <ac:spMkLst>
            <pc:docMk/>
            <pc:sldMk cId="919076706" sldId="10495"/>
            <ac:spMk id="12" creationId="{0F6C5DDA-58D1-89BD-EDBE-3333235BCFEF}"/>
          </ac:spMkLst>
        </pc:spChg>
        <pc:spChg chg="add del mod">
          <ac:chgData name="Hasselwander Daniel" userId="c52ad4b4-8117-4235-b9f1-fab9bcac5934" providerId="ADAL" clId="{FF959918-2601-2C49-949A-EDF628A65E53}" dt="2022-12-08T12:58:00.090" v="2327" actId="478"/>
          <ac:spMkLst>
            <pc:docMk/>
            <pc:sldMk cId="919076706" sldId="10495"/>
            <ac:spMk id="13" creationId="{232DAF69-9EA9-F2AB-500C-7DB58E50C59E}"/>
          </ac:spMkLst>
        </pc:spChg>
        <pc:spChg chg="add del mod">
          <ac:chgData name="Hasselwander Daniel" userId="c52ad4b4-8117-4235-b9f1-fab9bcac5934" providerId="ADAL" clId="{FF959918-2601-2C49-949A-EDF628A65E53}" dt="2022-12-08T12:59:10.279" v="2377"/>
          <ac:spMkLst>
            <pc:docMk/>
            <pc:sldMk cId="919076706" sldId="10495"/>
            <ac:spMk id="19" creationId="{06FB7E60-75C3-F50C-2B6C-AD4FDBF9008C}"/>
          </ac:spMkLst>
        </pc:spChg>
        <pc:spChg chg="del">
          <ac:chgData name="Hasselwander Daniel" userId="c52ad4b4-8117-4235-b9f1-fab9bcac5934" providerId="ADAL" clId="{FF959918-2601-2C49-949A-EDF628A65E53}" dt="2022-12-08T12:53:26.127" v="2073" actId="478"/>
          <ac:spMkLst>
            <pc:docMk/>
            <pc:sldMk cId="919076706" sldId="10495"/>
            <ac:spMk id="20" creationId="{8151B3AA-3BDE-BB45-FAA8-AAF12ECD68E8}"/>
          </ac:spMkLst>
        </pc:spChg>
        <pc:spChg chg="add mod">
          <ac:chgData name="Hasselwander Daniel" userId="c52ad4b4-8117-4235-b9f1-fab9bcac5934" providerId="ADAL" clId="{FF959918-2601-2C49-949A-EDF628A65E53}" dt="2022-12-08T13:01:42.455" v="2445" actId="14100"/>
          <ac:spMkLst>
            <pc:docMk/>
            <pc:sldMk cId="919076706" sldId="10495"/>
            <ac:spMk id="21" creationId="{4D5A9BED-092E-5924-3288-C5250F0D6167}"/>
          </ac:spMkLst>
        </pc:spChg>
        <pc:spChg chg="add mod">
          <ac:chgData name="Hasselwander Daniel" userId="c52ad4b4-8117-4235-b9f1-fab9bcac5934" providerId="ADAL" clId="{FF959918-2601-2C49-949A-EDF628A65E53}" dt="2022-12-08T13:02:30.565" v="2447" actId="571"/>
          <ac:spMkLst>
            <pc:docMk/>
            <pc:sldMk cId="919076706" sldId="10495"/>
            <ac:spMk id="24" creationId="{373CD7A7-30FB-7AFE-396E-321EAB6E42DD}"/>
          </ac:spMkLst>
        </pc:spChg>
        <pc:spChg chg="add mod">
          <ac:chgData name="Hasselwander Daniel" userId="c52ad4b4-8117-4235-b9f1-fab9bcac5934" providerId="ADAL" clId="{FF959918-2601-2C49-949A-EDF628A65E53}" dt="2022-12-08T13:15:58.809" v="3210" actId="20577"/>
          <ac:spMkLst>
            <pc:docMk/>
            <pc:sldMk cId="919076706" sldId="10495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FF959918-2601-2C49-949A-EDF628A65E53}" dt="2022-12-08T12:53:26.127" v="2073" actId="478"/>
          <ac:picMkLst>
            <pc:docMk/>
            <pc:sldMk cId="919076706" sldId="10495"/>
            <ac:picMk id="3" creationId="{54A65AFA-4350-3DED-5FBD-D7F8B7489AEC}"/>
          </ac:picMkLst>
        </pc:picChg>
        <pc:picChg chg="add del mod">
          <ac:chgData name="Hasselwander Daniel" userId="c52ad4b4-8117-4235-b9f1-fab9bcac5934" providerId="ADAL" clId="{FF959918-2601-2C49-949A-EDF628A65E53}" dt="2022-12-08T12:57:55.443" v="2324" actId="478"/>
          <ac:picMkLst>
            <pc:docMk/>
            <pc:sldMk cId="919076706" sldId="10495"/>
            <ac:picMk id="5" creationId="{85732D8A-0A1A-76C6-7E27-81C28483DF2B}"/>
          </ac:picMkLst>
        </pc:picChg>
        <pc:picChg chg="add del mod">
          <ac:chgData name="Hasselwander Daniel" userId="c52ad4b4-8117-4235-b9f1-fab9bcac5934" providerId="ADAL" clId="{FF959918-2601-2C49-949A-EDF628A65E53}" dt="2022-12-08T12:57:56.997" v="2325" actId="478"/>
          <ac:picMkLst>
            <pc:docMk/>
            <pc:sldMk cId="919076706" sldId="10495"/>
            <ac:picMk id="8" creationId="{46633309-344E-1532-104A-7277E1379993}"/>
          </ac:picMkLst>
        </pc:picChg>
        <pc:picChg chg="add del mod">
          <ac:chgData name="Hasselwander Daniel" userId="c52ad4b4-8117-4235-b9f1-fab9bcac5934" providerId="ADAL" clId="{FF959918-2601-2C49-949A-EDF628A65E53}" dt="2022-12-08T12:57:58.513" v="2326" actId="478"/>
          <ac:picMkLst>
            <pc:docMk/>
            <pc:sldMk cId="919076706" sldId="10495"/>
            <ac:picMk id="11" creationId="{FEBFD580-9088-B6E9-2478-EA2AEB5445CC}"/>
          </ac:picMkLst>
        </pc:picChg>
        <pc:picChg chg="add del mod">
          <ac:chgData name="Hasselwander Daniel" userId="c52ad4b4-8117-4235-b9f1-fab9bcac5934" providerId="ADAL" clId="{FF959918-2601-2C49-949A-EDF628A65E53}" dt="2022-12-08T13:00:59.427" v="2403" actId="478"/>
          <ac:picMkLst>
            <pc:docMk/>
            <pc:sldMk cId="919076706" sldId="10495"/>
            <ac:picMk id="15" creationId="{C32C16B5-F95B-433B-A183-755F63C68D2E}"/>
          </ac:picMkLst>
        </pc:picChg>
        <pc:picChg chg="add del mod">
          <ac:chgData name="Hasselwander Daniel" userId="c52ad4b4-8117-4235-b9f1-fab9bcac5934" providerId="ADAL" clId="{FF959918-2601-2C49-949A-EDF628A65E53}" dt="2022-12-08T12:57:47.339" v="2321"/>
          <ac:picMkLst>
            <pc:docMk/>
            <pc:sldMk cId="919076706" sldId="10495"/>
            <ac:picMk id="16" creationId="{1E05305E-0E77-DB9E-AC05-0C23EB01977D}"/>
          </ac:picMkLst>
        </pc:picChg>
        <pc:picChg chg="add del mod">
          <ac:chgData name="Hasselwander Daniel" userId="c52ad4b4-8117-4235-b9f1-fab9bcac5934" providerId="ADAL" clId="{FF959918-2601-2C49-949A-EDF628A65E53}" dt="2022-12-08T13:00:42.934" v="2399" actId="478"/>
          <ac:picMkLst>
            <pc:docMk/>
            <pc:sldMk cId="919076706" sldId="10495"/>
            <ac:picMk id="18" creationId="{868E0E9A-F122-8652-7CF6-F00E62E62610}"/>
          </ac:picMkLst>
        </pc:picChg>
        <pc:picChg chg="add del mod">
          <ac:chgData name="Hasselwander Daniel" userId="c52ad4b4-8117-4235-b9f1-fab9bcac5934" providerId="ADAL" clId="{FF959918-2601-2C49-949A-EDF628A65E53}" dt="2022-12-08T13:14:30.114" v="3046" actId="478"/>
          <ac:picMkLst>
            <pc:docMk/>
            <pc:sldMk cId="919076706" sldId="10495"/>
            <ac:picMk id="23" creationId="{93AFD893-9D71-4A06-74F6-F964E92A3A45}"/>
          </ac:picMkLst>
        </pc:picChg>
        <pc:picChg chg="add mod">
          <ac:chgData name="Hasselwander Daniel" userId="c52ad4b4-8117-4235-b9f1-fab9bcac5934" providerId="ADAL" clId="{FF959918-2601-2C49-949A-EDF628A65E53}" dt="2022-12-08T13:14:35.817" v="3048" actId="14100"/>
          <ac:picMkLst>
            <pc:docMk/>
            <pc:sldMk cId="919076706" sldId="10495"/>
            <ac:picMk id="26" creationId="{9915F8CB-E566-0FB4-5C8F-1883F00D847A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325479371" sldId="10495"/>
        </pc:sldMkLst>
      </pc:sldChg>
      <pc:sldChg chg="addSp delSp add mod">
        <pc:chgData name="Hasselwander Daniel" userId="c52ad4b4-8117-4235-b9f1-fab9bcac5934" providerId="ADAL" clId="{FF959918-2601-2C49-949A-EDF628A65E53}" dt="2022-12-08T13:00:18.906" v="2398" actId="478"/>
        <pc:sldMkLst>
          <pc:docMk/>
          <pc:sldMk cId="197831723" sldId="10496"/>
        </pc:sldMkLst>
        <pc:spChg chg="add del">
          <ac:chgData name="Hasselwander Daniel" userId="c52ad4b4-8117-4235-b9f1-fab9bcac5934" providerId="ADAL" clId="{FF959918-2601-2C49-949A-EDF628A65E53}" dt="2022-12-08T13:00:15.629" v="2396" actId="478"/>
          <ac:spMkLst>
            <pc:docMk/>
            <pc:sldMk cId="197831723" sldId="10496"/>
            <ac:spMk id="12" creationId="{0F6C5DDA-58D1-89BD-EDBE-3333235BCFEF}"/>
          </ac:spMkLst>
        </pc:spChg>
        <pc:spChg chg="add del">
          <ac:chgData name="Hasselwander Daniel" userId="c52ad4b4-8117-4235-b9f1-fab9bcac5934" providerId="ADAL" clId="{FF959918-2601-2C49-949A-EDF628A65E53}" dt="2022-12-08T13:00:15.034" v="2395" actId="478"/>
          <ac:spMkLst>
            <pc:docMk/>
            <pc:sldMk cId="197831723" sldId="10496"/>
            <ac:spMk id="13" creationId="{232DAF69-9EA9-F2AB-500C-7DB58E50C59E}"/>
          </ac:spMkLst>
        </pc:spChg>
        <pc:picChg chg="add del">
          <ac:chgData name="Hasselwander Daniel" userId="c52ad4b4-8117-4235-b9f1-fab9bcac5934" providerId="ADAL" clId="{FF959918-2601-2C49-949A-EDF628A65E53}" dt="2022-12-08T13:00:15.034" v="2395" actId="478"/>
          <ac:picMkLst>
            <pc:docMk/>
            <pc:sldMk cId="197831723" sldId="10496"/>
            <ac:picMk id="5" creationId="{85732D8A-0A1A-76C6-7E27-81C28483DF2B}"/>
          </ac:picMkLst>
        </pc:picChg>
        <pc:picChg chg="add del">
          <ac:chgData name="Hasselwander Daniel" userId="c52ad4b4-8117-4235-b9f1-fab9bcac5934" providerId="ADAL" clId="{FF959918-2601-2C49-949A-EDF628A65E53}" dt="2022-12-08T13:00:15.034" v="2395" actId="478"/>
          <ac:picMkLst>
            <pc:docMk/>
            <pc:sldMk cId="197831723" sldId="10496"/>
            <ac:picMk id="8" creationId="{46633309-344E-1532-104A-7277E1379993}"/>
          </ac:picMkLst>
        </pc:picChg>
        <pc:picChg chg="add del">
          <ac:chgData name="Hasselwander Daniel" userId="c52ad4b4-8117-4235-b9f1-fab9bcac5934" providerId="ADAL" clId="{FF959918-2601-2C49-949A-EDF628A65E53}" dt="2022-12-08T13:00:15.034" v="2395" actId="478"/>
          <ac:picMkLst>
            <pc:docMk/>
            <pc:sldMk cId="197831723" sldId="10496"/>
            <ac:picMk id="11" creationId="{FEBFD580-9088-B6E9-2478-EA2AEB5445CC}"/>
          </ac:picMkLst>
        </pc:picChg>
        <pc:picChg chg="add del">
          <ac:chgData name="Hasselwander Daniel" userId="c52ad4b4-8117-4235-b9f1-fab9bcac5934" providerId="ADAL" clId="{FF959918-2601-2C49-949A-EDF628A65E53}" dt="2022-12-08T13:00:18.906" v="2398" actId="478"/>
          <ac:picMkLst>
            <pc:docMk/>
            <pc:sldMk cId="197831723" sldId="10496"/>
            <ac:picMk id="15" creationId="{C32C16B5-F95B-433B-A183-755F63C68D2E}"/>
          </ac:picMkLst>
        </pc:picChg>
      </pc:sldChg>
      <pc:sldChg chg="addSp delSp modSp add mod">
        <pc:chgData name="Hasselwander Daniel" userId="c52ad4b4-8117-4235-b9f1-fab9bcac5934" providerId="ADAL" clId="{FF959918-2601-2C49-949A-EDF628A65E53}" dt="2022-12-08T13:47:49.603" v="3621" actId="478"/>
        <pc:sldMkLst>
          <pc:docMk/>
          <pc:sldMk cId="1617503355" sldId="10497"/>
        </pc:sldMkLst>
        <pc:spChg chg="add del mod">
          <ac:chgData name="Hasselwander Daniel" userId="c52ad4b4-8117-4235-b9f1-fab9bcac5934" providerId="ADAL" clId="{FF959918-2601-2C49-949A-EDF628A65E53}" dt="2022-12-08T13:47:49.603" v="3621" actId="478"/>
          <ac:spMkLst>
            <pc:docMk/>
            <pc:sldMk cId="1617503355" sldId="10497"/>
            <ac:spMk id="9" creationId="{D4251E7F-2082-813D-04CB-53F7F11C497C}"/>
          </ac:spMkLst>
        </pc:spChg>
        <pc:picChg chg="add del mod">
          <ac:chgData name="Hasselwander Daniel" userId="c52ad4b4-8117-4235-b9f1-fab9bcac5934" providerId="ADAL" clId="{FF959918-2601-2C49-949A-EDF628A65E53}" dt="2022-12-08T13:10:47.044" v="2877" actId="478"/>
          <ac:picMkLst>
            <pc:docMk/>
            <pc:sldMk cId="1617503355" sldId="10497"/>
            <ac:picMk id="4" creationId="{4BF49AAA-2841-E04E-BCE4-C5BA04CABCB1}"/>
          </ac:picMkLst>
        </pc:picChg>
        <pc:picChg chg="add del mod">
          <ac:chgData name="Hasselwander Daniel" userId="c52ad4b4-8117-4235-b9f1-fab9bcac5934" providerId="ADAL" clId="{FF959918-2601-2C49-949A-EDF628A65E53}" dt="2022-12-08T13:11:35.233" v="2913" actId="21"/>
          <ac:picMkLst>
            <pc:docMk/>
            <pc:sldMk cId="1617503355" sldId="10497"/>
            <ac:picMk id="6" creationId="{ABC3952A-513D-EF00-3FCC-9314EA9875CC}"/>
          </ac:picMkLst>
        </pc:picChg>
        <pc:picChg chg="add del mod">
          <ac:chgData name="Hasselwander Daniel" userId="c52ad4b4-8117-4235-b9f1-fab9bcac5934" providerId="ADAL" clId="{FF959918-2601-2C49-949A-EDF628A65E53}" dt="2022-12-08T13:20:42.554" v="3273" actId="21"/>
          <ac:picMkLst>
            <pc:docMk/>
            <pc:sldMk cId="1617503355" sldId="10497"/>
            <ac:picMk id="8" creationId="{2E5D61FF-2562-3157-81D3-C595810BA7E9}"/>
          </ac:picMkLst>
        </pc:picChg>
        <pc:picChg chg="add del mod">
          <ac:chgData name="Hasselwander Daniel" userId="c52ad4b4-8117-4235-b9f1-fab9bcac5934" providerId="ADAL" clId="{FF959918-2601-2C49-949A-EDF628A65E53}" dt="2022-12-08T13:47:20.623" v="3615" actId="21"/>
          <ac:picMkLst>
            <pc:docMk/>
            <pc:sldMk cId="1617503355" sldId="10497"/>
            <ac:picMk id="11" creationId="{41D20FCC-FDC5-4319-5094-3F62CD6C180F}"/>
          </ac:picMkLst>
        </pc:picChg>
      </pc:sldChg>
      <pc:sldChg chg="add del">
        <pc:chgData name="Hasselwander Daniel" userId="c52ad4b4-8117-4235-b9f1-fab9bcac5934" providerId="ADAL" clId="{FF959918-2601-2C49-949A-EDF628A65E53}" dt="2022-12-08T12:59:51.686" v="2387"/>
        <pc:sldMkLst>
          <pc:docMk/>
          <pc:sldMk cId="3275040213" sldId="10497"/>
        </pc:sldMkLst>
      </pc:sldChg>
      <pc:sldChg chg="add del">
        <pc:chgData name="Hasselwander Daniel" userId="c52ad4b4-8117-4235-b9f1-fab9bcac5934" providerId="ADAL" clId="{FF959918-2601-2C49-949A-EDF628A65E53}" dt="2022-12-08T12:59:50.012" v="2386"/>
        <pc:sldMkLst>
          <pc:docMk/>
          <pc:sldMk cId="1744748956" sldId="10498"/>
        </pc:sldMkLst>
      </pc:sldChg>
      <pc:sldChg chg="add ord">
        <pc:chgData name="Hasselwander Daniel" userId="c52ad4b4-8117-4235-b9f1-fab9bcac5934" providerId="ADAL" clId="{FF959918-2601-2C49-949A-EDF628A65E53}" dt="2022-12-08T13:10:22.546" v="2876" actId="20578"/>
        <pc:sldMkLst>
          <pc:docMk/>
          <pc:sldMk cId="3801448635" sldId="10498"/>
        </pc:sldMkLst>
      </pc:sldChg>
      <pc:sldChg chg="add del">
        <pc:chgData name="Hasselwander Daniel" userId="c52ad4b4-8117-4235-b9f1-fab9bcac5934" providerId="ADAL" clId="{FF959918-2601-2C49-949A-EDF628A65E53}" dt="2022-12-08T12:59:49.264" v="2385"/>
        <pc:sldMkLst>
          <pc:docMk/>
          <pc:sldMk cId="3803492126" sldId="10499"/>
        </pc:sldMkLst>
      </pc:sldChg>
      <pc:sldChg chg="add del">
        <pc:chgData name="Hasselwander Daniel" userId="c52ad4b4-8117-4235-b9f1-fab9bcac5934" providerId="ADAL" clId="{FF959918-2601-2C49-949A-EDF628A65E53}" dt="2022-12-08T13:40:10.684" v="3480" actId="2696"/>
        <pc:sldMkLst>
          <pc:docMk/>
          <pc:sldMk cId="3855791902" sldId="10499"/>
        </pc:sldMkLst>
      </pc:sldChg>
      <pc:sldChg chg="add del">
        <pc:chgData name="Hasselwander Daniel" userId="c52ad4b4-8117-4235-b9f1-fab9bcac5934" providerId="ADAL" clId="{FF959918-2601-2C49-949A-EDF628A65E53}" dt="2022-12-08T12:59:48.916" v="2384"/>
        <pc:sldMkLst>
          <pc:docMk/>
          <pc:sldMk cId="2305665688" sldId="10500"/>
        </pc:sldMkLst>
      </pc:sldChg>
      <pc:sldChg chg="add del">
        <pc:chgData name="Hasselwander Daniel" userId="c52ad4b4-8117-4235-b9f1-fab9bcac5934" providerId="ADAL" clId="{FF959918-2601-2C49-949A-EDF628A65E53}" dt="2022-12-08T13:40:12.163" v="3481" actId="2696"/>
        <pc:sldMkLst>
          <pc:docMk/>
          <pc:sldMk cId="2635350302" sldId="10500"/>
        </pc:sldMkLst>
      </pc:sldChg>
      <pc:sldChg chg="addSp delSp modSp add mod">
        <pc:chgData name="Hasselwander Daniel" userId="c52ad4b4-8117-4235-b9f1-fab9bcac5934" providerId="ADAL" clId="{FF959918-2601-2C49-949A-EDF628A65E53}" dt="2022-12-08T13:10:06.522" v="2875" actId="14100"/>
        <pc:sldMkLst>
          <pc:docMk/>
          <pc:sldMk cId="74843962" sldId="10501"/>
        </pc:sldMkLst>
        <pc:spChg chg="mod">
          <ac:chgData name="Hasselwander Daniel" userId="c52ad4b4-8117-4235-b9f1-fab9bcac5934" providerId="ADAL" clId="{FF959918-2601-2C49-949A-EDF628A65E53}" dt="2022-12-08T13:07:19.885" v="2712" actId="20577"/>
          <ac:spMkLst>
            <pc:docMk/>
            <pc:sldMk cId="74843962" sldId="10501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09:27.519" v="2865" actId="20577"/>
          <ac:spMkLst>
            <pc:docMk/>
            <pc:sldMk cId="74843962" sldId="10501"/>
            <ac:spMk id="25" creationId="{79C0619F-AE73-C4BA-20AB-421B2F1C4627}"/>
          </ac:spMkLst>
        </pc:spChg>
        <pc:picChg chg="add mod">
          <ac:chgData name="Hasselwander Daniel" userId="c52ad4b4-8117-4235-b9f1-fab9bcac5934" providerId="ADAL" clId="{FF959918-2601-2C49-949A-EDF628A65E53}" dt="2022-12-08T13:07:09.601" v="2698" actId="14100"/>
          <ac:picMkLst>
            <pc:docMk/>
            <pc:sldMk cId="74843962" sldId="10501"/>
            <ac:picMk id="3" creationId="{8C0A86A9-E1FD-C74F-915B-6B27CD4E6005}"/>
          </ac:picMkLst>
        </pc:picChg>
        <pc:picChg chg="add del mod">
          <ac:chgData name="Hasselwander Daniel" userId="c52ad4b4-8117-4235-b9f1-fab9bcac5934" providerId="ADAL" clId="{FF959918-2601-2C49-949A-EDF628A65E53}" dt="2022-12-08T13:07:13.530" v="2699" actId="478"/>
          <ac:picMkLst>
            <pc:docMk/>
            <pc:sldMk cId="74843962" sldId="10501"/>
            <ac:picMk id="4" creationId="{4E043BD9-B4FD-8927-ADE5-2E0786A010FE}"/>
          </ac:picMkLst>
        </pc:picChg>
        <pc:picChg chg="add mod">
          <ac:chgData name="Hasselwander Daniel" userId="c52ad4b4-8117-4235-b9f1-fab9bcac5934" providerId="ADAL" clId="{FF959918-2601-2C49-949A-EDF628A65E53}" dt="2022-12-08T13:09:40.374" v="2869" actId="1076"/>
          <ac:picMkLst>
            <pc:docMk/>
            <pc:sldMk cId="74843962" sldId="10501"/>
            <ac:picMk id="5" creationId="{19DD172E-EB1C-36FD-D76E-D007C1EE2B1D}"/>
          </ac:picMkLst>
        </pc:picChg>
        <pc:picChg chg="add mod">
          <ac:chgData name="Hasselwander Daniel" userId="c52ad4b4-8117-4235-b9f1-fab9bcac5934" providerId="ADAL" clId="{FF959918-2601-2C49-949A-EDF628A65E53}" dt="2022-12-08T13:09:44.040" v="2871" actId="1076"/>
          <ac:picMkLst>
            <pc:docMk/>
            <pc:sldMk cId="74843962" sldId="10501"/>
            <ac:picMk id="6" creationId="{AB2D492D-DC36-080C-FCE5-570D25B72004}"/>
          </ac:picMkLst>
        </pc:picChg>
        <pc:picChg chg="del">
          <ac:chgData name="Hasselwander Daniel" userId="c52ad4b4-8117-4235-b9f1-fab9bcac5934" providerId="ADAL" clId="{FF959918-2601-2C49-949A-EDF628A65E53}" dt="2022-12-08T13:06:52.220" v="2693" actId="478"/>
          <ac:picMkLst>
            <pc:docMk/>
            <pc:sldMk cId="74843962" sldId="10501"/>
            <ac:picMk id="23" creationId="{93AFD893-9D71-4A06-74F6-F964E92A3A45}"/>
          </ac:picMkLst>
        </pc:picChg>
        <pc:cxnChg chg="add">
          <ac:chgData name="Hasselwander Daniel" userId="c52ad4b4-8117-4235-b9f1-fab9bcac5934" providerId="ADAL" clId="{FF959918-2601-2C49-949A-EDF628A65E53}" dt="2022-12-08T13:09:59.299" v="2872" actId="11529"/>
          <ac:cxnSpMkLst>
            <pc:docMk/>
            <pc:sldMk cId="74843962" sldId="10501"/>
            <ac:cxnSpMk id="8" creationId="{F175ABAA-E55E-0D4F-9BC1-105971A47B03}"/>
          </ac:cxnSpMkLst>
        </pc:cxnChg>
        <pc:cxnChg chg="add mod">
          <ac:chgData name="Hasselwander Daniel" userId="c52ad4b4-8117-4235-b9f1-fab9bcac5934" providerId="ADAL" clId="{FF959918-2601-2C49-949A-EDF628A65E53}" dt="2022-12-08T13:10:06.522" v="2875" actId="14100"/>
          <ac:cxnSpMkLst>
            <pc:docMk/>
            <pc:sldMk cId="74843962" sldId="10501"/>
            <ac:cxnSpMk id="9" creationId="{6C2BA022-607F-F9B8-B230-A15D595CF3DD}"/>
          </ac:cxnSpMkLst>
        </pc:cxnChg>
      </pc:sldChg>
      <pc:sldChg chg="add del">
        <pc:chgData name="Hasselwander Daniel" userId="c52ad4b4-8117-4235-b9f1-fab9bcac5934" providerId="ADAL" clId="{FF959918-2601-2C49-949A-EDF628A65E53}" dt="2022-12-08T13:00:16.435" v="2397"/>
        <pc:sldMkLst>
          <pc:docMk/>
          <pc:sldMk cId="600115803" sldId="10501"/>
        </pc:sldMkLst>
      </pc:sldChg>
      <pc:sldChg chg="addSp modSp add mod">
        <pc:chgData name="Hasselwander Daniel" userId="c52ad4b4-8117-4235-b9f1-fab9bcac5934" providerId="ADAL" clId="{FF959918-2601-2C49-949A-EDF628A65E53}" dt="2022-12-08T13:18:25.665" v="3253" actId="20577"/>
        <pc:sldMkLst>
          <pc:docMk/>
          <pc:sldMk cId="3970501304" sldId="10502"/>
        </pc:sldMkLst>
        <pc:spChg chg="mod">
          <ac:chgData name="Hasselwander Daniel" userId="c52ad4b4-8117-4235-b9f1-fab9bcac5934" providerId="ADAL" clId="{FF959918-2601-2C49-949A-EDF628A65E53}" dt="2022-12-08T13:18:25.665" v="3253" actId="20577"/>
          <ac:spMkLst>
            <pc:docMk/>
            <pc:sldMk cId="3970501304" sldId="10502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11:12.417" v="2906" actId="1076"/>
          <ac:spMkLst>
            <pc:docMk/>
            <pc:sldMk cId="3970501304" sldId="10502"/>
            <ac:spMk id="21" creationId="{4D5A9BED-092E-5924-3288-C5250F0D6167}"/>
          </ac:spMkLst>
        </pc:spChg>
        <pc:spChg chg="mod">
          <ac:chgData name="Hasselwander Daniel" userId="c52ad4b4-8117-4235-b9f1-fab9bcac5934" providerId="ADAL" clId="{FF959918-2601-2C49-949A-EDF628A65E53}" dt="2022-12-08T13:13:36.179" v="3038" actId="5793"/>
          <ac:spMkLst>
            <pc:docMk/>
            <pc:sldMk cId="3970501304" sldId="10502"/>
            <ac:spMk id="25" creationId="{79C0619F-AE73-C4BA-20AB-421B2F1C4627}"/>
          </ac:spMkLst>
        </pc:spChg>
        <pc:picChg chg="mod">
          <ac:chgData name="Hasselwander Daniel" userId="c52ad4b4-8117-4235-b9f1-fab9bcac5934" providerId="ADAL" clId="{FF959918-2601-2C49-949A-EDF628A65E53}" dt="2022-12-08T13:11:16.624" v="2910" actId="1076"/>
          <ac:picMkLst>
            <pc:docMk/>
            <pc:sldMk cId="3970501304" sldId="10502"/>
            <ac:picMk id="3" creationId="{8C0A86A9-E1FD-C74F-915B-6B27CD4E6005}"/>
          </ac:picMkLst>
        </pc:picChg>
        <pc:picChg chg="mod">
          <ac:chgData name="Hasselwander Daniel" userId="c52ad4b4-8117-4235-b9f1-fab9bcac5934" providerId="ADAL" clId="{FF959918-2601-2C49-949A-EDF628A65E53}" dt="2022-12-08T13:11:11.774" v="2905" actId="1076"/>
          <ac:picMkLst>
            <pc:docMk/>
            <pc:sldMk cId="3970501304" sldId="10502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FF959918-2601-2C49-949A-EDF628A65E53}" dt="2022-12-08T13:11:11.774" v="2905" actId="1076"/>
          <ac:picMkLst>
            <pc:docMk/>
            <pc:sldMk cId="3970501304" sldId="10502"/>
            <ac:picMk id="6" creationId="{AB2D492D-DC36-080C-FCE5-570D25B72004}"/>
          </ac:picMkLst>
        </pc:picChg>
        <pc:picChg chg="add mod">
          <ac:chgData name="Hasselwander Daniel" userId="c52ad4b4-8117-4235-b9f1-fab9bcac5934" providerId="ADAL" clId="{FF959918-2601-2C49-949A-EDF628A65E53}" dt="2022-12-08T13:11:54.467" v="2924" actId="1038"/>
          <ac:picMkLst>
            <pc:docMk/>
            <pc:sldMk cId="3970501304" sldId="10502"/>
            <ac:picMk id="10" creationId="{8FBF28B0-7524-3A65-8F5A-BC5350DE2721}"/>
          </ac:picMkLst>
        </pc:picChg>
        <pc:cxnChg chg="mod">
          <ac:chgData name="Hasselwander Daniel" userId="c52ad4b4-8117-4235-b9f1-fab9bcac5934" providerId="ADAL" clId="{FF959918-2601-2C49-949A-EDF628A65E53}" dt="2022-12-08T13:11:11.774" v="2905" actId="1076"/>
          <ac:cxnSpMkLst>
            <pc:docMk/>
            <pc:sldMk cId="3970501304" sldId="10502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11:11.774" v="2905" actId="1076"/>
          <ac:cxnSpMkLst>
            <pc:docMk/>
            <pc:sldMk cId="3970501304" sldId="10502"/>
            <ac:cxnSpMk id="9" creationId="{6C2BA022-607F-F9B8-B230-A15D595CF3DD}"/>
          </ac:cxnSpMkLst>
        </pc:cxnChg>
        <pc:cxnChg chg="add mod">
          <ac:chgData name="Hasselwander Daniel" userId="c52ad4b4-8117-4235-b9f1-fab9bcac5934" providerId="ADAL" clId="{FF959918-2601-2C49-949A-EDF628A65E53}" dt="2022-12-08T13:11:54.467" v="2924" actId="1038"/>
          <ac:cxnSpMkLst>
            <pc:docMk/>
            <pc:sldMk cId="3970501304" sldId="10502"/>
            <ac:cxnSpMk id="11" creationId="{2DBF8DAF-644F-A4EF-4365-28916E59D3EC}"/>
          </ac:cxnSpMkLst>
        </pc:cxnChg>
      </pc:sldChg>
      <pc:sldChg chg="addSp delSp modSp add del mod">
        <pc:chgData name="Hasselwander Daniel" userId="c52ad4b4-8117-4235-b9f1-fab9bcac5934" providerId="ADAL" clId="{FF959918-2601-2C49-949A-EDF628A65E53}" dt="2022-12-08T13:48:36.783" v="3625" actId="2696"/>
        <pc:sldMkLst>
          <pc:docMk/>
          <pc:sldMk cId="3256194413" sldId="10503"/>
        </pc:sldMkLst>
        <pc:picChg chg="add del mod">
          <ac:chgData name="Hasselwander Daniel" userId="c52ad4b4-8117-4235-b9f1-fab9bcac5934" providerId="ADAL" clId="{FF959918-2601-2C49-949A-EDF628A65E53}" dt="2022-12-08T13:14:11.005" v="3041"/>
          <ac:picMkLst>
            <pc:docMk/>
            <pc:sldMk cId="3256194413" sldId="10503"/>
            <ac:picMk id="3" creationId="{8698CC93-321C-49FD-18BC-C67A0DC423D5}"/>
          </ac:picMkLst>
        </pc:picChg>
        <pc:picChg chg="add del mod">
          <ac:chgData name="Hasselwander Daniel" userId="c52ad4b4-8117-4235-b9f1-fab9bcac5934" providerId="ADAL" clId="{FF959918-2601-2C49-949A-EDF628A65E53}" dt="2022-12-08T13:14:25.517" v="3044" actId="21"/>
          <ac:picMkLst>
            <pc:docMk/>
            <pc:sldMk cId="3256194413" sldId="10503"/>
            <ac:picMk id="5" creationId="{094660E2-625C-AEEE-B790-1527716F4E35}"/>
          </ac:picMkLst>
        </pc:picChg>
      </pc:sldChg>
      <pc:sldChg chg="add ord">
        <pc:chgData name="Hasselwander Daniel" userId="c52ad4b4-8117-4235-b9f1-fab9bcac5934" providerId="ADAL" clId="{FF959918-2601-2C49-949A-EDF628A65E53}" dt="2022-12-08T13:17:36.242" v="3224" actId="20578"/>
        <pc:sldMkLst>
          <pc:docMk/>
          <pc:sldMk cId="2753045969" sldId="10504"/>
        </pc:sldMkLst>
      </pc:sldChg>
      <pc:sldChg chg="addSp modSp add mod">
        <pc:chgData name="Hasselwander Daniel" userId="c52ad4b4-8117-4235-b9f1-fab9bcac5934" providerId="ADAL" clId="{FF959918-2601-2C49-949A-EDF628A65E53}" dt="2022-12-08T13:17:28.254" v="3223" actId="14100"/>
        <pc:sldMkLst>
          <pc:docMk/>
          <pc:sldMk cId="109491165" sldId="10505"/>
        </pc:sldMkLst>
        <pc:spChg chg="add mod">
          <ac:chgData name="Hasselwander Daniel" userId="c52ad4b4-8117-4235-b9f1-fab9bcac5934" providerId="ADAL" clId="{FF959918-2601-2C49-949A-EDF628A65E53}" dt="2022-12-08T13:17:07.469" v="3214" actId="207"/>
          <ac:spMkLst>
            <pc:docMk/>
            <pc:sldMk cId="109491165" sldId="10505"/>
            <ac:spMk id="3" creationId="{0321A03B-90FB-9D91-2833-885F2657473B}"/>
          </ac:spMkLst>
        </pc:spChg>
        <pc:spChg chg="add mod">
          <ac:chgData name="Hasselwander Daniel" userId="c52ad4b4-8117-4235-b9f1-fab9bcac5934" providerId="ADAL" clId="{FF959918-2601-2C49-949A-EDF628A65E53}" dt="2022-12-08T13:17:17.453" v="3217" actId="14100"/>
          <ac:spMkLst>
            <pc:docMk/>
            <pc:sldMk cId="109491165" sldId="10505"/>
            <ac:spMk id="4" creationId="{57D220F4-2111-3B59-97EB-70200A22CBC5}"/>
          </ac:spMkLst>
        </pc:spChg>
        <pc:spChg chg="add mod">
          <ac:chgData name="Hasselwander Daniel" userId="c52ad4b4-8117-4235-b9f1-fab9bcac5934" providerId="ADAL" clId="{FF959918-2601-2C49-949A-EDF628A65E53}" dt="2022-12-08T13:17:28.254" v="3223" actId="14100"/>
          <ac:spMkLst>
            <pc:docMk/>
            <pc:sldMk cId="109491165" sldId="10505"/>
            <ac:spMk id="5" creationId="{BB916687-4055-D5A9-7FF2-6F3A82BBB63A}"/>
          </ac:spMkLst>
        </pc:spChg>
      </pc:sldChg>
      <pc:sldChg chg="modSp add mod ord">
        <pc:chgData name="Hasselwander Daniel" userId="c52ad4b4-8117-4235-b9f1-fab9bcac5934" providerId="ADAL" clId="{FF959918-2601-2C49-949A-EDF628A65E53}" dt="2022-12-08T13:17:57.689" v="3227" actId="14100"/>
        <pc:sldMkLst>
          <pc:docMk/>
          <pc:sldMk cId="4226914150" sldId="10506"/>
        </pc:sldMkLst>
        <pc:spChg chg="mod">
          <ac:chgData name="Hasselwander Daniel" userId="c52ad4b4-8117-4235-b9f1-fab9bcac5934" providerId="ADAL" clId="{FF959918-2601-2C49-949A-EDF628A65E53}" dt="2022-12-08T13:17:57.689" v="3227" actId="14100"/>
          <ac:spMkLst>
            <pc:docMk/>
            <pc:sldMk cId="4226914150" sldId="10506"/>
            <ac:spMk id="3" creationId="{0321A03B-90FB-9D91-2833-885F2657473B}"/>
          </ac:spMkLst>
        </pc:spChg>
      </pc:sldChg>
      <pc:sldChg chg="modSp add mod ord">
        <pc:chgData name="Hasselwander Daniel" userId="c52ad4b4-8117-4235-b9f1-fab9bcac5934" providerId="ADAL" clId="{FF959918-2601-2C49-949A-EDF628A65E53}" dt="2022-12-08T13:18:10.624" v="3230" actId="14100"/>
        <pc:sldMkLst>
          <pc:docMk/>
          <pc:sldMk cId="3992022614" sldId="10507"/>
        </pc:sldMkLst>
        <pc:spChg chg="mod">
          <ac:chgData name="Hasselwander Daniel" userId="c52ad4b4-8117-4235-b9f1-fab9bcac5934" providerId="ADAL" clId="{FF959918-2601-2C49-949A-EDF628A65E53}" dt="2022-12-08T13:18:10.624" v="3230" actId="14100"/>
          <ac:spMkLst>
            <pc:docMk/>
            <pc:sldMk cId="3992022614" sldId="10507"/>
            <ac:spMk id="3" creationId="{0321A03B-90FB-9D91-2833-885F2657473B}"/>
          </ac:spMkLst>
        </pc:spChg>
      </pc:sldChg>
      <pc:sldChg chg="delSp add mod ord">
        <pc:chgData name="Hasselwander Daniel" userId="c52ad4b4-8117-4235-b9f1-fab9bcac5934" providerId="ADAL" clId="{FF959918-2601-2C49-949A-EDF628A65E53}" dt="2022-12-08T13:19:16.503" v="3254" actId="478"/>
        <pc:sldMkLst>
          <pc:docMk/>
          <pc:sldMk cId="208836843" sldId="10508"/>
        </pc:sldMkLst>
        <pc:spChg chg="del">
          <ac:chgData name="Hasselwander Daniel" userId="c52ad4b4-8117-4235-b9f1-fab9bcac5934" providerId="ADAL" clId="{FF959918-2601-2C49-949A-EDF628A65E53}" dt="2022-12-08T13:19:16.503" v="3254" actId="478"/>
          <ac:spMkLst>
            <pc:docMk/>
            <pc:sldMk cId="208836843" sldId="10508"/>
            <ac:spMk id="3" creationId="{0321A03B-90FB-9D91-2833-885F2657473B}"/>
          </ac:spMkLst>
        </pc:spChg>
      </pc:sldChg>
      <pc:sldChg chg="addSp delSp modSp add mod ord">
        <pc:chgData name="Hasselwander Daniel" userId="c52ad4b4-8117-4235-b9f1-fab9bcac5934" providerId="ADAL" clId="{FF959918-2601-2C49-949A-EDF628A65E53}" dt="2022-12-08T13:51:18.970" v="3824" actId="20577"/>
        <pc:sldMkLst>
          <pc:docMk/>
          <pc:sldMk cId="912088735" sldId="10509"/>
        </pc:sldMkLst>
        <pc:spChg chg="mod">
          <ac:chgData name="Hasselwander Daniel" userId="c52ad4b4-8117-4235-b9f1-fab9bcac5934" providerId="ADAL" clId="{FF959918-2601-2C49-949A-EDF628A65E53}" dt="2022-12-08T13:51:18.970" v="3824" actId="20577"/>
          <ac:spMkLst>
            <pc:docMk/>
            <pc:sldMk cId="912088735" sldId="10509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23:20.770" v="3460" actId="20577"/>
          <ac:spMkLst>
            <pc:docMk/>
            <pc:sldMk cId="912088735" sldId="10509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FF959918-2601-2C49-949A-EDF628A65E53}" dt="2022-12-08T13:20:26.831" v="3271" actId="478"/>
          <ac:picMkLst>
            <pc:docMk/>
            <pc:sldMk cId="912088735" sldId="10509"/>
            <ac:picMk id="3" creationId="{8C0A86A9-E1FD-C74F-915B-6B27CD4E6005}"/>
          </ac:picMkLst>
        </pc:picChg>
        <pc:picChg chg="add mod">
          <ac:chgData name="Hasselwander Daniel" userId="c52ad4b4-8117-4235-b9f1-fab9bcac5934" providerId="ADAL" clId="{FF959918-2601-2C49-949A-EDF628A65E53}" dt="2022-12-08T13:20:48.510" v="3276" actId="14100"/>
          <ac:picMkLst>
            <pc:docMk/>
            <pc:sldMk cId="912088735" sldId="10509"/>
            <ac:picMk id="4" creationId="{7309AD27-4428-4FC1-D4AA-E301C97C8495}"/>
          </ac:picMkLst>
        </pc:picChg>
        <pc:picChg chg="mod">
          <ac:chgData name="Hasselwander Daniel" userId="c52ad4b4-8117-4235-b9f1-fab9bcac5934" providerId="ADAL" clId="{FF959918-2601-2C49-949A-EDF628A65E53}" dt="2022-12-08T13:20:53.213" v="3291" actId="1035"/>
          <ac:picMkLst>
            <pc:docMk/>
            <pc:sldMk cId="912088735" sldId="10509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FF959918-2601-2C49-949A-EDF628A65E53}" dt="2022-12-08T13:20:53.213" v="3291" actId="1035"/>
          <ac:picMkLst>
            <pc:docMk/>
            <pc:sldMk cId="912088735" sldId="10509"/>
            <ac:picMk id="6" creationId="{AB2D492D-DC36-080C-FCE5-570D25B72004}"/>
          </ac:picMkLst>
        </pc:picChg>
        <pc:cxnChg chg="mod">
          <ac:chgData name="Hasselwander Daniel" userId="c52ad4b4-8117-4235-b9f1-fab9bcac5934" providerId="ADAL" clId="{FF959918-2601-2C49-949A-EDF628A65E53}" dt="2022-12-08T13:20:53.213" v="3291" actId="1035"/>
          <ac:cxnSpMkLst>
            <pc:docMk/>
            <pc:sldMk cId="912088735" sldId="10509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20:53.213" v="3291" actId="1035"/>
          <ac:cxnSpMkLst>
            <pc:docMk/>
            <pc:sldMk cId="912088735" sldId="10509"/>
            <ac:cxnSpMk id="9" creationId="{6C2BA022-607F-F9B8-B230-A15D595CF3DD}"/>
          </ac:cxnSpMkLst>
        </pc:cxnChg>
      </pc:sldChg>
      <pc:sldChg chg="delSp modSp add del mod ord">
        <pc:chgData name="Hasselwander Daniel" userId="c52ad4b4-8117-4235-b9f1-fab9bcac5934" providerId="ADAL" clId="{FF959918-2601-2C49-949A-EDF628A65E53}" dt="2022-12-08T13:20:17.780" v="3268" actId="2696"/>
        <pc:sldMkLst>
          <pc:docMk/>
          <pc:sldMk cId="1252802337" sldId="10509"/>
        </pc:sldMkLst>
        <pc:spChg chg="mod">
          <ac:chgData name="Hasselwander Daniel" userId="c52ad4b4-8117-4235-b9f1-fab9bcac5934" providerId="ADAL" clId="{FF959918-2601-2C49-949A-EDF628A65E53}" dt="2022-12-08T13:19:30.197" v="3264" actId="20577"/>
          <ac:spMkLst>
            <pc:docMk/>
            <pc:sldMk cId="1252802337" sldId="10509"/>
            <ac:spMk id="2" creationId="{57485508-0FAA-7B46-B5AE-FFCA54203BDE}"/>
          </ac:spMkLst>
        </pc:spChg>
        <pc:picChg chg="del">
          <ac:chgData name="Hasselwander Daniel" userId="c52ad4b4-8117-4235-b9f1-fab9bcac5934" providerId="ADAL" clId="{FF959918-2601-2C49-949A-EDF628A65E53}" dt="2022-12-08T13:20:14.220" v="3266" actId="478"/>
          <ac:picMkLst>
            <pc:docMk/>
            <pc:sldMk cId="1252802337" sldId="10509"/>
            <ac:picMk id="3" creationId="{8C0A86A9-E1FD-C74F-915B-6B27CD4E6005}"/>
          </ac:picMkLst>
        </pc:picChg>
        <pc:picChg chg="del">
          <ac:chgData name="Hasselwander Daniel" userId="c52ad4b4-8117-4235-b9f1-fab9bcac5934" providerId="ADAL" clId="{FF959918-2601-2C49-949A-EDF628A65E53}" dt="2022-12-08T13:20:11.803" v="3265" actId="478"/>
          <ac:picMkLst>
            <pc:docMk/>
            <pc:sldMk cId="1252802337" sldId="10509"/>
            <ac:picMk id="10" creationId="{8FBF28B0-7524-3A65-8F5A-BC5350DE2721}"/>
          </ac:picMkLst>
        </pc:picChg>
        <pc:cxnChg chg="del mod">
          <ac:chgData name="Hasselwander Daniel" userId="c52ad4b4-8117-4235-b9f1-fab9bcac5934" providerId="ADAL" clId="{FF959918-2601-2C49-949A-EDF628A65E53}" dt="2022-12-08T13:20:15.885" v="3267" actId="478"/>
          <ac:cxnSpMkLst>
            <pc:docMk/>
            <pc:sldMk cId="1252802337" sldId="10509"/>
            <ac:cxnSpMk id="11" creationId="{2DBF8DAF-644F-A4EF-4365-28916E59D3EC}"/>
          </ac:cxnSpMkLst>
        </pc:cxnChg>
      </pc:sldChg>
      <pc:sldChg chg="delSp modSp add del mod ord">
        <pc:chgData name="Hasselwander Daniel" userId="c52ad4b4-8117-4235-b9f1-fab9bcac5934" providerId="ADAL" clId="{FF959918-2601-2C49-949A-EDF628A65E53}" dt="2022-12-08T13:48:18.896" v="3623" actId="2696"/>
        <pc:sldMkLst>
          <pc:docMk/>
          <pc:sldMk cId="2278647452" sldId="10510"/>
        </pc:sldMkLst>
        <pc:spChg chg="del">
          <ac:chgData name="Hasselwander Daniel" userId="c52ad4b4-8117-4235-b9f1-fab9bcac5934" providerId="ADAL" clId="{FF959918-2601-2C49-949A-EDF628A65E53}" dt="2022-12-08T13:23:28.745" v="3463" actId="478"/>
          <ac:spMkLst>
            <pc:docMk/>
            <pc:sldMk cId="2278647452" sldId="10510"/>
            <ac:spMk id="4" creationId="{57D220F4-2111-3B59-97EB-70200A22CBC5}"/>
          </ac:spMkLst>
        </pc:spChg>
        <pc:spChg chg="del mod">
          <ac:chgData name="Hasselwander Daniel" userId="c52ad4b4-8117-4235-b9f1-fab9bcac5934" providerId="ADAL" clId="{FF959918-2601-2C49-949A-EDF628A65E53}" dt="2022-12-08T13:47:02.218" v="3614" actId="478"/>
          <ac:spMkLst>
            <pc:docMk/>
            <pc:sldMk cId="2278647452" sldId="10510"/>
            <ac:spMk id="5" creationId="{BB916687-4055-D5A9-7FF2-6F3A82BBB63A}"/>
          </ac:spMkLst>
        </pc:spChg>
      </pc:sldChg>
      <pc:sldChg chg="addSp delSp modSp add del mod ord">
        <pc:chgData name="Hasselwander Daniel" userId="c52ad4b4-8117-4235-b9f1-fab9bcac5934" providerId="ADAL" clId="{FF959918-2601-2C49-949A-EDF628A65E53}" dt="2022-12-08T13:55:00.635" v="4066" actId="2696"/>
        <pc:sldMkLst>
          <pc:docMk/>
          <pc:sldMk cId="30167729" sldId="10511"/>
        </pc:sldMkLst>
        <pc:spChg chg="mod">
          <ac:chgData name="Hasselwander Daniel" userId="c52ad4b4-8117-4235-b9f1-fab9bcac5934" providerId="ADAL" clId="{FF959918-2601-2C49-949A-EDF628A65E53}" dt="2022-12-08T13:42:47.154" v="3579" actId="20577"/>
          <ac:spMkLst>
            <pc:docMk/>
            <pc:sldMk cId="30167729" sldId="10511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24:26.485" v="3473" actId="1076"/>
          <ac:spMkLst>
            <pc:docMk/>
            <pc:sldMk cId="30167729" sldId="10511"/>
            <ac:spMk id="21" creationId="{4D5A9BED-092E-5924-3288-C5250F0D6167}"/>
          </ac:spMkLst>
        </pc:spChg>
        <pc:picChg chg="add del mod">
          <ac:chgData name="Hasselwander Daniel" userId="c52ad4b4-8117-4235-b9f1-fab9bcac5934" providerId="ADAL" clId="{FF959918-2601-2C49-949A-EDF628A65E53}" dt="2022-12-08T13:24:31.261" v="3477" actId="478"/>
          <ac:picMkLst>
            <pc:docMk/>
            <pc:sldMk cId="30167729" sldId="10511"/>
            <ac:picMk id="4" creationId="{7309AD27-4428-4FC1-D4AA-E301C97C8495}"/>
          </ac:picMkLst>
        </pc:picChg>
        <pc:picChg chg="mod">
          <ac:chgData name="Hasselwander Daniel" userId="c52ad4b4-8117-4235-b9f1-fab9bcac5934" providerId="ADAL" clId="{FF959918-2601-2C49-949A-EDF628A65E53}" dt="2022-12-08T13:24:38.840" v="3479" actId="1076"/>
          <ac:picMkLst>
            <pc:docMk/>
            <pc:sldMk cId="30167729" sldId="10511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FF959918-2601-2C49-949A-EDF628A65E53}" dt="2022-12-08T13:24:38.840" v="3479" actId="1076"/>
          <ac:picMkLst>
            <pc:docMk/>
            <pc:sldMk cId="30167729" sldId="10511"/>
            <ac:picMk id="6" creationId="{AB2D492D-DC36-080C-FCE5-570D25B72004}"/>
          </ac:picMkLst>
        </pc:picChg>
        <pc:cxnChg chg="del mod">
          <ac:chgData name="Hasselwander Daniel" userId="c52ad4b4-8117-4235-b9f1-fab9bcac5934" providerId="ADAL" clId="{FF959918-2601-2C49-949A-EDF628A65E53}" dt="2022-12-08T13:24:33.703" v="3478" actId="478"/>
          <ac:cxnSpMkLst>
            <pc:docMk/>
            <pc:sldMk cId="30167729" sldId="10511"/>
            <ac:cxnSpMk id="8" creationId="{F175ABAA-E55E-0D4F-9BC1-105971A47B03}"/>
          </ac:cxnSpMkLst>
        </pc:cxnChg>
        <pc:cxnChg chg="del mod">
          <ac:chgData name="Hasselwander Daniel" userId="c52ad4b4-8117-4235-b9f1-fab9bcac5934" providerId="ADAL" clId="{FF959918-2601-2C49-949A-EDF628A65E53}" dt="2022-12-08T13:24:33.703" v="3478" actId="478"/>
          <ac:cxnSpMkLst>
            <pc:docMk/>
            <pc:sldMk cId="30167729" sldId="10511"/>
            <ac:cxnSpMk id="9" creationId="{6C2BA022-607F-F9B8-B230-A15D595CF3DD}"/>
          </ac:cxnSpMkLst>
        </pc:cxnChg>
      </pc:sldChg>
      <pc:sldChg chg="add del">
        <pc:chgData name="Hasselwander Daniel" userId="c52ad4b4-8117-4235-b9f1-fab9bcac5934" providerId="ADAL" clId="{FF959918-2601-2C49-949A-EDF628A65E53}" dt="2022-12-08T13:41:04.971" v="3485" actId="2696"/>
        <pc:sldMkLst>
          <pc:docMk/>
          <pc:sldMk cId="2955658492" sldId="10512"/>
        </pc:sldMkLst>
      </pc:sldChg>
      <pc:sldChg chg="delSp modSp add mod ord">
        <pc:chgData name="Hasselwander Daniel" userId="c52ad4b4-8117-4235-b9f1-fab9bcac5934" providerId="ADAL" clId="{FF959918-2601-2C49-949A-EDF628A65E53}" dt="2022-12-08T14:13:09.511" v="4372" actId="20577"/>
        <pc:sldMkLst>
          <pc:docMk/>
          <pc:sldMk cId="1333921087" sldId="10513"/>
        </pc:sldMkLst>
        <pc:spChg chg="mod">
          <ac:chgData name="Hasselwander Daniel" userId="c52ad4b4-8117-4235-b9f1-fab9bcac5934" providerId="ADAL" clId="{FF959918-2601-2C49-949A-EDF628A65E53}" dt="2022-12-08T13:41:18.053" v="3506" actId="20577"/>
          <ac:spMkLst>
            <pc:docMk/>
            <pc:sldMk cId="1333921087" sldId="10513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4:13:09.511" v="4372" actId="20577"/>
          <ac:spMkLst>
            <pc:docMk/>
            <pc:sldMk cId="1333921087" sldId="10513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FF959918-2601-2C49-949A-EDF628A65E53}" dt="2022-12-08T13:41:48.743" v="3545" actId="478"/>
          <ac:picMkLst>
            <pc:docMk/>
            <pc:sldMk cId="1333921087" sldId="10513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FF959918-2601-2C49-949A-EDF628A65E53}" dt="2022-12-08T13:41:47.866" v="3544" actId="478"/>
          <ac:picMkLst>
            <pc:docMk/>
            <pc:sldMk cId="1333921087" sldId="10513"/>
            <ac:picMk id="6" creationId="{AB2D492D-DC36-080C-FCE5-570D25B72004}"/>
          </ac:picMkLst>
        </pc:picChg>
      </pc:sldChg>
      <pc:sldChg chg="addSp delSp modSp add mod">
        <pc:chgData name="Hasselwander Daniel" userId="c52ad4b4-8117-4235-b9f1-fab9bcac5934" providerId="ADAL" clId="{FF959918-2601-2C49-949A-EDF628A65E53}" dt="2022-12-08T13:59:10.364" v="4277" actId="478"/>
        <pc:sldMkLst>
          <pc:docMk/>
          <pc:sldMk cId="3550631172" sldId="10514"/>
        </pc:sldMkLst>
        <pc:picChg chg="add mod">
          <ac:chgData name="Hasselwander Daniel" userId="c52ad4b4-8117-4235-b9f1-fab9bcac5934" providerId="ADAL" clId="{FF959918-2601-2C49-949A-EDF628A65E53}" dt="2022-12-08T13:47:29.734" v="3619" actId="14100"/>
          <ac:picMkLst>
            <pc:docMk/>
            <pc:sldMk cId="3550631172" sldId="10514"/>
            <ac:picMk id="3" creationId="{1576B24E-F9C6-F307-B043-7A9EDE453DE8}"/>
          </ac:picMkLst>
        </pc:picChg>
        <pc:picChg chg="add del mod">
          <ac:chgData name="Hasselwander Daniel" userId="c52ad4b4-8117-4235-b9f1-fab9bcac5934" providerId="ADAL" clId="{FF959918-2601-2C49-949A-EDF628A65E53}" dt="2022-12-08T13:59:10.364" v="4277" actId="478"/>
          <ac:picMkLst>
            <pc:docMk/>
            <pc:sldMk cId="3550631172" sldId="10514"/>
            <ac:picMk id="6" creationId="{E0D403CD-E261-549D-96D2-04A4F87CB44B}"/>
          </ac:picMkLst>
        </pc:picChg>
        <pc:picChg chg="add del mod">
          <ac:chgData name="Hasselwander Daniel" userId="c52ad4b4-8117-4235-b9f1-fab9bcac5934" providerId="ADAL" clId="{FF959918-2601-2C49-949A-EDF628A65E53}" dt="2022-12-08T13:59:10.364" v="4277" actId="478"/>
          <ac:picMkLst>
            <pc:docMk/>
            <pc:sldMk cId="3550631172" sldId="10514"/>
            <ac:picMk id="7" creationId="{E2F13374-7416-328C-46A0-C12A4779CCB4}"/>
          </ac:picMkLst>
        </pc:picChg>
        <pc:cxnChg chg="add">
          <ac:chgData name="Hasselwander Daniel" userId="c52ad4b4-8117-4235-b9f1-fab9bcac5934" providerId="ADAL" clId="{FF959918-2601-2C49-949A-EDF628A65E53}" dt="2022-12-08T13:47:41.709" v="3620" actId="11529"/>
          <ac:cxnSpMkLst>
            <pc:docMk/>
            <pc:sldMk cId="3550631172" sldId="10514"/>
            <ac:cxnSpMk id="5" creationId="{620464CC-3B40-CF66-8B64-89E4F43AC665}"/>
          </ac:cxnSpMkLst>
        </pc:cxnChg>
      </pc:sldChg>
      <pc:sldChg chg="delSp modSp add del mod ord">
        <pc:chgData name="Hasselwander Daniel" userId="c52ad4b4-8117-4235-b9f1-fab9bcac5934" providerId="ADAL" clId="{FF959918-2601-2C49-949A-EDF628A65E53}" dt="2022-12-08T13:51:34.947" v="3826" actId="2696"/>
        <pc:sldMkLst>
          <pc:docMk/>
          <pc:sldMk cId="528769894" sldId="10515"/>
        </pc:sldMkLst>
        <pc:spChg chg="mod">
          <ac:chgData name="Hasselwander Daniel" userId="c52ad4b4-8117-4235-b9f1-fab9bcac5934" providerId="ADAL" clId="{FF959918-2601-2C49-949A-EDF628A65E53}" dt="2022-12-08T13:46:54.208" v="3613" actId="20577"/>
          <ac:spMkLst>
            <pc:docMk/>
            <pc:sldMk cId="528769894" sldId="10515"/>
            <ac:spMk id="2" creationId="{57485508-0FAA-7B46-B5AE-FFCA54203BDE}"/>
          </ac:spMkLst>
        </pc:spChg>
        <pc:picChg chg="del">
          <ac:chgData name="Hasselwander Daniel" userId="c52ad4b4-8117-4235-b9f1-fab9bcac5934" providerId="ADAL" clId="{FF959918-2601-2C49-949A-EDF628A65E53}" dt="2022-12-08T13:45:11.202" v="3598" actId="478"/>
          <ac:picMkLst>
            <pc:docMk/>
            <pc:sldMk cId="528769894" sldId="10515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FF959918-2601-2C49-949A-EDF628A65E53}" dt="2022-12-08T13:45:12.114" v="3599" actId="478"/>
          <ac:picMkLst>
            <pc:docMk/>
            <pc:sldMk cId="528769894" sldId="10515"/>
            <ac:picMk id="6" creationId="{AB2D492D-DC36-080C-FCE5-570D25B72004}"/>
          </ac:picMkLst>
        </pc:picChg>
      </pc:sldChg>
      <pc:sldChg chg="delSp add mod">
        <pc:chgData name="Hasselwander Daniel" userId="c52ad4b4-8117-4235-b9f1-fab9bcac5934" providerId="ADAL" clId="{FF959918-2601-2C49-949A-EDF628A65E53}" dt="2022-12-08T13:48:21.454" v="3624" actId="478"/>
        <pc:sldMkLst>
          <pc:docMk/>
          <pc:sldMk cId="1944938504" sldId="10516"/>
        </pc:sldMkLst>
        <pc:spChg chg="del">
          <ac:chgData name="Hasselwander Daniel" userId="c52ad4b4-8117-4235-b9f1-fab9bcac5934" providerId="ADAL" clId="{FF959918-2601-2C49-949A-EDF628A65E53}" dt="2022-12-08T13:48:21.454" v="3624" actId="478"/>
          <ac:spMkLst>
            <pc:docMk/>
            <pc:sldMk cId="1944938504" sldId="10516"/>
            <ac:spMk id="4" creationId="{57D220F4-2111-3B59-97EB-70200A22CBC5}"/>
          </ac:spMkLst>
        </pc:spChg>
      </pc:sldChg>
      <pc:sldChg chg="add del">
        <pc:chgData name="Hasselwander Daniel" userId="c52ad4b4-8117-4235-b9f1-fab9bcac5934" providerId="ADAL" clId="{FF959918-2601-2C49-949A-EDF628A65E53}" dt="2022-12-08T13:48:59.985" v="3627" actId="2696"/>
        <pc:sldMkLst>
          <pc:docMk/>
          <pc:sldMk cId="567322570" sldId="10517"/>
        </pc:sldMkLst>
      </pc:sldChg>
      <pc:sldChg chg="addSp delSp modSp add mod ord">
        <pc:chgData name="Hasselwander Daniel" userId="c52ad4b4-8117-4235-b9f1-fab9bcac5934" providerId="ADAL" clId="{FF959918-2601-2C49-949A-EDF628A65E53}" dt="2022-12-08T13:50:01.954" v="3714" actId="1076"/>
        <pc:sldMkLst>
          <pc:docMk/>
          <pc:sldMk cId="3509631063" sldId="10517"/>
        </pc:sldMkLst>
        <pc:spChg chg="add mod">
          <ac:chgData name="Hasselwander Daniel" userId="c52ad4b4-8117-4235-b9f1-fab9bcac5934" providerId="ADAL" clId="{FF959918-2601-2C49-949A-EDF628A65E53}" dt="2022-12-08T13:50:01.954" v="3714" actId="1076"/>
          <ac:spMkLst>
            <pc:docMk/>
            <pc:sldMk cId="3509631063" sldId="10517"/>
            <ac:spMk id="3" creationId="{907767D1-2735-B947-8798-9B4124544CD9}"/>
          </ac:spMkLst>
        </pc:spChg>
        <pc:spChg chg="del mod">
          <ac:chgData name="Hasselwander Daniel" userId="c52ad4b4-8117-4235-b9f1-fab9bcac5934" providerId="ADAL" clId="{FF959918-2601-2C49-949A-EDF628A65E53}" dt="2022-12-08T13:49:08.170" v="3635"/>
          <ac:spMkLst>
            <pc:docMk/>
            <pc:sldMk cId="3509631063" sldId="10517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FF959918-2601-2C49-949A-EDF628A65E53}" dt="2022-12-08T13:49:57.221" v="3713" actId="1076"/>
          <ac:picMkLst>
            <pc:docMk/>
            <pc:sldMk cId="3509631063" sldId="10517"/>
            <ac:picMk id="2" creationId="{90CB4BC5-9DDA-EBE2-E047-514B18DB4C57}"/>
          </ac:picMkLst>
        </pc:picChg>
      </pc:sldChg>
      <pc:sldChg chg="addSp delSp modSp add mod modNotesTx">
        <pc:chgData name="Hasselwander Daniel" userId="c52ad4b4-8117-4235-b9f1-fab9bcac5934" providerId="ADAL" clId="{FF959918-2601-2C49-949A-EDF628A65E53}" dt="2022-12-08T14:09:47.438" v="4286" actId="20577"/>
        <pc:sldMkLst>
          <pc:docMk/>
          <pc:sldMk cId="814259765" sldId="10518"/>
        </pc:sldMkLst>
        <pc:spChg chg="mod">
          <ac:chgData name="Hasselwander Daniel" userId="c52ad4b4-8117-4235-b9f1-fab9bcac5934" providerId="ADAL" clId="{FF959918-2601-2C49-949A-EDF628A65E53}" dt="2022-12-08T13:52:35.336" v="3868" actId="20577"/>
          <ac:spMkLst>
            <pc:docMk/>
            <pc:sldMk cId="814259765" sldId="10518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54:51.888" v="4065" actId="20577"/>
          <ac:spMkLst>
            <pc:docMk/>
            <pc:sldMk cId="814259765" sldId="10518"/>
            <ac:spMk id="25" creationId="{79C0619F-AE73-C4BA-20AB-421B2F1C4627}"/>
          </ac:spMkLst>
        </pc:spChg>
        <pc:picChg chg="add mod">
          <ac:chgData name="Hasselwander Daniel" userId="c52ad4b4-8117-4235-b9f1-fab9bcac5934" providerId="ADAL" clId="{FF959918-2601-2C49-949A-EDF628A65E53}" dt="2022-12-08T13:51:44.292" v="3832" actId="1076"/>
          <ac:picMkLst>
            <pc:docMk/>
            <pc:sldMk cId="814259765" sldId="10518"/>
            <ac:picMk id="3" creationId="{AE38E713-7AEF-6F27-D727-5DCA9F5DB3F6}"/>
          </ac:picMkLst>
        </pc:picChg>
        <pc:picChg chg="del">
          <ac:chgData name="Hasselwander Daniel" userId="c52ad4b4-8117-4235-b9f1-fab9bcac5934" providerId="ADAL" clId="{FF959918-2601-2C49-949A-EDF628A65E53}" dt="2022-12-08T13:51:39.367" v="3829" actId="478"/>
          <ac:picMkLst>
            <pc:docMk/>
            <pc:sldMk cId="814259765" sldId="10518"/>
            <ac:picMk id="4" creationId="{7309AD27-4428-4FC1-D4AA-E301C97C8495}"/>
          </ac:picMkLst>
        </pc:picChg>
        <pc:picChg chg="del">
          <ac:chgData name="Hasselwander Daniel" userId="c52ad4b4-8117-4235-b9f1-fab9bcac5934" providerId="ADAL" clId="{FF959918-2601-2C49-949A-EDF628A65E53}" dt="2022-12-08T13:51:58.948" v="3835" actId="478"/>
          <ac:picMkLst>
            <pc:docMk/>
            <pc:sldMk cId="814259765" sldId="10518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FF959918-2601-2C49-949A-EDF628A65E53}" dt="2022-12-08T13:51:57.939" v="3834" actId="478"/>
          <ac:picMkLst>
            <pc:docMk/>
            <pc:sldMk cId="814259765" sldId="10518"/>
            <ac:picMk id="6" creationId="{AB2D492D-DC36-080C-FCE5-570D25B72004}"/>
          </ac:picMkLst>
        </pc:picChg>
        <pc:picChg chg="add mod">
          <ac:chgData name="Hasselwander Daniel" userId="c52ad4b4-8117-4235-b9f1-fab9bcac5934" providerId="ADAL" clId="{FF959918-2601-2C49-949A-EDF628A65E53}" dt="2022-12-08T13:52:13.786" v="3841" actId="171"/>
          <ac:picMkLst>
            <pc:docMk/>
            <pc:sldMk cId="814259765" sldId="10518"/>
            <ac:picMk id="10" creationId="{F49F1697-1223-5310-8AB5-79B8BC9FF2BD}"/>
          </ac:picMkLst>
        </pc:picChg>
        <pc:cxnChg chg="mod">
          <ac:chgData name="Hasselwander Daniel" userId="c52ad4b4-8117-4235-b9f1-fab9bcac5934" providerId="ADAL" clId="{FF959918-2601-2C49-949A-EDF628A65E53}" dt="2022-12-08T13:52:20.803" v="3843" actId="166"/>
          <ac:cxnSpMkLst>
            <pc:docMk/>
            <pc:sldMk cId="814259765" sldId="10518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52:17.568" v="3842" actId="166"/>
          <ac:cxnSpMkLst>
            <pc:docMk/>
            <pc:sldMk cId="814259765" sldId="10518"/>
            <ac:cxnSpMk id="9" creationId="{6C2BA022-607F-F9B8-B230-A15D595CF3DD}"/>
          </ac:cxnSpMkLst>
        </pc:cxnChg>
      </pc:sldChg>
      <pc:sldChg chg="addSp delSp modSp add mod modNotesTx">
        <pc:chgData name="Hasselwander Daniel" userId="c52ad4b4-8117-4235-b9f1-fab9bcac5934" providerId="ADAL" clId="{FF959918-2601-2C49-949A-EDF628A65E53}" dt="2022-12-08T13:58:57.882" v="4275" actId="20577"/>
        <pc:sldMkLst>
          <pc:docMk/>
          <pc:sldMk cId="3256293470" sldId="10519"/>
        </pc:sldMkLst>
        <pc:spChg chg="mod">
          <ac:chgData name="Hasselwander Daniel" userId="c52ad4b4-8117-4235-b9f1-fab9bcac5934" providerId="ADAL" clId="{FF959918-2601-2C49-949A-EDF628A65E53}" dt="2022-12-08T13:55:57.827" v="4112" actId="20577"/>
          <ac:spMkLst>
            <pc:docMk/>
            <pc:sldMk cId="3256293470" sldId="10519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58:16.170" v="4274" actId="20577"/>
          <ac:spMkLst>
            <pc:docMk/>
            <pc:sldMk cId="3256293470" sldId="10519"/>
            <ac:spMk id="25" creationId="{79C0619F-AE73-C4BA-20AB-421B2F1C4627}"/>
          </ac:spMkLst>
        </pc:spChg>
        <pc:picChg chg="add mod">
          <ac:chgData name="Hasselwander Daniel" userId="c52ad4b4-8117-4235-b9f1-fab9bcac5934" providerId="ADAL" clId="{FF959918-2601-2C49-949A-EDF628A65E53}" dt="2022-12-08T13:55:23.898" v="4080" actId="1076"/>
          <ac:picMkLst>
            <pc:docMk/>
            <pc:sldMk cId="3256293470" sldId="10519"/>
            <ac:picMk id="4" creationId="{A6B2A87E-E67E-78C5-3FE9-A22FC1217DBA}"/>
          </ac:picMkLst>
        </pc:picChg>
        <pc:picChg chg="add mod">
          <ac:chgData name="Hasselwander Daniel" userId="c52ad4b4-8117-4235-b9f1-fab9bcac5934" providerId="ADAL" clId="{FF959918-2601-2C49-949A-EDF628A65E53}" dt="2022-12-08T13:57:07.917" v="4177" actId="1076"/>
          <ac:picMkLst>
            <pc:docMk/>
            <pc:sldMk cId="3256293470" sldId="10519"/>
            <ac:picMk id="6" creationId="{4A690EE9-061E-8EB3-103A-1AC0DF4041EC}"/>
          </ac:picMkLst>
        </pc:picChg>
        <pc:picChg chg="add mod">
          <ac:chgData name="Hasselwander Daniel" userId="c52ad4b4-8117-4235-b9f1-fab9bcac5934" providerId="ADAL" clId="{FF959918-2601-2C49-949A-EDF628A65E53}" dt="2022-12-08T13:57:16.619" v="4181" actId="1076"/>
          <ac:picMkLst>
            <pc:docMk/>
            <pc:sldMk cId="3256293470" sldId="10519"/>
            <ac:picMk id="7" creationId="{F0449F38-B4E1-7EE5-19AA-50E9179F7B8B}"/>
          </ac:picMkLst>
        </pc:picChg>
        <pc:picChg chg="del">
          <ac:chgData name="Hasselwander Daniel" userId="c52ad4b4-8117-4235-b9f1-fab9bcac5934" providerId="ADAL" clId="{FF959918-2601-2C49-949A-EDF628A65E53}" dt="2022-12-08T13:55:17.664" v="4076" actId="478"/>
          <ac:picMkLst>
            <pc:docMk/>
            <pc:sldMk cId="3256293470" sldId="10519"/>
            <ac:picMk id="10" creationId="{F49F1697-1223-5310-8AB5-79B8BC9FF2BD}"/>
          </ac:picMkLst>
        </pc:picChg>
        <pc:cxnChg chg="del">
          <ac:chgData name="Hasselwander Daniel" userId="c52ad4b4-8117-4235-b9f1-fab9bcac5934" providerId="ADAL" clId="{FF959918-2601-2C49-949A-EDF628A65E53}" dt="2022-12-08T13:55:21.455" v="4079" actId="478"/>
          <ac:cxnSpMkLst>
            <pc:docMk/>
            <pc:sldMk cId="3256293470" sldId="10519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55:26.199" v="4081" actId="14100"/>
          <ac:cxnSpMkLst>
            <pc:docMk/>
            <pc:sldMk cId="3256293470" sldId="10519"/>
            <ac:cxnSpMk id="9" creationId="{6C2BA022-607F-F9B8-B230-A15D595CF3DD}"/>
          </ac:cxnSpMkLst>
        </pc:cxnChg>
        <pc:cxnChg chg="add mod">
          <ac:chgData name="Hasselwander Daniel" userId="c52ad4b4-8117-4235-b9f1-fab9bcac5934" providerId="ADAL" clId="{FF959918-2601-2C49-949A-EDF628A65E53}" dt="2022-12-08T13:57:20.219" v="4183" actId="1076"/>
          <ac:cxnSpMkLst>
            <pc:docMk/>
            <pc:sldMk cId="3256293470" sldId="10519"/>
            <ac:cxnSpMk id="11" creationId="{BC7A70B4-3DDA-CB95-68E2-458FC1C69AE0}"/>
          </ac:cxnSpMkLst>
        </pc:cxnChg>
        <pc:cxnChg chg="add mod">
          <ac:chgData name="Hasselwander Daniel" userId="c52ad4b4-8117-4235-b9f1-fab9bcac5934" providerId="ADAL" clId="{FF959918-2601-2C49-949A-EDF628A65E53}" dt="2022-12-08T13:57:23.905" v="4185" actId="1076"/>
          <ac:cxnSpMkLst>
            <pc:docMk/>
            <pc:sldMk cId="3256293470" sldId="10519"/>
            <ac:cxnSpMk id="12" creationId="{5485416C-9203-6FF2-2CBD-89885D5516AB}"/>
          </ac:cxnSpMkLst>
        </pc:cxnChg>
      </pc:sldChg>
      <pc:sldChg chg="modSp add mod ord">
        <pc:chgData name="Hasselwander Daniel" userId="c52ad4b4-8117-4235-b9f1-fab9bcac5934" providerId="ADAL" clId="{FF959918-2601-2C49-949A-EDF628A65E53}" dt="2022-12-08T14:17:22.075" v="4470" actId="20577"/>
        <pc:sldMkLst>
          <pc:docMk/>
          <pc:sldMk cId="296653637" sldId="10520"/>
        </pc:sldMkLst>
        <pc:spChg chg="mod">
          <ac:chgData name="Hasselwander Daniel" userId="c52ad4b4-8117-4235-b9f1-fab9bcac5934" providerId="ADAL" clId="{FF959918-2601-2C49-949A-EDF628A65E53}" dt="2022-12-08T14:17:22.075" v="4470" actId="20577"/>
          <ac:spMkLst>
            <pc:docMk/>
            <pc:sldMk cId="296653637" sldId="10520"/>
            <ac:spMk id="15" creationId="{1BD9B7C1-5860-C447-7FC6-D510200F75A2}"/>
          </ac:spMkLst>
        </pc:spChg>
      </pc:sldChg>
    </pc:docChg>
  </pc:docChgLst>
  <pc:docChgLst>
    <pc:chgData name="Hasselwander Daniel" userId="c52ad4b4-8117-4235-b9f1-fab9bcac5934" providerId="ADAL" clId="{401B989E-3B32-1248-8131-B61EF93B093C}"/>
    <pc:docChg chg="undo custSel addSld delSld modSld sldOrd">
      <pc:chgData name="Hasselwander Daniel" userId="c52ad4b4-8117-4235-b9f1-fab9bcac5934" providerId="ADAL" clId="{401B989E-3B32-1248-8131-B61EF93B093C}" dt="2023-03-14T20:53:37.582" v="1227" actId="478"/>
      <pc:docMkLst>
        <pc:docMk/>
      </pc:docMkLst>
      <pc:sldChg chg="del">
        <pc:chgData name="Hasselwander Daniel" userId="c52ad4b4-8117-4235-b9f1-fab9bcac5934" providerId="ADAL" clId="{401B989E-3B32-1248-8131-B61EF93B093C}" dt="2023-03-14T19:42:57.208" v="16" actId="2696"/>
        <pc:sldMkLst>
          <pc:docMk/>
          <pc:sldMk cId="227324334" sldId="10465"/>
        </pc:sldMkLst>
      </pc:sldChg>
      <pc:sldChg chg="del">
        <pc:chgData name="Hasselwander Daniel" userId="c52ad4b4-8117-4235-b9f1-fab9bcac5934" providerId="ADAL" clId="{401B989E-3B32-1248-8131-B61EF93B093C}" dt="2023-03-14T19:41:04.841" v="6" actId="2696"/>
        <pc:sldMkLst>
          <pc:docMk/>
          <pc:sldMk cId="3063244422" sldId="10481"/>
        </pc:sldMkLst>
      </pc:sldChg>
      <pc:sldChg chg="del">
        <pc:chgData name="Hasselwander Daniel" userId="c52ad4b4-8117-4235-b9f1-fab9bcac5934" providerId="ADAL" clId="{401B989E-3B32-1248-8131-B61EF93B093C}" dt="2023-03-14T19:40:57.977" v="1" actId="2696"/>
        <pc:sldMkLst>
          <pc:docMk/>
          <pc:sldMk cId="1338123478" sldId="10483"/>
        </pc:sldMkLst>
      </pc:sldChg>
      <pc:sldChg chg="del">
        <pc:chgData name="Hasselwander Daniel" userId="c52ad4b4-8117-4235-b9f1-fab9bcac5934" providerId="ADAL" clId="{401B989E-3B32-1248-8131-B61EF93B093C}" dt="2023-03-14T19:40:59.006" v="2" actId="2696"/>
        <pc:sldMkLst>
          <pc:docMk/>
          <pc:sldMk cId="2051071601" sldId="10484"/>
        </pc:sldMkLst>
      </pc:sldChg>
      <pc:sldChg chg="del">
        <pc:chgData name="Hasselwander Daniel" userId="c52ad4b4-8117-4235-b9f1-fab9bcac5934" providerId="ADAL" clId="{401B989E-3B32-1248-8131-B61EF93B093C}" dt="2023-03-14T19:41:46.239" v="14" actId="2696"/>
        <pc:sldMkLst>
          <pc:docMk/>
          <pc:sldMk cId="3882360277" sldId="10486"/>
        </pc:sldMkLst>
      </pc:sldChg>
      <pc:sldChg chg="del">
        <pc:chgData name="Hasselwander Daniel" userId="c52ad4b4-8117-4235-b9f1-fab9bcac5934" providerId="ADAL" clId="{401B989E-3B32-1248-8131-B61EF93B093C}" dt="2023-03-14T19:40:56.736" v="0" actId="2696"/>
        <pc:sldMkLst>
          <pc:docMk/>
          <pc:sldMk cId="888092140" sldId="10487"/>
        </pc:sldMkLst>
      </pc:sldChg>
      <pc:sldChg chg="del">
        <pc:chgData name="Hasselwander Daniel" userId="c52ad4b4-8117-4235-b9f1-fab9bcac5934" providerId="ADAL" clId="{401B989E-3B32-1248-8131-B61EF93B093C}" dt="2023-03-14T19:41:00.370" v="3" actId="2696"/>
        <pc:sldMkLst>
          <pc:docMk/>
          <pc:sldMk cId="2859206722" sldId="10488"/>
        </pc:sldMkLst>
      </pc:sldChg>
      <pc:sldChg chg="del">
        <pc:chgData name="Hasselwander Daniel" userId="c52ad4b4-8117-4235-b9f1-fab9bcac5934" providerId="ADAL" clId="{401B989E-3B32-1248-8131-B61EF93B093C}" dt="2023-03-14T19:41:37.631" v="11" actId="2696"/>
        <pc:sldMkLst>
          <pc:docMk/>
          <pc:sldMk cId="3699268477" sldId="10489"/>
        </pc:sldMkLst>
      </pc:sldChg>
      <pc:sldChg chg="del">
        <pc:chgData name="Hasselwander Daniel" userId="c52ad4b4-8117-4235-b9f1-fab9bcac5934" providerId="ADAL" clId="{401B989E-3B32-1248-8131-B61EF93B093C}" dt="2023-03-14T19:41:04.014" v="5" actId="2696"/>
        <pc:sldMkLst>
          <pc:docMk/>
          <pc:sldMk cId="4232472510" sldId="10490"/>
        </pc:sldMkLst>
      </pc:sldChg>
      <pc:sldChg chg="del">
        <pc:chgData name="Hasselwander Daniel" userId="c52ad4b4-8117-4235-b9f1-fab9bcac5934" providerId="ADAL" clId="{401B989E-3B32-1248-8131-B61EF93B093C}" dt="2023-03-14T19:41:05.665" v="7" actId="2696"/>
        <pc:sldMkLst>
          <pc:docMk/>
          <pc:sldMk cId="630226077" sldId="10491"/>
        </pc:sldMkLst>
      </pc:sldChg>
      <pc:sldChg chg="del">
        <pc:chgData name="Hasselwander Daniel" userId="c52ad4b4-8117-4235-b9f1-fab9bcac5934" providerId="ADAL" clId="{401B989E-3B32-1248-8131-B61EF93B093C}" dt="2023-03-14T19:41:01.357" v="4" actId="2696"/>
        <pc:sldMkLst>
          <pc:docMk/>
          <pc:sldMk cId="80334928" sldId="10492"/>
        </pc:sldMkLst>
      </pc:sldChg>
      <pc:sldChg chg="del">
        <pc:chgData name="Hasselwander Daniel" userId="c52ad4b4-8117-4235-b9f1-fab9bcac5934" providerId="ADAL" clId="{401B989E-3B32-1248-8131-B61EF93B093C}" dt="2023-03-14T19:41:06.612" v="8" actId="2696"/>
        <pc:sldMkLst>
          <pc:docMk/>
          <pc:sldMk cId="3747817094" sldId="10493"/>
        </pc:sldMkLst>
      </pc:sldChg>
      <pc:sldChg chg="del">
        <pc:chgData name="Hasselwander Daniel" userId="c52ad4b4-8117-4235-b9f1-fab9bcac5934" providerId="ADAL" clId="{401B989E-3B32-1248-8131-B61EF93B093C}" dt="2023-03-14T19:41:07.433" v="9" actId="2696"/>
        <pc:sldMkLst>
          <pc:docMk/>
          <pc:sldMk cId="2575302672" sldId="10494"/>
        </pc:sldMkLst>
      </pc:sldChg>
      <pc:sldChg chg="modSp mod">
        <pc:chgData name="Hasselwander Daniel" userId="c52ad4b4-8117-4235-b9f1-fab9bcac5934" providerId="ADAL" clId="{401B989E-3B32-1248-8131-B61EF93B093C}" dt="2023-03-14T19:44:34.349" v="195" actId="20577"/>
        <pc:sldMkLst>
          <pc:docMk/>
          <pc:sldMk cId="919076706" sldId="10495"/>
        </pc:sldMkLst>
        <pc:spChg chg="mod">
          <ac:chgData name="Hasselwander Daniel" userId="c52ad4b4-8117-4235-b9f1-fab9bcac5934" providerId="ADAL" clId="{401B989E-3B32-1248-8131-B61EF93B093C}" dt="2023-03-14T19:44:34.349" v="195" actId="20577"/>
          <ac:spMkLst>
            <pc:docMk/>
            <pc:sldMk cId="919076706" sldId="10495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4:17.295" v="187" actId="20577"/>
          <ac:spMkLst>
            <pc:docMk/>
            <pc:sldMk cId="919076706" sldId="10495"/>
            <ac:spMk id="25" creationId="{79C0619F-AE73-C4BA-20AB-421B2F1C4627}"/>
          </ac:spMkLst>
        </pc:spChg>
      </pc:sldChg>
      <pc:sldChg chg="modSp mod">
        <pc:chgData name="Hasselwander Daniel" userId="c52ad4b4-8117-4235-b9f1-fab9bcac5934" providerId="ADAL" clId="{401B989E-3B32-1248-8131-B61EF93B093C}" dt="2023-03-14T19:48:21.396" v="643" actId="20577"/>
        <pc:sldMkLst>
          <pc:docMk/>
          <pc:sldMk cId="197831723" sldId="10496"/>
        </pc:sldMkLst>
        <pc:spChg chg="mod">
          <ac:chgData name="Hasselwander Daniel" userId="c52ad4b4-8117-4235-b9f1-fab9bcac5934" providerId="ADAL" clId="{401B989E-3B32-1248-8131-B61EF93B093C}" dt="2023-03-14T19:48:21.396" v="643" actId="20577"/>
          <ac:spMkLst>
            <pc:docMk/>
            <pc:sldMk cId="197831723" sldId="10496"/>
            <ac:spMk id="2" creationId="{57485508-0FAA-7B46-B5AE-FFCA54203BDE}"/>
          </ac:spMkLst>
        </pc:spChg>
      </pc:sldChg>
      <pc:sldChg chg="del">
        <pc:chgData name="Hasselwander Daniel" userId="c52ad4b4-8117-4235-b9f1-fab9bcac5934" providerId="ADAL" clId="{401B989E-3B32-1248-8131-B61EF93B093C}" dt="2023-03-14T19:57:44.673" v="980" actId="2696"/>
        <pc:sldMkLst>
          <pc:docMk/>
          <pc:sldMk cId="1617503355" sldId="10497"/>
        </pc:sldMkLst>
      </pc:sldChg>
      <pc:sldChg chg="addSp modSp mod">
        <pc:chgData name="Hasselwander Daniel" userId="c52ad4b4-8117-4235-b9f1-fab9bcac5934" providerId="ADAL" clId="{401B989E-3B32-1248-8131-B61EF93B093C}" dt="2023-03-14T19:57:18.306" v="974" actId="20577"/>
        <pc:sldMkLst>
          <pc:docMk/>
          <pc:sldMk cId="3801448635" sldId="10498"/>
        </pc:sldMkLst>
        <pc:spChg chg="mod">
          <ac:chgData name="Hasselwander Daniel" userId="c52ad4b4-8117-4235-b9f1-fab9bcac5934" providerId="ADAL" clId="{401B989E-3B32-1248-8131-B61EF93B093C}" dt="2023-03-14T19:57:18.306" v="974" actId="20577"/>
          <ac:spMkLst>
            <pc:docMk/>
            <pc:sldMk cId="3801448635" sldId="10498"/>
            <ac:spMk id="2" creationId="{57485508-0FAA-7B46-B5AE-FFCA54203BDE}"/>
          </ac:spMkLst>
        </pc:spChg>
        <pc:picChg chg="add mod">
          <ac:chgData name="Hasselwander Daniel" userId="c52ad4b4-8117-4235-b9f1-fab9bcac5934" providerId="ADAL" clId="{401B989E-3B32-1248-8131-B61EF93B093C}" dt="2023-03-14T19:57:13.813" v="972" actId="1076"/>
          <ac:picMkLst>
            <pc:docMk/>
            <pc:sldMk cId="3801448635" sldId="10498"/>
            <ac:picMk id="3" creationId="{1A2E3593-792A-3884-FAE6-33F1DDE93CC9}"/>
          </ac:picMkLst>
        </pc:picChg>
        <pc:picChg chg="mod">
          <ac:chgData name="Hasselwander Daniel" userId="c52ad4b4-8117-4235-b9f1-fab9bcac5934" providerId="ADAL" clId="{401B989E-3B32-1248-8131-B61EF93B093C}" dt="2023-03-14T19:57:05.379" v="968" actId="1076"/>
          <ac:picMkLst>
            <pc:docMk/>
            <pc:sldMk cId="3801448635" sldId="10498"/>
            <ac:picMk id="15" creationId="{C32C16B5-F95B-433B-A183-755F63C68D2E}"/>
          </ac:picMkLst>
        </pc:picChg>
      </pc:sldChg>
      <pc:sldChg chg="modSp mod">
        <pc:chgData name="Hasselwander Daniel" userId="c52ad4b4-8117-4235-b9f1-fab9bcac5934" providerId="ADAL" clId="{401B989E-3B32-1248-8131-B61EF93B093C}" dt="2023-03-14T19:45:59.345" v="382" actId="20577"/>
        <pc:sldMkLst>
          <pc:docMk/>
          <pc:sldMk cId="74843962" sldId="10501"/>
        </pc:sldMkLst>
        <pc:spChg chg="mod">
          <ac:chgData name="Hasselwander Daniel" userId="c52ad4b4-8117-4235-b9f1-fab9bcac5934" providerId="ADAL" clId="{401B989E-3B32-1248-8131-B61EF93B093C}" dt="2023-03-14T19:45:26.116" v="307" actId="20577"/>
          <ac:spMkLst>
            <pc:docMk/>
            <pc:sldMk cId="74843962" sldId="10501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5:59.345" v="382" actId="20577"/>
          <ac:spMkLst>
            <pc:docMk/>
            <pc:sldMk cId="74843962" sldId="10501"/>
            <ac:spMk id="25" creationId="{79C0619F-AE73-C4BA-20AB-421B2F1C4627}"/>
          </ac:spMkLst>
        </pc:spChg>
      </pc:sldChg>
      <pc:sldChg chg="modSp mod">
        <pc:chgData name="Hasselwander Daniel" userId="c52ad4b4-8117-4235-b9f1-fab9bcac5934" providerId="ADAL" clId="{401B989E-3B32-1248-8131-B61EF93B093C}" dt="2023-03-14T19:46:31.386" v="483" actId="20577"/>
        <pc:sldMkLst>
          <pc:docMk/>
          <pc:sldMk cId="3970501304" sldId="10502"/>
        </pc:sldMkLst>
        <pc:spChg chg="mod">
          <ac:chgData name="Hasselwander Daniel" userId="c52ad4b4-8117-4235-b9f1-fab9bcac5934" providerId="ADAL" clId="{401B989E-3B32-1248-8131-B61EF93B093C}" dt="2023-03-14T19:46:06.335" v="391" actId="20577"/>
          <ac:spMkLst>
            <pc:docMk/>
            <pc:sldMk cId="3970501304" sldId="10502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6:31.386" v="483" actId="20577"/>
          <ac:spMkLst>
            <pc:docMk/>
            <pc:sldMk cId="3970501304" sldId="10502"/>
            <ac:spMk id="25" creationId="{79C0619F-AE73-C4BA-20AB-421B2F1C4627}"/>
          </ac:spMkLst>
        </pc:spChg>
      </pc:sldChg>
      <pc:sldChg chg="modSp mod">
        <pc:chgData name="Hasselwander Daniel" userId="c52ad4b4-8117-4235-b9f1-fab9bcac5934" providerId="ADAL" clId="{401B989E-3B32-1248-8131-B61EF93B093C}" dt="2023-03-14T19:45:20.077" v="300" actId="20577"/>
        <pc:sldMkLst>
          <pc:docMk/>
          <pc:sldMk cId="2753045969" sldId="10504"/>
        </pc:sldMkLst>
        <pc:spChg chg="mod">
          <ac:chgData name="Hasselwander Daniel" userId="c52ad4b4-8117-4235-b9f1-fab9bcac5934" providerId="ADAL" clId="{401B989E-3B32-1248-8131-B61EF93B093C}" dt="2023-03-14T19:44:38.974" v="202" actId="20577"/>
          <ac:spMkLst>
            <pc:docMk/>
            <pc:sldMk cId="2753045969" sldId="10504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5:20.077" v="300" actId="20577"/>
          <ac:spMkLst>
            <pc:docMk/>
            <pc:sldMk cId="2753045969" sldId="10504"/>
            <ac:spMk id="25" creationId="{79C0619F-AE73-C4BA-20AB-421B2F1C4627}"/>
          </ac:spMkLst>
        </pc:spChg>
      </pc:sldChg>
      <pc:sldChg chg="del">
        <pc:chgData name="Hasselwander Daniel" userId="c52ad4b4-8117-4235-b9f1-fab9bcac5934" providerId="ADAL" clId="{401B989E-3B32-1248-8131-B61EF93B093C}" dt="2023-03-14T19:57:35.279" v="976" actId="2696"/>
        <pc:sldMkLst>
          <pc:docMk/>
          <pc:sldMk cId="109491165" sldId="10505"/>
        </pc:sldMkLst>
      </pc:sldChg>
      <pc:sldChg chg="del">
        <pc:chgData name="Hasselwander Daniel" userId="c52ad4b4-8117-4235-b9f1-fab9bcac5934" providerId="ADAL" clId="{401B989E-3B32-1248-8131-B61EF93B093C}" dt="2023-03-14T19:57:30.519" v="975" actId="2696"/>
        <pc:sldMkLst>
          <pc:docMk/>
          <pc:sldMk cId="4226914150" sldId="10506"/>
        </pc:sldMkLst>
      </pc:sldChg>
      <pc:sldChg chg="del">
        <pc:chgData name="Hasselwander Daniel" userId="c52ad4b4-8117-4235-b9f1-fab9bcac5934" providerId="ADAL" clId="{401B989E-3B32-1248-8131-B61EF93B093C}" dt="2023-03-14T19:57:36.538" v="977" actId="2696"/>
        <pc:sldMkLst>
          <pc:docMk/>
          <pc:sldMk cId="3992022614" sldId="10507"/>
        </pc:sldMkLst>
      </pc:sldChg>
      <pc:sldChg chg="del">
        <pc:chgData name="Hasselwander Daniel" userId="c52ad4b4-8117-4235-b9f1-fab9bcac5934" providerId="ADAL" clId="{401B989E-3B32-1248-8131-B61EF93B093C}" dt="2023-03-14T19:57:38.595" v="978" actId="2696"/>
        <pc:sldMkLst>
          <pc:docMk/>
          <pc:sldMk cId="208836843" sldId="10508"/>
        </pc:sldMkLst>
      </pc:sldChg>
      <pc:sldChg chg="modSp mod">
        <pc:chgData name="Hasselwander Daniel" userId="c52ad4b4-8117-4235-b9f1-fab9bcac5934" providerId="ADAL" clId="{401B989E-3B32-1248-8131-B61EF93B093C}" dt="2023-03-14T19:48:45.897" v="647" actId="20577"/>
        <pc:sldMkLst>
          <pc:docMk/>
          <pc:sldMk cId="912088735" sldId="10509"/>
        </pc:sldMkLst>
        <pc:spChg chg="mod">
          <ac:chgData name="Hasselwander Daniel" userId="c52ad4b4-8117-4235-b9f1-fab9bcac5934" providerId="ADAL" clId="{401B989E-3B32-1248-8131-B61EF93B093C}" dt="2023-03-14T19:48:45.897" v="647" actId="20577"/>
          <ac:spMkLst>
            <pc:docMk/>
            <pc:sldMk cId="912088735" sldId="10509"/>
            <ac:spMk id="25" creationId="{79C0619F-AE73-C4BA-20AB-421B2F1C4627}"/>
          </ac:spMkLst>
        </pc:spChg>
      </pc:sldChg>
      <pc:sldChg chg="del">
        <pc:chgData name="Hasselwander Daniel" userId="c52ad4b4-8117-4235-b9f1-fab9bcac5934" providerId="ADAL" clId="{401B989E-3B32-1248-8131-B61EF93B093C}" dt="2023-03-14T19:41:40.175" v="12" actId="2696"/>
        <pc:sldMkLst>
          <pc:docMk/>
          <pc:sldMk cId="1333921087" sldId="10513"/>
        </pc:sldMkLst>
      </pc:sldChg>
      <pc:sldChg chg="del">
        <pc:chgData name="Hasselwander Daniel" userId="c52ad4b4-8117-4235-b9f1-fab9bcac5934" providerId="ADAL" clId="{401B989E-3B32-1248-8131-B61EF93B093C}" dt="2023-03-14T19:57:46.536" v="981" actId="2696"/>
        <pc:sldMkLst>
          <pc:docMk/>
          <pc:sldMk cId="3550631172" sldId="10514"/>
        </pc:sldMkLst>
      </pc:sldChg>
      <pc:sldChg chg="del">
        <pc:chgData name="Hasselwander Daniel" userId="c52ad4b4-8117-4235-b9f1-fab9bcac5934" providerId="ADAL" clId="{401B989E-3B32-1248-8131-B61EF93B093C}" dt="2023-03-14T19:57:40.733" v="979" actId="2696"/>
        <pc:sldMkLst>
          <pc:docMk/>
          <pc:sldMk cId="1944938504" sldId="10516"/>
        </pc:sldMkLst>
      </pc:sldChg>
      <pc:sldChg chg="del">
        <pc:chgData name="Hasselwander Daniel" userId="c52ad4b4-8117-4235-b9f1-fab9bcac5934" providerId="ADAL" clId="{401B989E-3B32-1248-8131-B61EF93B093C}" dt="2023-03-14T19:41:08.241" v="10" actId="2696"/>
        <pc:sldMkLst>
          <pc:docMk/>
          <pc:sldMk cId="3509631063" sldId="10517"/>
        </pc:sldMkLst>
      </pc:sldChg>
      <pc:sldChg chg="modSp mod">
        <pc:chgData name="Hasselwander Daniel" userId="c52ad4b4-8117-4235-b9f1-fab9bcac5934" providerId="ADAL" clId="{401B989E-3B32-1248-8131-B61EF93B093C}" dt="2023-03-14T19:47:29.989" v="569" actId="20577"/>
        <pc:sldMkLst>
          <pc:docMk/>
          <pc:sldMk cId="814259765" sldId="10518"/>
        </pc:sldMkLst>
        <pc:spChg chg="mod">
          <ac:chgData name="Hasselwander Daniel" userId="c52ad4b4-8117-4235-b9f1-fab9bcac5934" providerId="ADAL" clId="{401B989E-3B32-1248-8131-B61EF93B093C}" dt="2023-03-14T19:47:09.834" v="546" actId="20577"/>
          <ac:spMkLst>
            <pc:docMk/>
            <pc:sldMk cId="814259765" sldId="10518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7:29.989" v="569" actId="20577"/>
          <ac:spMkLst>
            <pc:docMk/>
            <pc:sldMk cId="814259765" sldId="10518"/>
            <ac:spMk id="25" creationId="{79C0619F-AE73-C4BA-20AB-421B2F1C4627}"/>
          </ac:spMkLst>
        </pc:spChg>
      </pc:sldChg>
      <pc:sldChg chg="del">
        <pc:chgData name="Hasselwander Daniel" userId="c52ad4b4-8117-4235-b9f1-fab9bcac5934" providerId="ADAL" clId="{401B989E-3B32-1248-8131-B61EF93B093C}" dt="2023-03-14T19:41:43.866" v="13" actId="2696"/>
        <pc:sldMkLst>
          <pc:docMk/>
          <pc:sldMk cId="296653637" sldId="10520"/>
        </pc:sldMkLst>
      </pc:sldChg>
      <pc:sldChg chg="add">
        <pc:chgData name="Hasselwander Daniel" userId="c52ad4b4-8117-4235-b9f1-fab9bcac5934" providerId="ADAL" clId="{401B989E-3B32-1248-8131-B61EF93B093C}" dt="2023-03-14T19:42:55.865" v="15"/>
        <pc:sldMkLst>
          <pc:docMk/>
          <pc:sldMk cId="875005485" sldId="10520"/>
        </pc:sldMkLst>
      </pc:sldChg>
      <pc:sldChg chg="modSp add mod">
        <pc:chgData name="Hasselwander Daniel" userId="c52ad4b4-8117-4235-b9f1-fab9bcac5934" providerId="ADAL" clId="{401B989E-3B32-1248-8131-B61EF93B093C}" dt="2023-03-14T19:56:33.440" v="931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401B989E-3B32-1248-8131-B61EF93B093C}" dt="2023-03-14T19:56:33.440" v="931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401B989E-3B32-1248-8131-B61EF93B093C}" dt="2023-03-14T19:56:20.875" v="911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 del">
        <pc:chgData name="Hasselwander Daniel" userId="c52ad4b4-8117-4235-b9f1-fab9bcac5934" providerId="ADAL" clId="{401B989E-3B32-1248-8131-B61EF93B093C}" dt="2023-03-14T19:48:32.432" v="645"/>
        <pc:sldMkLst>
          <pc:docMk/>
          <pc:sldMk cId="285094072" sldId="10530"/>
        </pc:sldMkLst>
      </pc:sldChg>
      <pc:sldChg chg="addSp modSp add mod ord modNotesTx">
        <pc:chgData name="Hasselwander Daniel" userId="c52ad4b4-8117-4235-b9f1-fab9bcac5934" providerId="ADAL" clId="{401B989E-3B32-1248-8131-B61EF93B093C}" dt="2023-03-14T19:59:40.980" v="1024" actId="20577"/>
        <pc:sldMkLst>
          <pc:docMk/>
          <pc:sldMk cId="1214267510" sldId="10530"/>
        </pc:sldMkLst>
        <pc:spChg chg="mod">
          <ac:chgData name="Hasselwander Daniel" userId="c52ad4b4-8117-4235-b9f1-fab9bcac5934" providerId="ADAL" clId="{401B989E-3B32-1248-8131-B61EF93B093C}" dt="2023-03-14T19:59:40.980" v="1024" actId="20577"/>
          <ac:spMkLst>
            <pc:docMk/>
            <pc:sldMk cId="1214267510" sldId="10530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51:21.753" v="707" actId="20577"/>
          <ac:spMkLst>
            <pc:docMk/>
            <pc:sldMk cId="1214267510" sldId="10530"/>
            <ac:spMk id="25" creationId="{79C0619F-AE73-C4BA-20AB-421B2F1C4627}"/>
          </ac:spMkLst>
        </pc:spChg>
        <pc:picChg chg="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4" creationId="{7309AD27-4428-4FC1-D4AA-E301C97C8495}"/>
          </ac:picMkLst>
        </pc:picChg>
        <pc:picChg chg="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6" creationId="{AB2D492D-DC36-080C-FCE5-570D25B72004}"/>
          </ac:picMkLst>
        </pc:picChg>
        <pc:picChg chg="add 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7" creationId="{77052FC0-558A-5BCD-4C75-FCA1EDA55DFE}"/>
          </ac:picMkLst>
        </pc:picChg>
        <pc:cxnChg chg="mod">
          <ac:chgData name="Hasselwander Daniel" userId="c52ad4b4-8117-4235-b9f1-fab9bcac5934" providerId="ADAL" clId="{401B989E-3B32-1248-8131-B61EF93B093C}" dt="2023-03-14T19:52:30.662" v="744" actId="1036"/>
          <ac:cxnSpMkLst>
            <pc:docMk/>
            <pc:sldMk cId="1214267510" sldId="10530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401B989E-3B32-1248-8131-B61EF93B093C}" dt="2023-03-14T19:52:30.662" v="744" actId="1036"/>
          <ac:cxnSpMkLst>
            <pc:docMk/>
            <pc:sldMk cId="1214267510" sldId="10530"/>
            <ac:cxnSpMk id="9" creationId="{6C2BA022-607F-F9B8-B230-A15D595CF3DD}"/>
          </ac:cxnSpMkLst>
        </pc:cxnChg>
        <pc:cxnChg chg="add mod">
          <ac:chgData name="Hasselwander Daniel" userId="c52ad4b4-8117-4235-b9f1-fab9bcac5934" providerId="ADAL" clId="{401B989E-3B32-1248-8131-B61EF93B093C}" dt="2023-03-14T19:52:30.662" v="744" actId="1036"/>
          <ac:cxnSpMkLst>
            <pc:docMk/>
            <pc:sldMk cId="1214267510" sldId="10530"/>
            <ac:cxnSpMk id="10" creationId="{569122CD-4B42-E105-6E49-7DBE5982449E}"/>
          </ac:cxnSpMkLst>
        </pc:cxnChg>
      </pc:sldChg>
      <pc:sldChg chg="addSp modSp add mod">
        <pc:chgData name="Hasselwander Daniel" userId="c52ad4b4-8117-4235-b9f1-fab9bcac5934" providerId="ADAL" clId="{401B989E-3B32-1248-8131-B61EF93B093C}" dt="2023-03-14T19:58:02.188" v="982"/>
        <pc:sldMkLst>
          <pc:docMk/>
          <pc:sldMk cId="2798336389" sldId="10531"/>
        </pc:sldMkLst>
        <pc:spChg chg="mod">
          <ac:chgData name="Hasselwander Daniel" userId="c52ad4b4-8117-4235-b9f1-fab9bcac5934" providerId="ADAL" clId="{401B989E-3B32-1248-8131-B61EF93B093C}" dt="2023-03-14T19:58:02.188" v="982"/>
          <ac:spMkLst>
            <pc:docMk/>
            <pc:sldMk cId="2798336389" sldId="10531"/>
            <ac:spMk id="2" creationId="{57485508-0FAA-7B46-B5AE-FFCA54203BDE}"/>
          </ac:spMkLst>
        </pc:spChg>
        <pc:picChg chg="add mod">
          <ac:chgData name="Hasselwander Daniel" userId="c52ad4b4-8117-4235-b9f1-fab9bcac5934" providerId="ADAL" clId="{401B989E-3B32-1248-8131-B61EF93B093C}" dt="2023-03-14T19:54:46.859" v="888" actId="1076"/>
          <ac:picMkLst>
            <pc:docMk/>
            <pc:sldMk cId="2798336389" sldId="10531"/>
            <ac:picMk id="4" creationId="{5CF1CE39-090A-E5FA-7D1A-0E5741899D72}"/>
          </ac:picMkLst>
        </pc:picChg>
        <pc:picChg chg="mod">
          <ac:chgData name="Hasselwander Daniel" userId="c52ad4b4-8117-4235-b9f1-fab9bcac5934" providerId="ADAL" clId="{401B989E-3B32-1248-8131-B61EF93B093C}" dt="2023-03-14T19:54:42.058" v="886" actId="1076"/>
          <ac:picMkLst>
            <pc:docMk/>
            <pc:sldMk cId="2798336389" sldId="10531"/>
            <ac:picMk id="15" creationId="{C32C16B5-F95B-433B-A183-755F63C68D2E}"/>
          </ac:picMkLst>
        </pc:picChg>
      </pc:sldChg>
      <pc:sldChg chg="addSp delSp modSp add mod">
        <pc:chgData name="Hasselwander Daniel" userId="c52ad4b4-8117-4235-b9f1-fab9bcac5934" providerId="ADAL" clId="{401B989E-3B32-1248-8131-B61EF93B093C}" dt="2023-03-14T19:59:08.821" v="1015"/>
        <pc:sldMkLst>
          <pc:docMk/>
          <pc:sldMk cId="1562564363" sldId="10532"/>
        </pc:sldMkLst>
        <pc:spChg chg="del">
          <ac:chgData name="Hasselwander Daniel" userId="c52ad4b4-8117-4235-b9f1-fab9bcac5934" providerId="ADAL" clId="{401B989E-3B32-1248-8131-B61EF93B093C}" dt="2023-03-14T19:58:36.074" v="989" actId="478"/>
          <ac:spMkLst>
            <pc:docMk/>
            <pc:sldMk cId="1562564363" sldId="10532"/>
            <ac:spMk id="5" creationId="{A5D6E8BF-FC06-8391-188C-603DE1C3557F}"/>
          </ac:spMkLst>
        </pc:spChg>
        <pc:spChg chg="del">
          <ac:chgData name="Hasselwander Daniel" userId="c52ad4b4-8117-4235-b9f1-fab9bcac5934" providerId="ADAL" clId="{401B989E-3B32-1248-8131-B61EF93B093C}" dt="2023-03-14T19:58:38.104" v="990" actId="478"/>
          <ac:spMkLst>
            <pc:docMk/>
            <pc:sldMk cId="1562564363" sldId="10532"/>
            <ac:spMk id="6" creationId="{8B875B02-AC0C-63DB-381B-E0E897C11CEA}"/>
          </ac:spMkLst>
        </pc:spChg>
        <pc:spChg chg="add mod">
          <ac:chgData name="Hasselwander Daniel" userId="c52ad4b4-8117-4235-b9f1-fab9bcac5934" providerId="ADAL" clId="{401B989E-3B32-1248-8131-B61EF93B093C}" dt="2023-03-14T19:59:06.383" v="1013" actId="1076"/>
          <ac:spMkLst>
            <pc:docMk/>
            <pc:sldMk cId="1562564363" sldId="10532"/>
            <ac:spMk id="7" creationId="{6E883F22-112C-F796-DFB4-16FEA1697660}"/>
          </ac:spMkLst>
        </pc:spChg>
        <pc:spChg chg="add del mod">
          <ac:chgData name="Hasselwander Daniel" userId="c52ad4b4-8117-4235-b9f1-fab9bcac5934" providerId="ADAL" clId="{401B989E-3B32-1248-8131-B61EF93B093C}" dt="2023-03-14T19:59:08.821" v="1015"/>
          <ac:spMkLst>
            <pc:docMk/>
            <pc:sldMk cId="1562564363" sldId="10532"/>
            <ac:spMk id="8" creationId="{CCC738CC-F32F-9DE2-AA99-7156EB3A9454}"/>
          </ac:spMkLst>
        </pc:spChg>
        <pc:picChg chg="del mod">
          <ac:chgData name="Hasselwander Daniel" userId="c52ad4b4-8117-4235-b9f1-fab9bcac5934" providerId="ADAL" clId="{401B989E-3B32-1248-8131-B61EF93B093C}" dt="2023-03-14T19:58:31.702" v="988" actId="478"/>
          <ac:picMkLst>
            <pc:docMk/>
            <pc:sldMk cId="1562564363" sldId="10532"/>
            <ac:picMk id="3" creationId="{C20DF687-7B9D-0379-CE04-82E2DF5EA484}"/>
          </ac:picMkLst>
        </pc:picChg>
      </pc:sldChg>
      <pc:sldChg chg="modSp add del mod modNotesTx">
        <pc:chgData name="Hasselwander Daniel" userId="c52ad4b4-8117-4235-b9f1-fab9bcac5934" providerId="ADAL" clId="{401B989E-3B32-1248-8131-B61EF93B093C}" dt="2023-03-14T19:58:04.317" v="983" actId="2696"/>
        <pc:sldMkLst>
          <pc:docMk/>
          <pc:sldMk cId="2326788857" sldId="10532"/>
        </pc:sldMkLst>
        <pc:spChg chg="mod">
          <ac:chgData name="Hasselwander Daniel" userId="c52ad4b4-8117-4235-b9f1-fab9bcac5934" providerId="ADAL" clId="{401B989E-3B32-1248-8131-B61EF93B093C}" dt="2023-03-14T19:55:00.087" v="905" actId="20577"/>
          <ac:spMkLst>
            <pc:docMk/>
            <pc:sldMk cId="2326788857" sldId="10532"/>
            <ac:spMk id="2" creationId="{57485508-0FAA-7B46-B5AE-FFCA54203BDE}"/>
          </ac:spMkLst>
        </pc:spChg>
      </pc:sldChg>
      <pc:sldChg chg="modSp add mod">
        <pc:chgData name="Hasselwander Daniel" userId="c52ad4b4-8117-4235-b9f1-fab9bcac5934" providerId="ADAL" clId="{401B989E-3B32-1248-8131-B61EF93B093C}" dt="2023-03-14T19:59:31.914" v="1017" actId="20577"/>
        <pc:sldMkLst>
          <pc:docMk/>
          <pc:sldMk cId="1688091096" sldId="10533"/>
        </pc:sldMkLst>
        <pc:spChg chg="mod">
          <ac:chgData name="Hasselwander Daniel" userId="c52ad4b4-8117-4235-b9f1-fab9bcac5934" providerId="ADAL" clId="{401B989E-3B32-1248-8131-B61EF93B093C}" dt="2023-03-14T19:59:31.914" v="1017" actId="20577"/>
          <ac:spMkLst>
            <pc:docMk/>
            <pc:sldMk cId="1688091096" sldId="10533"/>
            <ac:spMk id="6" creationId="{8B875B02-AC0C-63DB-381B-E0E897C11CEA}"/>
          </ac:spMkLst>
        </pc:spChg>
      </pc:sldChg>
      <pc:sldChg chg="addSp delSp modSp new mod">
        <pc:chgData name="Hasselwander Daniel" userId="c52ad4b4-8117-4235-b9f1-fab9bcac5934" providerId="ADAL" clId="{401B989E-3B32-1248-8131-B61EF93B093C}" dt="2023-03-14T20:02:12.135" v="1092" actId="20577"/>
        <pc:sldMkLst>
          <pc:docMk/>
          <pc:sldMk cId="1091446393" sldId="10534"/>
        </pc:sldMkLst>
        <pc:spChg chg="del">
          <ac:chgData name="Hasselwander Daniel" userId="c52ad4b4-8117-4235-b9f1-fab9bcac5934" providerId="ADAL" clId="{401B989E-3B32-1248-8131-B61EF93B093C}" dt="2023-03-14T20:00:26.709" v="1034" actId="478"/>
          <ac:spMkLst>
            <pc:docMk/>
            <pc:sldMk cId="1091446393" sldId="10534"/>
            <ac:spMk id="2" creationId="{25EA8F03-BDF0-D200-7E69-F60D3C421020}"/>
          </ac:spMkLst>
        </pc:spChg>
        <pc:spChg chg="del">
          <ac:chgData name="Hasselwander Daniel" userId="c52ad4b4-8117-4235-b9f1-fab9bcac5934" providerId="ADAL" clId="{401B989E-3B32-1248-8131-B61EF93B093C}" dt="2023-03-14T20:00:27.838" v="1035" actId="478"/>
          <ac:spMkLst>
            <pc:docMk/>
            <pc:sldMk cId="1091446393" sldId="10534"/>
            <ac:spMk id="3" creationId="{A4444913-AE55-29B2-13F4-76262EE4CCB2}"/>
          </ac:spMkLst>
        </pc:spChg>
        <pc:spChg chg="del mod">
          <ac:chgData name="Hasselwander Daniel" userId="c52ad4b4-8117-4235-b9f1-fab9bcac5934" providerId="ADAL" clId="{401B989E-3B32-1248-8131-B61EF93B093C}" dt="2023-03-14T20:01:41.481" v="1038" actId="478"/>
          <ac:spMkLst>
            <pc:docMk/>
            <pc:sldMk cId="1091446393" sldId="10534"/>
            <ac:spMk id="4" creationId="{151CEDEC-7576-9093-EECE-5631CAB87DD5}"/>
          </ac:spMkLst>
        </pc:spChg>
        <pc:spChg chg="add mod">
          <ac:chgData name="Hasselwander Daniel" userId="c52ad4b4-8117-4235-b9f1-fab9bcac5934" providerId="ADAL" clId="{401B989E-3B32-1248-8131-B61EF93B093C}" dt="2023-03-14T20:02:05.066" v="1088" actId="1076"/>
          <ac:spMkLst>
            <pc:docMk/>
            <pc:sldMk cId="1091446393" sldId="10534"/>
            <ac:spMk id="5" creationId="{A23DCB07-5F28-7A5D-D5FD-4E5CF54965C9}"/>
          </ac:spMkLst>
        </pc:spChg>
        <pc:spChg chg="add del mod">
          <ac:chgData name="Hasselwander Daniel" userId="c52ad4b4-8117-4235-b9f1-fab9bcac5934" providerId="ADAL" clId="{401B989E-3B32-1248-8131-B61EF93B093C}" dt="2023-03-14T20:01:42.877" v="1039" actId="478"/>
          <ac:spMkLst>
            <pc:docMk/>
            <pc:sldMk cId="1091446393" sldId="10534"/>
            <ac:spMk id="7" creationId="{721BAD9C-C72D-9B09-8F7C-337F5060B533}"/>
          </ac:spMkLst>
        </pc:spChg>
        <pc:spChg chg="add mod">
          <ac:chgData name="Hasselwander Daniel" userId="c52ad4b4-8117-4235-b9f1-fab9bcac5934" providerId="ADAL" clId="{401B989E-3B32-1248-8131-B61EF93B093C}" dt="2023-03-14T20:02:12.135" v="1092" actId="20577"/>
          <ac:spMkLst>
            <pc:docMk/>
            <pc:sldMk cId="1091446393" sldId="10534"/>
            <ac:spMk id="8" creationId="{01A683AD-8DB6-5E93-D06A-093D68D3EB07}"/>
          </ac:spMkLst>
        </pc:spChg>
      </pc:sldChg>
      <pc:sldChg chg="delSp modSp add mod">
        <pc:chgData name="Hasselwander Daniel" userId="c52ad4b4-8117-4235-b9f1-fab9bcac5934" providerId="ADAL" clId="{401B989E-3B32-1248-8131-B61EF93B093C}" dt="2023-03-14T20:53:37.582" v="1227" actId="478"/>
        <pc:sldMkLst>
          <pc:docMk/>
          <pc:sldMk cId="3599076830" sldId="10535"/>
        </pc:sldMkLst>
        <pc:spChg chg="mod">
          <ac:chgData name="Hasselwander Daniel" userId="c52ad4b4-8117-4235-b9f1-fab9bcac5934" providerId="ADAL" clId="{401B989E-3B32-1248-8131-B61EF93B093C}" dt="2023-03-14T20:34:23.601" v="1112" actId="20577"/>
          <ac:spMkLst>
            <pc:docMk/>
            <pc:sldMk cId="3599076830" sldId="10535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20:49:37.954" v="1225" actId="20577"/>
          <ac:spMkLst>
            <pc:docMk/>
            <pc:sldMk cId="3599076830" sldId="10535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401B989E-3B32-1248-8131-B61EF93B093C}" dt="2023-03-14T20:49:16.813" v="1208" actId="478"/>
          <ac:picMkLst>
            <pc:docMk/>
            <pc:sldMk cId="3599076830" sldId="10535"/>
            <ac:picMk id="4" creationId="{7309AD27-4428-4FC1-D4AA-E301C97C8495}"/>
          </ac:picMkLst>
        </pc:picChg>
        <pc:picChg chg="del mod">
          <ac:chgData name="Hasselwander Daniel" userId="c52ad4b4-8117-4235-b9f1-fab9bcac5934" providerId="ADAL" clId="{401B989E-3B32-1248-8131-B61EF93B093C}" dt="2023-03-14T20:53:37.582" v="1227" actId="478"/>
          <ac:picMkLst>
            <pc:docMk/>
            <pc:sldMk cId="3599076830" sldId="10535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401B989E-3B32-1248-8131-B61EF93B093C}" dt="2023-03-14T20:49:25.318" v="1212" actId="478"/>
          <ac:picMkLst>
            <pc:docMk/>
            <pc:sldMk cId="3599076830" sldId="10535"/>
            <ac:picMk id="6" creationId="{AB2D492D-DC36-080C-FCE5-570D25B72004}"/>
          </ac:picMkLst>
        </pc:picChg>
        <pc:picChg chg="del">
          <ac:chgData name="Hasselwander Daniel" userId="c52ad4b4-8117-4235-b9f1-fab9bcac5934" providerId="ADAL" clId="{401B989E-3B32-1248-8131-B61EF93B093C}" dt="2023-03-14T20:34:25.739" v="1113" actId="478"/>
          <ac:picMkLst>
            <pc:docMk/>
            <pc:sldMk cId="3599076830" sldId="10535"/>
            <ac:picMk id="7" creationId="{77052FC0-558A-5BCD-4C75-FCA1EDA55DFE}"/>
          </ac:picMkLst>
        </pc:picChg>
        <pc:cxnChg chg="del mod">
          <ac:chgData name="Hasselwander Daniel" userId="c52ad4b4-8117-4235-b9f1-fab9bcac5934" providerId="ADAL" clId="{401B989E-3B32-1248-8131-B61EF93B093C}" dt="2023-03-14T20:49:21.819" v="1210" actId="478"/>
          <ac:cxnSpMkLst>
            <pc:docMk/>
            <pc:sldMk cId="3599076830" sldId="10535"/>
            <ac:cxnSpMk id="8" creationId="{F175ABAA-E55E-0D4F-9BC1-105971A47B03}"/>
          </ac:cxnSpMkLst>
        </pc:cxnChg>
        <pc:cxnChg chg="del mod">
          <ac:chgData name="Hasselwander Daniel" userId="c52ad4b4-8117-4235-b9f1-fab9bcac5934" providerId="ADAL" clId="{401B989E-3B32-1248-8131-B61EF93B093C}" dt="2023-03-14T20:49:23.473" v="1211" actId="478"/>
          <ac:cxnSpMkLst>
            <pc:docMk/>
            <pc:sldMk cId="3599076830" sldId="10535"/>
            <ac:cxnSpMk id="9" creationId="{6C2BA022-607F-F9B8-B230-A15D595CF3DD}"/>
          </ac:cxnSpMkLst>
        </pc:cxnChg>
        <pc:cxnChg chg="del mod">
          <ac:chgData name="Hasselwander Daniel" userId="c52ad4b4-8117-4235-b9f1-fab9bcac5934" providerId="ADAL" clId="{401B989E-3B32-1248-8131-B61EF93B093C}" dt="2023-03-14T20:49:20.121" v="1209" actId="478"/>
          <ac:cxnSpMkLst>
            <pc:docMk/>
            <pc:sldMk cId="3599076830" sldId="10535"/>
            <ac:cxnSpMk id="10" creationId="{569122CD-4B42-E105-6E49-7DBE5982449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29.03.23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29.03.23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55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An API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object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that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manages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external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access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to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services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in a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cluster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typically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HTTP.</a:t>
            </a:r>
          </a:p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Ingress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provide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load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balancing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SSL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termination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and name-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based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virtual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hosting</a:t>
            </a:r>
            <a:endParaRPr lang="de-CH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endParaRPr lang="de-CH" dirty="0"/>
          </a:p>
          <a:p>
            <a:r>
              <a:rPr lang="de-CH" dirty="0"/>
              <a:t>Mapping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service</a:t>
            </a:r>
            <a:endParaRPr lang="de-CH" dirty="0"/>
          </a:p>
          <a:p>
            <a:r>
              <a:rPr lang="de-CH" dirty="0" err="1"/>
              <a:t>example.com</a:t>
            </a:r>
            <a:r>
              <a:rPr lang="de-CH" dirty="0"/>
              <a:t> =&gt; </a:t>
            </a:r>
            <a:r>
              <a:rPr lang="de-CH" dirty="0" err="1"/>
              <a:t>service</a:t>
            </a:r>
            <a:r>
              <a:rPr lang="de-CH" dirty="0"/>
              <a:t> A</a:t>
            </a:r>
          </a:p>
          <a:p>
            <a:r>
              <a:rPr lang="de-CH" dirty="0"/>
              <a:t>example2.com =&gt; </a:t>
            </a:r>
            <a:r>
              <a:rPr lang="de-CH" dirty="0" err="1"/>
              <a:t>service</a:t>
            </a:r>
            <a:r>
              <a:rPr lang="de-CH" dirty="0"/>
              <a:t> 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48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56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An API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object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that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manages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external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access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to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services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in a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cluster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typically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HTTP.</a:t>
            </a:r>
          </a:p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Ingress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provide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load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balancing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SSL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termination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and name-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based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virtual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hosting</a:t>
            </a:r>
            <a:endParaRPr lang="de-CH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endParaRPr lang="de-CH" dirty="0"/>
          </a:p>
          <a:p>
            <a:r>
              <a:rPr lang="de-CH" dirty="0"/>
              <a:t>Mapping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service</a:t>
            </a:r>
            <a:endParaRPr lang="de-CH" dirty="0"/>
          </a:p>
          <a:p>
            <a:r>
              <a:rPr lang="de-CH" dirty="0" err="1"/>
              <a:t>example.com</a:t>
            </a:r>
            <a:r>
              <a:rPr lang="de-CH" dirty="0"/>
              <a:t> =&gt; </a:t>
            </a:r>
            <a:r>
              <a:rPr lang="de-CH" dirty="0" err="1"/>
              <a:t>service</a:t>
            </a:r>
            <a:r>
              <a:rPr lang="de-CH" dirty="0"/>
              <a:t> A</a:t>
            </a:r>
          </a:p>
          <a:p>
            <a:r>
              <a:rPr lang="de-CH" dirty="0"/>
              <a:t>example2.com =&gt; </a:t>
            </a:r>
            <a:r>
              <a:rPr lang="de-CH" dirty="0" err="1"/>
              <a:t>service</a:t>
            </a:r>
            <a:r>
              <a:rPr lang="de-CH" dirty="0"/>
              <a:t> 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7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017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32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01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473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29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Logische Gruppe </a:t>
            </a:r>
            <a:r>
              <a:rPr lang="de-DE" sz="1200" dirty="0"/>
              <a:t> Azure Ressource Group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86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91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15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44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0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82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29.03.23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29.03.23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500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Secrets and </a:t>
            </a:r>
            <a:r>
              <a:rPr lang="de-CH" dirty="0" err="1"/>
              <a:t>Config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654815" y="1131216"/>
            <a:ext cx="6606245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Config</a:t>
            </a:r>
            <a:r>
              <a:rPr lang="de-DE" sz="2800" dirty="0"/>
              <a:t> Maps = </a:t>
            </a:r>
            <a:r>
              <a:rPr lang="de-DE" sz="2800" dirty="0" err="1"/>
              <a:t>Configurations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Secrets = Base64 </a:t>
            </a:r>
            <a:r>
              <a:rPr lang="de-DE" sz="2800" dirty="0" err="1"/>
              <a:t>encoded</a:t>
            </a:r>
            <a:r>
              <a:rPr lang="de-DE" sz="2800" dirty="0"/>
              <a:t> </a:t>
            </a:r>
            <a:r>
              <a:rPr lang="de-DE" sz="2800" dirty="0" err="1"/>
              <a:t>Config</a:t>
            </a:r>
            <a:r>
              <a:rPr lang="de-DE" sz="2800" dirty="0"/>
              <a:t> Maps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Key-Value </a:t>
            </a:r>
            <a:r>
              <a:rPr lang="de-DE" sz="2800" dirty="0" err="1"/>
              <a:t>based</a:t>
            </a:r>
            <a:endParaRPr lang="de-DE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49F1697-1223-5310-8AB5-79B8BC9FF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7" y="2033969"/>
            <a:ext cx="1250448" cy="703924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E38E713-7AEF-6F27-D727-5DCA9F5DB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72" y="1068705"/>
            <a:ext cx="809721" cy="80972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</p:cNvCxnSpPr>
          <p:nvPr/>
        </p:nvCxnSpPr>
        <p:spPr>
          <a:xfrm>
            <a:off x="1012007" y="1878426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cxnSpLocks/>
          </p:cNvCxnSpPr>
          <p:nvPr/>
        </p:nvCxnSpPr>
        <p:spPr>
          <a:xfrm flipH="1">
            <a:off x="709422" y="1862543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425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Objekte – Storage / Volume Mounts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654815" y="1131216"/>
            <a:ext cx="6606245" cy="347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Objekt zum Mounten von Speicher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Volume Mount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PVC = Abstraktion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Wirkliches Volume</a:t>
            </a:r>
          </a:p>
        </p:txBody>
      </p:sp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E38E713-7AEF-6F27-D727-5DCA9F5DB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2" y="1068705"/>
            <a:ext cx="809721" cy="80972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12007" y="1878426"/>
            <a:ext cx="4826" cy="202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6B2A87E-E67E-78C5-3FE9-A22FC121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09" y="2080463"/>
            <a:ext cx="725848" cy="7508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690EE9-061E-8EB3-103A-1AC0DF404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48" y="3003912"/>
            <a:ext cx="624908" cy="6053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449F38-B4E1-7EE5-19AA-50E9179F7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09" y="3927648"/>
            <a:ext cx="624908" cy="60538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C7A70B4-3DDA-CB95-68E2-458FC1C69AE0}"/>
              </a:ext>
            </a:extLst>
          </p:cNvPr>
          <p:cNvCxnSpPr>
            <a:cxnSpLocks/>
          </p:cNvCxnSpPr>
          <p:nvPr/>
        </p:nvCxnSpPr>
        <p:spPr>
          <a:xfrm>
            <a:off x="1007181" y="2776597"/>
            <a:ext cx="4826" cy="202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485416C-9203-6FF2-2CBD-89885D5516AB}"/>
              </a:ext>
            </a:extLst>
          </p:cNvPr>
          <p:cNvCxnSpPr>
            <a:cxnSpLocks/>
          </p:cNvCxnSpPr>
          <p:nvPr/>
        </p:nvCxnSpPr>
        <p:spPr>
          <a:xfrm>
            <a:off x="961537" y="3651706"/>
            <a:ext cx="4826" cy="202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629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Ingress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Implementation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7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Mapping </a:t>
            </a:r>
            <a:r>
              <a:rPr lang="de-DE" sz="2800" dirty="0" err="1"/>
              <a:t>url</a:t>
            </a:r>
            <a:r>
              <a:rPr lang="de-DE" sz="2800" dirty="0"/>
              <a:t> =&gt; </a:t>
            </a:r>
            <a:r>
              <a:rPr lang="de-DE" sz="2800" dirty="0" err="1"/>
              <a:t>service</a:t>
            </a:r>
            <a:endParaRPr lang="de-DE" sz="2800" dirty="0"/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90" y="3168048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4" y="3168047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endCxn id="6" idx="0"/>
          </p:cNvCxnSpPr>
          <p:nvPr/>
        </p:nvCxnSpPr>
        <p:spPr>
          <a:xfrm flipH="1">
            <a:off x="709422" y="2937201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12007" y="2953084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309AD27-4428-4FC1-D4AA-E301C97C8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05" y="2235799"/>
            <a:ext cx="1095162" cy="724220"/>
          </a:xfrm>
          <a:prstGeom prst="rect">
            <a:avLst/>
          </a:prstGeom>
        </p:spPr>
      </p:pic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7052FC0-558A-5BCD-4C75-FCA1EDA55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24" y="1036322"/>
            <a:ext cx="845879" cy="65790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69122CD-4B42-E105-6E49-7DBE5982449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98786" y="1690760"/>
            <a:ext cx="0" cy="5450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1426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1121790" y="829559"/>
            <a:ext cx="5882325" cy="42043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2C16B5-F95B-433B-A183-755F63C6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26" y="1985914"/>
            <a:ext cx="4584700" cy="3048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68E0E9A-F122-8652-7CF6-F00E62E62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576" y="913162"/>
            <a:ext cx="1206500" cy="927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76B24E-F9C6-F307-B043-7A9EDE453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65" y="2331688"/>
            <a:ext cx="725848" cy="750877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20464CC-3B40-CF66-8B64-89E4F43AC665}"/>
              </a:ext>
            </a:extLst>
          </p:cNvPr>
          <p:cNvCxnSpPr>
            <a:endCxn id="3" idx="1"/>
          </p:cNvCxnSpPr>
          <p:nvPr/>
        </p:nvCxnSpPr>
        <p:spPr>
          <a:xfrm flipV="1">
            <a:off x="4666268" y="2707127"/>
            <a:ext cx="502697" cy="1120155"/>
          </a:xfrm>
          <a:prstGeom prst="line">
            <a:avLst/>
          </a:prstGeom>
          <a:ln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CF1CE39-090A-E5FA-7D1A-0E5741899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803" y="1840262"/>
            <a:ext cx="659876" cy="5132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83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Jobs / </a:t>
            </a:r>
            <a:r>
              <a:rPr lang="de-CH" dirty="0" err="1"/>
              <a:t>CronJobs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Abstraction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time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regular</a:t>
            </a:r>
            <a:r>
              <a:rPr lang="de-DE" sz="2800" dirty="0"/>
              <a:t> </a:t>
            </a:r>
            <a:r>
              <a:rPr lang="de-DE" sz="2800" dirty="0" err="1"/>
              <a:t>actions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Like </a:t>
            </a:r>
            <a:r>
              <a:rPr lang="de-DE" sz="2800" dirty="0" err="1"/>
              <a:t>Functions</a:t>
            </a:r>
            <a:endParaRPr lang="de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07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0F6C5DDA-58D1-89BD-EDBE-3333235BCFEF}"/>
              </a:ext>
            </a:extLst>
          </p:cNvPr>
          <p:cNvSpPr/>
          <p:nvPr/>
        </p:nvSpPr>
        <p:spPr>
          <a:xfrm>
            <a:off x="391980" y="1116440"/>
            <a:ext cx="3606047" cy="3505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2DAF69-9EA9-F2AB-500C-7DB58E50C59E}"/>
              </a:ext>
            </a:extLst>
          </p:cNvPr>
          <p:cNvSpPr/>
          <p:nvPr/>
        </p:nvSpPr>
        <p:spPr>
          <a:xfrm>
            <a:off x="5050262" y="1116440"/>
            <a:ext cx="3606047" cy="3505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interact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kubernetes</a:t>
            </a:r>
            <a:r>
              <a:rPr lang="de-CH" dirty="0"/>
              <a:t> ?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732D8A-0A1A-76C6-7E27-81C28483D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3" y="1374021"/>
            <a:ext cx="2768600" cy="85090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633309-344E-1532-104A-7277E1379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986" y="1378964"/>
            <a:ext cx="2768600" cy="88900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BFD580-9088-B6E9-2478-EA2AEB544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334" y="2466589"/>
            <a:ext cx="3163902" cy="2001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83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E883F22-112C-F796-DFB4-16FEA16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399" y="2098113"/>
            <a:ext cx="2383202" cy="504440"/>
          </a:xfrm>
        </p:spPr>
        <p:txBody>
          <a:bodyPr/>
          <a:lstStyle/>
          <a:p>
            <a:r>
              <a:rPr lang="de-DE" sz="3200" b="1" dirty="0"/>
              <a:t>Questions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56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stemschrift Normal"/>
              <a:buChar char="✅"/>
            </a:pPr>
            <a:r>
              <a:rPr lang="de-DE" sz="1600" dirty="0"/>
              <a:t> </a:t>
            </a:r>
            <a:r>
              <a:rPr lang="de-DE" sz="1600" dirty="0" err="1"/>
              <a:t>Recap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Kubernetes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09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23DCB07-5F28-7A5D-D5FD-4E5CF54965C9}"/>
              </a:ext>
            </a:extLst>
          </p:cNvPr>
          <p:cNvSpPr txBox="1"/>
          <p:nvPr/>
        </p:nvSpPr>
        <p:spPr>
          <a:xfrm>
            <a:off x="359999" y="882804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Credits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A683AD-8DB6-5E93-D06A-093D68D3EB07}"/>
              </a:ext>
            </a:extLst>
          </p:cNvPr>
          <p:cNvSpPr txBox="1"/>
          <p:nvPr/>
        </p:nvSpPr>
        <p:spPr>
          <a:xfrm>
            <a:off x="282129" y="1432757"/>
            <a:ext cx="7818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Fundamentals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Slides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from</a:t>
            </a:r>
            <a:r>
              <a:rPr lang="de-CH" dirty="0">
                <a:solidFill>
                  <a:schemeClr val="bg1"/>
                </a:solidFill>
              </a:rPr>
              <a:t> Marc Menzinger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icons</a:t>
            </a:r>
            <a:r>
              <a:rPr lang="de-CH" dirty="0">
                <a:solidFill>
                  <a:schemeClr val="bg1"/>
                </a:solidFill>
              </a:rPr>
              <a:t> © Community &amp; Linux </a:t>
            </a:r>
            <a:r>
              <a:rPr lang="de-CH" dirty="0" err="1">
                <a:solidFill>
                  <a:schemeClr val="bg1"/>
                </a:solidFill>
              </a:rPr>
              <a:t>Foundation</a:t>
            </a:r>
            <a:r>
              <a:rPr lang="de-CH" dirty="0">
                <a:solidFill>
                  <a:schemeClr val="bg1"/>
                </a:solidFill>
              </a:rPr>
              <a:t>, </a:t>
            </a:r>
            <a:r>
              <a:rPr lang="de-CH" dirty="0" err="1">
                <a:solidFill>
                  <a:schemeClr val="bg1"/>
                </a:solidFill>
              </a:rPr>
              <a:t>distributed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under</a:t>
            </a:r>
            <a:r>
              <a:rPr lang="de-CH" dirty="0">
                <a:solidFill>
                  <a:schemeClr val="bg1"/>
                </a:solidFill>
              </a:rPr>
              <a:t> CC-BY-4.0 https://</a:t>
            </a:r>
            <a:r>
              <a:rPr lang="de-CH" dirty="0" err="1">
                <a:solidFill>
                  <a:schemeClr val="bg1"/>
                </a:solidFill>
              </a:rPr>
              <a:t>github.com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community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tree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master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icons</a:t>
            </a:r>
            <a:endParaRPr lang="de-CH" dirty="0">
              <a:solidFill>
                <a:schemeClr val="bg1"/>
              </a:solidFill>
            </a:endParaRPr>
          </a:p>
          <a:p>
            <a:pPr rtl="0"/>
            <a:endParaRPr lang="de-CH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docs</a:t>
            </a:r>
            <a:r>
              <a:rPr lang="de-CH" dirty="0">
                <a:solidFill>
                  <a:schemeClr val="bg1"/>
                </a:solidFill>
              </a:rPr>
              <a:t> © </a:t>
            </a:r>
            <a:r>
              <a:rPr lang="de-CH" dirty="0" err="1">
                <a:solidFill>
                  <a:schemeClr val="bg1"/>
                </a:solidFill>
              </a:rPr>
              <a:t>Documentation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Authors</a:t>
            </a:r>
            <a:r>
              <a:rPr lang="de-CH" dirty="0">
                <a:solidFill>
                  <a:schemeClr val="bg1"/>
                </a:solidFill>
              </a:rPr>
              <a:t>, </a:t>
            </a:r>
            <a:r>
              <a:rPr lang="de-CH" dirty="0" err="1">
                <a:solidFill>
                  <a:schemeClr val="bg1"/>
                </a:solidFill>
              </a:rPr>
              <a:t>distributed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under</a:t>
            </a:r>
            <a:r>
              <a:rPr lang="de-CH" dirty="0">
                <a:solidFill>
                  <a:schemeClr val="bg1"/>
                </a:solidFill>
              </a:rPr>
              <a:t> CC-BY-4.0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https://</a:t>
            </a:r>
            <a:r>
              <a:rPr lang="de-CH" dirty="0" err="1">
                <a:solidFill>
                  <a:schemeClr val="bg1"/>
                </a:solidFill>
              </a:rPr>
              <a:t>kubernetes.io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docs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home</a:t>
            </a:r>
            <a:r>
              <a:rPr lang="de-CH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9144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Kubernetes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0F7E932-A420-5131-3C5B-B2DB2C86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10" y="2233411"/>
            <a:ext cx="7020000" cy="504440"/>
          </a:xfrm>
        </p:spPr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forms.gle</a:t>
            </a:r>
            <a:r>
              <a:rPr lang="de-DE" dirty="0"/>
              <a:t>/9vZcF8EGpfD5zRdk6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92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1121790" y="829559"/>
            <a:ext cx="5882325" cy="42043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2C16B5-F95B-433B-A183-755F63C6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26" y="1932860"/>
            <a:ext cx="4584700" cy="3048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68E0E9A-F122-8652-7CF6-F00E62E62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576" y="913162"/>
            <a:ext cx="1206500" cy="927100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2E3593-792A-3884-FAE6-33F1DDE93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409" y="1840262"/>
            <a:ext cx="634591" cy="493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14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Objects– Namespace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logical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ressources</a:t>
            </a:r>
            <a:endParaRPr lang="de-DE" sz="28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915F8CB-E566-0FB4-5C8F-1883F00D8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8" y="1131215"/>
            <a:ext cx="929850" cy="82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07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POD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3AFD893-9D71-4A06-74F6-F964E92A3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82" y="1004061"/>
            <a:ext cx="1074328" cy="107432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smallest</a:t>
            </a:r>
            <a:r>
              <a:rPr lang="de-DE" sz="2800" dirty="0"/>
              <a:t> </a:t>
            </a:r>
            <a:r>
              <a:rPr lang="de-DE" sz="2800" dirty="0" err="1"/>
              <a:t>unit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maintain</a:t>
            </a:r>
            <a:r>
              <a:rPr lang="de-DE" sz="2800" dirty="0"/>
              <a:t>  &gt;= 1 Container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container</a:t>
            </a:r>
            <a:r>
              <a:rPr lang="de-DE" sz="2800" dirty="0"/>
              <a:t> </a:t>
            </a:r>
            <a:r>
              <a:rPr lang="de-DE" sz="2800" dirty="0" err="1"/>
              <a:t>share</a:t>
            </a:r>
            <a:r>
              <a:rPr lang="de-DE" sz="2800" dirty="0"/>
              <a:t>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0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Replica Set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control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pods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secure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avaibility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0A86A9-E1FD-C74F-915B-6B27CD4E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06" y="1038387"/>
            <a:ext cx="936002" cy="1047431"/>
          </a:xfrm>
          <a:prstGeom prst="rect">
            <a:avLst/>
          </a:prstGeom>
        </p:spPr>
      </p:pic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690" y="2300782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54" y="2300781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endCxn id="6" idx="0"/>
          </p:cNvCxnSpPr>
          <p:nvPr/>
        </p:nvCxnSpPr>
        <p:spPr>
          <a:xfrm flipH="1">
            <a:off x="709422" y="2069935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12007" y="2085818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48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22289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</a:t>
            </a:r>
            <a:r>
              <a:rPr lang="de-CH" dirty="0" err="1"/>
              <a:t>Deployment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control</a:t>
            </a:r>
            <a:r>
              <a:rPr lang="de-DE" sz="2800" dirty="0"/>
              <a:t> update </a:t>
            </a:r>
            <a:r>
              <a:rPr lang="de-DE" sz="2800" dirty="0" err="1"/>
              <a:t>strategies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manage </a:t>
            </a:r>
            <a:r>
              <a:rPr lang="de-DE" sz="2800" dirty="0" err="1"/>
              <a:t>templates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pods</a:t>
            </a:r>
            <a:endParaRPr lang="de-DE" sz="2800" dirty="0"/>
          </a:p>
          <a:p>
            <a:pPr>
              <a:spcAft>
                <a:spcPts val="600"/>
              </a:spcAft>
            </a:pP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0A86A9-E1FD-C74F-915B-6B27CD4E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7" y="2197168"/>
            <a:ext cx="839652" cy="939611"/>
          </a:xfrm>
          <a:prstGeom prst="rect">
            <a:avLst/>
          </a:prstGeom>
        </p:spPr>
      </p:pic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824" y="3310429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88" y="3310428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56556" y="3079582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9141" y="3095465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8FBF28B0-7524-3A65-8F5A-BC5350DE2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85" y="1105767"/>
            <a:ext cx="917751" cy="91775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DBF8DAF-644F-A4EF-4365-28916E59D3EC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1027523" y="2023518"/>
            <a:ext cx="3638" cy="1736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05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Objekte – Services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load</a:t>
            </a:r>
            <a:r>
              <a:rPr lang="de-DE" sz="2800" dirty="0"/>
              <a:t> </a:t>
            </a:r>
            <a:r>
              <a:rPr lang="de-DE" sz="2800" dirty="0" err="1"/>
              <a:t>balancer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Implementation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4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Mapping </a:t>
            </a:r>
            <a:r>
              <a:rPr lang="de-DE" sz="2800" dirty="0" err="1"/>
              <a:t>Adress</a:t>
            </a:r>
            <a:r>
              <a:rPr lang="de-DE" sz="2800" dirty="0"/>
              <a:t> =&gt; Pods</a:t>
            </a:r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90" y="2093390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4" y="2093389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endCxn id="6" idx="0"/>
          </p:cNvCxnSpPr>
          <p:nvPr/>
        </p:nvCxnSpPr>
        <p:spPr>
          <a:xfrm flipH="1">
            <a:off x="709422" y="1862543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12007" y="1878426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309AD27-4428-4FC1-D4AA-E301C97C8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05" y="1161141"/>
            <a:ext cx="1095162" cy="724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2088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0EE8353-6B2C-49A7-B208-EC152BAD6F4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1e95efe-86df-4da3-b0c8-298cdda2dfd0"/>
    <ds:schemaRef ds:uri="ddb30763-e857-4b34-a181-999444e36217"/>
  </ds:schemaRefs>
</ds:datastoreItem>
</file>

<file path=customXml/itemProps4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Macintosh PowerPoint</Application>
  <PresentationFormat>Bildschirmpräsentation (16:9)</PresentationFormat>
  <Paragraphs>107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</vt:lpstr>
      <vt:lpstr>Roboto</vt:lpstr>
      <vt:lpstr>Roboto Light</vt:lpstr>
      <vt:lpstr>Roboto Medium</vt:lpstr>
      <vt:lpstr>Symbol</vt:lpstr>
      <vt:lpstr>Systemschrift Normal</vt:lpstr>
      <vt:lpstr>ti8m Master 2022/07</vt:lpstr>
      <vt:lpstr>Helm The package manager for Kubernetes  </vt:lpstr>
      <vt:lpstr>Goals for this session </vt:lpstr>
      <vt:lpstr>https://forms.gle/9vZcF8EGpfD5zRdk6</vt:lpstr>
      <vt:lpstr>Typical application</vt:lpstr>
      <vt:lpstr>Kubernetes Objects– Namespace</vt:lpstr>
      <vt:lpstr>Kubernetes Objects – POD</vt:lpstr>
      <vt:lpstr>Kubernetes Objects – Replica Set</vt:lpstr>
      <vt:lpstr>Kubernetes Objects – Deployment</vt:lpstr>
      <vt:lpstr>Kubernetes Objekte – Services</vt:lpstr>
      <vt:lpstr>Kubernetes Objects – Secrets and Config</vt:lpstr>
      <vt:lpstr>Kubernetes Objekte – Storage / Volume Mounts</vt:lpstr>
      <vt:lpstr>Kubernetes Objects – Ingress</vt:lpstr>
      <vt:lpstr>Typical application</vt:lpstr>
      <vt:lpstr>Kubernetes Objects – Jobs / CronJobs</vt:lpstr>
      <vt:lpstr>How you can interact with kubernetes ?</vt:lpstr>
      <vt:lpstr>Questions ?</vt:lpstr>
      <vt:lpstr>Goals for this session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5</cp:revision>
  <cp:lastPrinted>2020-01-16T12:41:34Z</cp:lastPrinted>
  <dcterms:created xsi:type="dcterms:W3CDTF">2018-01-30T07:25:07Z</dcterms:created>
  <dcterms:modified xsi:type="dcterms:W3CDTF">2023-03-29T04:47:31Z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