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24"/>
  </p:notesMasterIdLst>
  <p:handoutMasterIdLst>
    <p:handoutMasterId r:id="rId25"/>
  </p:handoutMasterIdLst>
  <p:sldIdLst>
    <p:sldId id="10465" r:id="rId6"/>
    <p:sldId id="10529" r:id="rId7"/>
    <p:sldId id="10577" r:id="rId8"/>
    <p:sldId id="10570" r:id="rId9"/>
    <p:sldId id="10578" r:id="rId10"/>
    <p:sldId id="10573" r:id="rId11"/>
    <p:sldId id="10581" r:id="rId12"/>
    <p:sldId id="10579" r:id="rId13"/>
    <p:sldId id="10585" r:id="rId14"/>
    <p:sldId id="10574" r:id="rId15"/>
    <p:sldId id="10582" r:id="rId16"/>
    <p:sldId id="10583" r:id="rId17"/>
    <p:sldId id="10587" r:id="rId18"/>
    <p:sldId id="10580" r:id="rId19"/>
    <p:sldId id="10584" r:id="rId20"/>
    <p:sldId id="10586" r:id="rId21"/>
    <p:sldId id="10575" r:id="rId22"/>
    <p:sldId id="10589" r:id="rId23"/>
  </p:sldIdLst>
  <p:sldSz cx="9144000" cy="5143500" type="screen16x9"/>
  <p:notesSz cx="9931400" cy="6794500"/>
  <p:custDataLst>
    <p:tags r:id="rId26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A6EB7-02C7-A741-B2C5-B9D65C9EFDB2}" v="23" dt="2023-03-15T02:21:49.831"/>
    <p1510:client id="{D38D4B8B-445C-754F-A08B-CFCB37CCC2E2}" v="435" dt="2023-03-15T00:10:34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80136"/>
  </p:normalViewPr>
  <p:slideViewPr>
    <p:cSldViewPr snapToGrid="0">
      <p:cViewPr varScale="1">
        <p:scale>
          <a:sx n="135" d="100"/>
          <a:sy n="135" d="100"/>
        </p:scale>
        <p:origin x="1672" y="168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0:11:12.052" v="4948" actId="1076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23:59:46.871" v="4827" actId="20577"/>
        <pc:sldMkLst>
          <pc:docMk/>
          <pc:sldMk cId="3435001583" sldId="10552"/>
        </pc:sldMkLst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0:29.373" v="4837" actId="1038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4T23:58:02.075" v="4790" actId="103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4T23:55:33.016" v="4697" actId="1076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4T23:48:03.886" v="457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4T23:46:20.845" v="4547" actId="1038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mod">
          <ac:chgData name="Hasselwander Daniel" userId="c52ad4b4-8117-4235-b9f1-fab9bcac5934" providerId="ADAL" clId="{D38D4B8B-445C-754F-A08B-CFCB37CCC2E2}" dt="2023-03-14T23:46:33.182" v="4551" actId="1076"/>
          <ac:grpSpMkLst>
            <pc:docMk/>
            <pc:sldMk cId="3455531629" sldId="10562"/>
            <ac:grpSpMk id="9" creationId="{9B753660-4764-2D78-1641-7FBE609CF701}"/>
          </ac:grpSpMkLst>
        </pc:grp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16" creationId="{D9ACB206-AC20-D880-C97A-8E5F0DB7ABC9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17" creationId="{72665E90-FED2-2AC6-1487-A423E330DA4A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6:20.845" v="4547" actId="103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 modNotesTx">
        <pc:chgData name="Hasselwander Daniel" userId="c52ad4b4-8117-4235-b9f1-fab9bcac5934" providerId="ADAL" clId="{D38D4B8B-445C-754F-A08B-CFCB37CCC2E2}" dt="2023-03-14T23:58:48.464" v="4825" actId="20577"/>
        <pc:sldMkLst>
          <pc:docMk/>
          <pc:sldMk cId="3829906805" sldId="10564"/>
        </pc:sldMkLst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">
        <pc:chgData name="Hasselwander Daniel" userId="c52ad4b4-8117-4235-b9f1-fab9bcac5934" providerId="ADAL" clId="{D38D4B8B-445C-754F-A08B-CFCB37CCC2E2}" dt="2023-03-14T23:59:40.105" v="4826"/>
        <pc:sldMkLst>
          <pc:docMk/>
          <pc:sldMk cId="722920419" sldId="10566"/>
        </pc:sldMkLst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modSp add mod">
        <pc:chgData name="Hasselwander Daniel" userId="c52ad4b4-8117-4235-b9f1-fab9bcac5934" providerId="ADAL" clId="{D38D4B8B-445C-754F-A08B-CFCB37CCC2E2}" dt="2023-03-15T00:09:42.151" v="4891" actId="20577"/>
        <pc:sldMkLst>
          <pc:docMk/>
          <pc:sldMk cId="2761545047" sldId="10568"/>
        </pc:sldMkLst>
        <pc:spChg chg="mod">
          <ac:chgData name="Hasselwander Daniel" userId="c52ad4b4-8117-4235-b9f1-fab9bcac5934" providerId="ADAL" clId="{D38D4B8B-445C-754F-A08B-CFCB37CCC2E2}" dt="2023-03-15T00:09:42.151" v="4891" actId="20577"/>
          <ac:spMkLst>
            <pc:docMk/>
            <pc:sldMk cId="2761545047" sldId="10568"/>
            <ac:spMk id="9" creationId="{D34E4A32-78AC-FDEA-742D-5A727060EEF8}"/>
          </ac:spMkLst>
        </pc:spChg>
      </pc:sldChg>
    </pc:docChg>
  </pc:docChgLst>
  <pc:docChgLst>
    <pc:chgData name="Hasselwander Daniel" userId="c52ad4b4-8117-4235-b9f1-fab9bcac5934" providerId="ADAL" clId="{C2BA6EB7-02C7-A741-B2C5-B9D65C9EFDB2}"/>
    <pc:docChg chg="undo redo custSel addSld delSld modSld sldOrd">
      <pc:chgData name="Hasselwander Daniel" userId="c52ad4b4-8117-4235-b9f1-fab9bcac5934" providerId="ADAL" clId="{C2BA6EB7-02C7-A741-B2C5-B9D65C9EFDB2}" dt="2023-03-15T02:22:30.968" v="965" actId="1076"/>
      <pc:docMkLst>
        <pc:docMk/>
      </pc:docMkLst>
      <pc:sldChg chg="modSp mod">
        <pc:chgData name="Hasselwander Daniel" userId="c52ad4b4-8117-4235-b9f1-fab9bcac5934" providerId="ADAL" clId="{C2BA6EB7-02C7-A741-B2C5-B9D65C9EFDB2}" dt="2023-03-15T00:27:18.011" v="92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C2BA6EB7-02C7-A741-B2C5-B9D65C9EFDB2}" dt="2023-03-15T00:27:18.011" v="92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C2BA6EB7-02C7-A741-B2C5-B9D65C9EFDB2}" dt="2023-03-15T00:24:47.110" v="71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addSp delSp modSp del">
        <pc:chgData name="Hasselwander Daniel" userId="c52ad4b4-8117-4235-b9f1-fab9bcac5934" providerId="ADAL" clId="{C2BA6EB7-02C7-A741-B2C5-B9D65C9EFDB2}" dt="2023-03-15T02:19:36.286" v="952" actId="2696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C2BA6EB7-02C7-A741-B2C5-B9D65C9EFDB2}" dt="2023-03-15T00:27:11.496" v="88" actId="767"/>
          <ac:spMkLst>
            <pc:docMk/>
            <pc:sldMk cId="3859057315" sldId="10536"/>
            <ac:spMk id="2" creationId="{2E963BB1-FC7D-043E-25A1-57442F0C2AC8}"/>
          </ac:spMkLst>
        </pc:spChg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419381171" sldId="10537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1053625338" sldId="10543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1311562754" sldId="10545"/>
        </pc:sldMkLst>
      </pc:sldChg>
      <pc:sldChg chg="modSp del mod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1018578036" sldId="10548"/>
        </pc:sldMkLst>
        <pc:spChg chg="mod">
          <ac:chgData name="Hasselwander Daniel" userId="c52ad4b4-8117-4235-b9f1-fab9bcac5934" providerId="ADAL" clId="{C2BA6EB7-02C7-A741-B2C5-B9D65C9EFDB2}" dt="2023-03-15T00:25:39.659" v="84" actId="20577"/>
          <ac:spMkLst>
            <pc:docMk/>
            <pc:sldMk cId="1018578036" sldId="10548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225751421" sldId="10550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1467881768" sldId="10551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435001583" sldId="10552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2726394266" sldId="10554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043389265" sldId="10555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936017482" sldId="10556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120055742" sldId="10560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455531629" sldId="10562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3829906805" sldId="10564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634954430" sldId="10565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722920419" sldId="10566"/>
        </pc:sldMkLst>
      </pc:sldChg>
      <pc:sldChg chg="del">
        <pc:chgData name="Hasselwander Daniel" userId="c52ad4b4-8117-4235-b9f1-fab9bcac5934" providerId="ADAL" clId="{C2BA6EB7-02C7-A741-B2C5-B9D65C9EFDB2}" dt="2023-03-15T00:27:03.134" v="85" actId="2696"/>
        <pc:sldMkLst>
          <pc:docMk/>
          <pc:sldMk cId="486624425" sldId="10567"/>
        </pc:sldMkLst>
      </pc:sldChg>
      <pc:sldChg chg="del ord">
        <pc:chgData name="Hasselwander Daniel" userId="c52ad4b4-8117-4235-b9f1-fab9bcac5934" providerId="ADAL" clId="{C2BA6EB7-02C7-A741-B2C5-B9D65C9EFDB2}" dt="2023-03-15T02:21:51.502" v="955" actId="2696"/>
        <pc:sldMkLst>
          <pc:docMk/>
          <pc:sldMk cId="2761545047" sldId="10568"/>
        </pc:sldMkLst>
      </pc:sldChg>
      <pc:sldChg chg="add del">
        <pc:chgData name="Hasselwander Daniel" userId="c52ad4b4-8117-4235-b9f1-fab9bcac5934" providerId="ADAL" clId="{C2BA6EB7-02C7-A741-B2C5-B9D65C9EFDB2}" dt="2023-03-15T02:21:52.822" v="956" actId="2696"/>
        <pc:sldMkLst>
          <pc:docMk/>
          <pc:sldMk cId="1101303059" sldId="10569"/>
        </pc:sldMkLst>
      </pc:sldChg>
      <pc:sldChg chg="addSp delSp modSp new mod ord">
        <pc:chgData name="Hasselwander Daniel" userId="c52ad4b4-8117-4235-b9f1-fab9bcac5934" providerId="ADAL" clId="{C2BA6EB7-02C7-A741-B2C5-B9D65C9EFDB2}" dt="2023-03-15T01:41:24.488" v="613" actId="20577"/>
        <pc:sldMkLst>
          <pc:docMk/>
          <pc:sldMk cId="2456108509" sldId="10570"/>
        </pc:sldMkLst>
        <pc:spChg chg="mod">
          <ac:chgData name="Hasselwander Daniel" userId="c52ad4b4-8117-4235-b9f1-fab9bcac5934" providerId="ADAL" clId="{C2BA6EB7-02C7-A741-B2C5-B9D65C9EFDB2}" dt="2023-03-15T00:31:13.335" v="157" actId="20577"/>
          <ac:spMkLst>
            <pc:docMk/>
            <pc:sldMk cId="2456108509" sldId="10570"/>
            <ac:spMk id="2" creationId="{8EC4A41C-99D1-B8CE-1256-42E4D13455FF}"/>
          </ac:spMkLst>
        </pc:spChg>
        <pc:spChg chg="mod">
          <ac:chgData name="Hasselwander Daniel" userId="c52ad4b4-8117-4235-b9f1-fab9bcac5934" providerId="ADAL" clId="{C2BA6EB7-02C7-A741-B2C5-B9D65C9EFDB2}" dt="2023-03-15T01:41:24.488" v="613" actId="20577"/>
          <ac:spMkLst>
            <pc:docMk/>
            <pc:sldMk cId="2456108509" sldId="10570"/>
            <ac:spMk id="5" creationId="{65DE3CC6-53A3-A0EC-BEBB-B513846601B7}"/>
          </ac:spMkLst>
        </pc:spChg>
        <pc:spChg chg="mod">
          <ac:chgData name="Hasselwander Daniel" userId="c52ad4b4-8117-4235-b9f1-fab9bcac5934" providerId="ADAL" clId="{C2BA6EB7-02C7-A741-B2C5-B9D65C9EFDB2}" dt="2023-03-15T00:27:42.177" v="142" actId="20577"/>
          <ac:spMkLst>
            <pc:docMk/>
            <pc:sldMk cId="2456108509" sldId="10570"/>
            <ac:spMk id="7" creationId="{266398C8-B127-A7AF-241F-CC44A80F8B5C}"/>
          </ac:spMkLst>
        </pc:spChg>
        <pc:spChg chg="add del mod">
          <ac:chgData name="Hasselwander Daniel" userId="c52ad4b4-8117-4235-b9f1-fab9bcac5934" providerId="ADAL" clId="{C2BA6EB7-02C7-A741-B2C5-B9D65C9EFDB2}" dt="2023-03-15T00:32:53.815" v="216"/>
          <ac:spMkLst>
            <pc:docMk/>
            <pc:sldMk cId="2456108509" sldId="10570"/>
            <ac:spMk id="8" creationId="{548A0F19-DE12-EC33-61D5-B9F89C374140}"/>
          </ac:spMkLst>
        </pc:spChg>
        <pc:picChg chg="add mod">
          <ac:chgData name="Hasselwander Daniel" userId="c52ad4b4-8117-4235-b9f1-fab9bcac5934" providerId="ADAL" clId="{C2BA6EB7-02C7-A741-B2C5-B9D65C9EFDB2}" dt="2023-03-15T00:35:34.095" v="284" actId="1076"/>
          <ac:picMkLst>
            <pc:docMk/>
            <pc:sldMk cId="2456108509" sldId="10570"/>
            <ac:picMk id="10" creationId="{5F7B2A74-9528-26F3-318F-69EE877C9DBB}"/>
          </ac:picMkLst>
        </pc:picChg>
      </pc:sldChg>
      <pc:sldChg chg="add del">
        <pc:chgData name="Hasselwander Daniel" userId="c52ad4b4-8117-4235-b9f1-fab9bcac5934" providerId="ADAL" clId="{C2BA6EB7-02C7-A741-B2C5-B9D65C9EFDB2}" dt="2023-03-15T00:27:21.779" v="93" actId="2696"/>
        <pc:sldMkLst>
          <pc:docMk/>
          <pc:sldMk cId="3747813157" sldId="10570"/>
        </pc:sldMkLst>
      </pc:sldChg>
      <pc:sldChg chg="addSp delSp modSp add del mod">
        <pc:chgData name="Hasselwander Daniel" userId="c52ad4b4-8117-4235-b9f1-fab9bcac5934" providerId="ADAL" clId="{C2BA6EB7-02C7-A741-B2C5-B9D65C9EFDB2}" dt="2023-03-15T00:46:13.879" v="528" actId="2696"/>
        <pc:sldMkLst>
          <pc:docMk/>
          <pc:sldMk cId="1513488825" sldId="10571"/>
        </pc:sldMkLst>
        <pc:spChg chg="mod">
          <ac:chgData name="Hasselwander Daniel" userId="c52ad4b4-8117-4235-b9f1-fab9bcac5934" providerId="ADAL" clId="{C2BA6EB7-02C7-A741-B2C5-B9D65C9EFDB2}" dt="2023-03-15T00:44:00.801" v="442" actId="20577"/>
          <ac:spMkLst>
            <pc:docMk/>
            <pc:sldMk cId="1513488825" sldId="10571"/>
            <ac:spMk id="2" creationId="{8EC4A41C-99D1-B8CE-1256-42E4D13455FF}"/>
          </ac:spMkLst>
        </pc:spChg>
        <pc:spChg chg="mod">
          <ac:chgData name="Hasselwander Daniel" userId="c52ad4b4-8117-4235-b9f1-fab9bcac5934" providerId="ADAL" clId="{C2BA6EB7-02C7-A741-B2C5-B9D65C9EFDB2}" dt="2023-03-15T00:45:46.221" v="521" actId="20577"/>
          <ac:spMkLst>
            <pc:docMk/>
            <pc:sldMk cId="1513488825" sldId="10571"/>
            <ac:spMk id="5" creationId="{65DE3CC6-53A3-A0EC-BEBB-B513846601B7}"/>
          </ac:spMkLst>
        </pc:spChg>
        <pc:picChg chg="add mod">
          <ac:chgData name="Hasselwander Daniel" userId="c52ad4b4-8117-4235-b9f1-fab9bcac5934" providerId="ADAL" clId="{C2BA6EB7-02C7-A741-B2C5-B9D65C9EFDB2}" dt="2023-03-15T00:44:16.895" v="445" actId="14100"/>
          <ac:picMkLst>
            <pc:docMk/>
            <pc:sldMk cId="1513488825" sldId="10571"/>
            <ac:picMk id="9" creationId="{64599E56-CE14-A78E-D1A5-B6A8EF42C5B9}"/>
          </ac:picMkLst>
        </pc:picChg>
        <pc:picChg chg="del">
          <ac:chgData name="Hasselwander Daniel" userId="c52ad4b4-8117-4235-b9f1-fab9bcac5934" providerId="ADAL" clId="{C2BA6EB7-02C7-A741-B2C5-B9D65C9EFDB2}" dt="2023-03-15T00:34:40.498" v="268" actId="478"/>
          <ac:picMkLst>
            <pc:docMk/>
            <pc:sldMk cId="1513488825" sldId="10571"/>
            <ac:picMk id="10" creationId="{5F7B2A74-9528-26F3-318F-69EE877C9DBB}"/>
          </ac:picMkLst>
        </pc:picChg>
      </pc:sldChg>
      <pc:sldChg chg="add del">
        <pc:chgData name="Hasselwander Daniel" userId="c52ad4b4-8117-4235-b9f1-fab9bcac5934" providerId="ADAL" clId="{C2BA6EB7-02C7-A741-B2C5-B9D65C9EFDB2}" dt="2023-03-15T00:43:50.718" v="401" actId="2696"/>
        <pc:sldMkLst>
          <pc:docMk/>
          <pc:sldMk cId="129634171" sldId="10572"/>
        </pc:sldMkLst>
      </pc:sldChg>
      <pc:sldChg chg="addSp delSp modSp add mod">
        <pc:chgData name="Hasselwander Daniel" userId="c52ad4b4-8117-4235-b9f1-fab9bcac5934" providerId="ADAL" clId="{C2BA6EB7-02C7-A741-B2C5-B9D65C9EFDB2}" dt="2023-03-15T01:58:54.252" v="918" actId="20577"/>
        <pc:sldMkLst>
          <pc:docMk/>
          <pc:sldMk cId="3450787809" sldId="10573"/>
        </pc:sldMkLst>
        <pc:spChg chg="mod">
          <ac:chgData name="Hasselwander Daniel" userId="c52ad4b4-8117-4235-b9f1-fab9bcac5934" providerId="ADAL" clId="{C2BA6EB7-02C7-A741-B2C5-B9D65C9EFDB2}" dt="2023-03-15T01:58:54.252" v="918" actId="20577"/>
          <ac:spMkLst>
            <pc:docMk/>
            <pc:sldMk cId="3450787809" sldId="10573"/>
            <ac:spMk id="2" creationId="{8EC4A41C-99D1-B8CE-1256-42E4D13455FF}"/>
          </ac:spMkLst>
        </pc:spChg>
        <pc:spChg chg="mod">
          <ac:chgData name="Hasselwander Daniel" userId="c52ad4b4-8117-4235-b9f1-fab9bcac5934" providerId="ADAL" clId="{C2BA6EB7-02C7-A741-B2C5-B9D65C9EFDB2}" dt="2023-03-15T01:41:15.038" v="612" actId="20577"/>
          <ac:spMkLst>
            <pc:docMk/>
            <pc:sldMk cId="3450787809" sldId="10573"/>
            <ac:spMk id="5" creationId="{65DE3CC6-53A3-A0EC-BEBB-B513846601B7}"/>
          </ac:spMkLst>
        </pc:spChg>
        <pc:picChg chg="add mod">
          <ac:chgData name="Hasselwander Daniel" userId="c52ad4b4-8117-4235-b9f1-fab9bcac5934" providerId="ADAL" clId="{C2BA6EB7-02C7-A741-B2C5-B9D65C9EFDB2}" dt="2023-03-15T00:48:27.544" v="584" actId="1076"/>
          <ac:picMkLst>
            <pc:docMk/>
            <pc:sldMk cId="3450787809" sldId="10573"/>
            <ac:picMk id="9" creationId="{BBC428F0-E76E-88B0-D66D-DC8E0198DF89}"/>
          </ac:picMkLst>
        </pc:picChg>
        <pc:picChg chg="del">
          <ac:chgData name="Hasselwander Daniel" userId="c52ad4b4-8117-4235-b9f1-fab9bcac5934" providerId="ADAL" clId="{C2BA6EB7-02C7-A741-B2C5-B9D65C9EFDB2}" dt="2023-03-15T00:40:30.823" v="358" actId="478"/>
          <ac:picMkLst>
            <pc:docMk/>
            <pc:sldMk cId="3450787809" sldId="10573"/>
            <ac:picMk id="10" creationId="{5F7B2A74-9528-26F3-318F-69EE877C9DBB}"/>
          </ac:picMkLst>
        </pc:picChg>
        <pc:picChg chg="add mod">
          <ac:chgData name="Hasselwander Daniel" userId="c52ad4b4-8117-4235-b9f1-fab9bcac5934" providerId="ADAL" clId="{C2BA6EB7-02C7-A741-B2C5-B9D65C9EFDB2}" dt="2023-03-15T00:48:24.785" v="582" actId="1076"/>
          <ac:picMkLst>
            <pc:docMk/>
            <pc:sldMk cId="3450787809" sldId="10573"/>
            <ac:picMk id="12" creationId="{C728E47C-9386-B154-D6C6-BC5C1F210368}"/>
          </ac:picMkLst>
        </pc:picChg>
        <pc:picChg chg="add mod">
          <ac:chgData name="Hasselwander Daniel" userId="c52ad4b4-8117-4235-b9f1-fab9bcac5934" providerId="ADAL" clId="{C2BA6EB7-02C7-A741-B2C5-B9D65C9EFDB2}" dt="2023-03-15T00:48:30.335" v="585" actId="1076"/>
          <ac:picMkLst>
            <pc:docMk/>
            <pc:sldMk cId="3450787809" sldId="10573"/>
            <ac:picMk id="14" creationId="{F6EAB0BD-1EFA-7182-A5D3-342A829096ED}"/>
          </ac:picMkLst>
        </pc:picChg>
      </pc:sldChg>
      <pc:sldChg chg="add del">
        <pc:chgData name="Hasselwander Daniel" userId="c52ad4b4-8117-4235-b9f1-fab9bcac5934" providerId="ADAL" clId="{C2BA6EB7-02C7-A741-B2C5-B9D65C9EFDB2}" dt="2023-03-15T00:42:16.704" v="398" actId="2696"/>
        <pc:sldMkLst>
          <pc:docMk/>
          <pc:sldMk cId="235018207" sldId="10574"/>
        </pc:sldMkLst>
      </pc:sldChg>
      <pc:sldChg chg="addSp delSp modSp add mod">
        <pc:chgData name="Hasselwander Daniel" userId="c52ad4b4-8117-4235-b9f1-fab9bcac5934" providerId="ADAL" clId="{C2BA6EB7-02C7-A741-B2C5-B9D65C9EFDB2}" dt="2023-03-15T02:14:14.039" v="944" actId="20577"/>
        <pc:sldMkLst>
          <pc:docMk/>
          <pc:sldMk cId="424925474" sldId="10574"/>
        </pc:sldMkLst>
        <pc:spChg chg="mod">
          <ac:chgData name="Hasselwander Daniel" userId="c52ad4b4-8117-4235-b9f1-fab9bcac5934" providerId="ADAL" clId="{C2BA6EB7-02C7-A741-B2C5-B9D65C9EFDB2}" dt="2023-03-15T01:43:58.252" v="655" actId="20577"/>
          <ac:spMkLst>
            <pc:docMk/>
            <pc:sldMk cId="424925474" sldId="10574"/>
            <ac:spMk id="2" creationId="{8EC4A41C-99D1-B8CE-1256-42E4D13455FF}"/>
          </ac:spMkLst>
        </pc:spChg>
        <pc:spChg chg="mod">
          <ac:chgData name="Hasselwander Daniel" userId="c52ad4b4-8117-4235-b9f1-fab9bcac5934" providerId="ADAL" clId="{C2BA6EB7-02C7-A741-B2C5-B9D65C9EFDB2}" dt="2023-03-15T02:14:14.039" v="944" actId="20577"/>
          <ac:spMkLst>
            <pc:docMk/>
            <pc:sldMk cId="424925474" sldId="10574"/>
            <ac:spMk id="5" creationId="{65DE3CC6-53A3-A0EC-BEBB-B513846601B7}"/>
          </ac:spMkLst>
        </pc:spChg>
        <pc:spChg chg="add del mod">
          <ac:chgData name="Hasselwander Daniel" userId="c52ad4b4-8117-4235-b9f1-fab9bcac5934" providerId="ADAL" clId="{C2BA6EB7-02C7-A741-B2C5-B9D65C9EFDB2}" dt="2023-03-15T01:57:41.999" v="915"/>
          <ac:spMkLst>
            <pc:docMk/>
            <pc:sldMk cId="424925474" sldId="10574"/>
            <ac:spMk id="15" creationId="{F0526E86-DDF7-E86C-5DCF-1C7D51843E29}"/>
          </ac:spMkLst>
        </pc:spChg>
        <pc:picChg chg="del">
          <ac:chgData name="Hasselwander Daniel" userId="c52ad4b4-8117-4235-b9f1-fab9bcac5934" providerId="ADAL" clId="{C2BA6EB7-02C7-A741-B2C5-B9D65C9EFDB2}" dt="2023-03-15T01:55:02.203" v="856" actId="478"/>
          <ac:picMkLst>
            <pc:docMk/>
            <pc:sldMk cId="424925474" sldId="10574"/>
            <ac:picMk id="9" creationId="{BBC428F0-E76E-88B0-D66D-DC8E0198DF89}"/>
          </ac:picMkLst>
        </pc:picChg>
        <pc:picChg chg="add mod">
          <ac:chgData name="Hasselwander Daniel" userId="c52ad4b4-8117-4235-b9f1-fab9bcac5934" providerId="ADAL" clId="{C2BA6EB7-02C7-A741-B2C5-B9D65C9EFDB2}" dt="2023-03-15T01:56:26.169" v="874" actId="1076"/>
          <ac:picMkLst>
            <pc:docMk/>
            <pc:sldMk cId="424925474" sldId="10574"/>
            <ac:picMk id="10" creationId="{076A7469-86E7-D920-7693-9CDDE2BA2AC8}"/>
          </ac:picMkLst>
        </pc:picChg>
        <pc:picChg chg="del">
          <ac:chgData name="Hasselwander Daniel" userId="c52ad4b4-8117-4235-b9f1-fab9bcac5934" providerId="ADAL" clId="{C2BA6EB7-02C7-A741-B2C5-B9D65C9EFDB2}" dt="2023-03-15T01:55:08.763" v="869" actId="478"/>
          <ac:picMkLst>
            <pc:docMk/>
            <pc:sldMk cId="424925474" sldId="10574"/>
            <ac:picMk id="12" creationId="{C728E47C-9386-B154-D6C6-BC5C1F210368}"/>
          </ac:picMkLst>
        </pc:picChg>
        <pc:picChg chg="add mod">
          <ac:chgData name="Hasselwander Daniel" userId="c52ad4b4-8117-4235-b9f1-fab9bcac5934" providerId="ADAL" clId="{C2BA6EB7-02C7-A741-B2C5-B9D65C9EFDB2}" dt="2023-03-15T01:56:52.303" v="886" actId="1076"/>
          <ac:picMkLst>
            <pc:docMk/>
            <pc:sldMk cId="424925474" sldId="10574"/>
            <ac:picMk id="13" creationId="{C9F90D04-CB4B-B60F-2CE2-E03A3DD1B83D}"/>
          </ac:picMkLst>
        </pc:picChg>
        <pc:picChg chg="del">
          <ac:chgData name="Hasselwander Daniel" userId="c52ad4b4-8117-4235-b9f1-fab9bcac5934" providerId="ADAL" clId="{C2BA6EB7-02C7-A741-B2C5-B9D65C9EFDB2}" dt="2023-03-15T01:54:20.481" v="779" actId="478"/>
          <ac:picMkLst>
            <pc:docMk/>
            <pc:sldMk cId="424925474" sldId="10574"/>
            <ac:picMk id="14" creationId="{F6EAB0BD-1EFA-7182-A5D3-342A829096ED}"/>
          </ac:picMkLst>
        </pc:picChg>
        <pc:picChg chg="add mod">
          <ac:chgData name="Hasselwander Daniel" userId="c52ad4b4-8117-4235-b9f1-fab9bcac5934" providerId="ADAL" clId="{C2BA6EB7-02C7-A741-B2C5-B9D65C9EFDB2}" dt="2023-03-15T02:14:00.287" v="924" actId="1076"/>
          <ac:picMkLst>
            <pc:docMk/>
            <pc:sldMk cId="424925474" sldId="10574"/>
            <ac:picMk id="17" creationId="{83E378F2-898F-FF43-83FD-6E73D1E3B30F}"/>
          </ac:picMkLst>
        </pc:picChg>
      </pc:sldChg>
      <pc:sldChg chg="add del">
        <pc:chgData name="Hasselwander Daniel" userId="c52ad4b4-8117-4235-b9f1-fab9bcac5934" providerId="ADAL" clId="{C2BA6EB7-02C7-A741-B2C5-B9D65C9EFDB2}" dt="2023-03-15T00:50:33.393" v="586" actId="2696"/>
        <pc:sldMkLst>
          <pc:docMk/>
          <pc:sldMk cId="1000963226" sldId="10574"/>
        </pc:sldMkLst>
      </pc:sldChg>
      <pc:sldChg chg="delSp modSp add mod">
        <pc:chgData name="Hasselwander Daniel" userId="c52ad4b4-8117-4235-b9f1-fab9bcac5934" providerId="ADAL" clId="{C2BA6EB7-02C7-A741-B2C5-B9D65C9EFDB2}" dt="2023-03-15T02:22:30.968" v="965" actId="1076"/>
        <pc:sldMkLst>
          <pc:docMk/>
          <pc:sldMk cId="58686688" sldId="10575"/>
        </pc:sldMkLst>
        <pc:spChg chg="del">
          <ac:chgData name="Hasselwander Daniel" userId="c52ad4b4-8117-4235-b9f1-fab9bcac5934" providerId="ADAL" clId="{C2BA6EB7-02C7-A741-B2C5-B9D65C9EFDB2}" dt="2023-03-15T02:22:28.485" v="964" actId="478"/>
          <ac:spMkLst>
            <pc:docMk/>
            <pc:sldMk cId="58686688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C2BA6EB7-02C7-A741-B2C5-B9D65C9EFDB2}" dt="2023-03-15T02:22:30.968" v="965" actId="1076"/>
          <ac:spMkLst>
            <pc:docMk/>
            <pc:sldMk cId="58686688" sldId="10575"/>
            <ac:spMk id="15" creationId="{1BD9B7C1-5860-C447-7FC6-D510200F75A2}"/>
          </ac:spMkLst>
        </pc:spChg>
      </pc:sldChg>
      <pc:sldChg chg="delSp modSp add del mod">
        <pc:chgData name="Hasselwander Daniel" userId="c52ad4b4-8117-4235-b9f1-fab9bcac5934" providerId="ADAL" clId="{C2BA6EB7-02C7-A741-B2C5-B9D65C9EFDB2}" dt="2023-03-15T02:15:17.850" v="951" actId="2696"/>
        <pc:sldMkLst>
          <pc:docMk/>
          <pc:sldMk cId="1589016046" sldId="10575"/>
        </pc:sldMkLst>
        <pc:spChg chg="mod">
          <ac:chgData name="Hasselwander Daniel" userId="c52ad4b4-8117-4235-b9f1-fab9bcac5934" providerId="ADAL" clId="{C2BA6EB7-02C7-A741-B2C5-B9D65C9EFDB2}" dt="2023-03-15T02:15:10.324" v="950" actId="6549"/>
          <ac:spMkLst>
            <pc:docMk/>
            <pc:sldMk cId="1589016046" sldId="10575"/>
            <ac:spMk id="5" creationId="{65DE3CC6-53A3-A0EC-BEBB-B513846601B7}"/>
          </ac:spMkLst>
        </pc:spChg>
        <pc:picChg chg="del">
          <ac:chgData name="Hasselwander Daniel" userId="c52ad4b4-8117-4235-b9f1-fab9bcac5934" providerId="ADAL" clId="{C2BA6EB7-02C7-A741-B2C5-B9D65C9EFDB2}" dt="2023-03-15T02:14:24.353" v="945" actId="478"/>
          <ac:picMkLst>
            <pc:docMk/>
            <pc:sldMk cId="1589016046" sldId="10575"/>
            <ac:picMk id="14" creationId="{F6EAB0BD-1EFA-7182-A5D3-342A829096ED}"/>
          </ac:picMkLst>
        </pc:pic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29.03.23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29.03.23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6690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325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184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528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48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Helm and Logo</a:t>
            </a:r>
          </a:p>
          <a:p>
            <a:r>
              <a:rPr lang="de-CH" dirty="0"/>
              <a:t>Package Manager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Kubernetes</a:t>
            </a:r>
            <a:r>
              <a:rPr lang="de-CH" dirty="0"/>
              <a:t> like Package </a:t>
            </a:r>
            <a:r>
              <a:rPr lang="de-CH" dirty="0" err="1"/>
              <a:t>manager</a:t>
            </a:r>
            <a:r>
              <a:rPr lang="de-CH" dirty="0"/>
              <a:t> </a:t>
            </a:r>
            <a:r>
              <a:rPr lang="de-CH" dirty="0" err="1"/>
              <a:t>Npm</a:t>
            </a:r>
            <a:r>
              <a:rPr lang="de-CH" dirty="0"/>
              <a:t>, </a:t>
            </a:r>
            <a:r>
              <a:rPr lang="de-CH" dirty="0" err="1"/>
              <a:t>nuget</a:t>
            </a:r>
            <a:r>
              <a:rPr lang="de-CH" dirty="0"/>
              <a:t> etc.</a:t>
            </a:r>
          </a:p>
          <a:p>
            <a:r>
              <a:rPr lang="de-CH" dirty="0" err="1"/>
              <a:t>Maintaned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Helm Community</a:t>
            </a:r>
          </a:p>
          <a:p>
            <a:r>
              <a:rPr lang="de-CH" dirty="0"/>
              <a:t>2 Parts Client Software and Library</a:t>
            </a:r>
          </a:p>
          <a:p>
            <a:pPr algn="l"/>
            <a:r>
              <a:rPr lang="de-CH" b="1" i="0" dirty="0">
                <a:solidFill>
                  <a:srgbClr val="363636"/>
                </a:solidFill>
                <a:effectLst/>
                <a:latin typeface="Public Sans"/>
              </a:rPr>
              <a:t>The Helm Library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provides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logic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executing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all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operations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.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API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server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provides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following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capability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Combining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configuration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build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release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, and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providing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subsequent release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object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Upgrading and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interacting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Kubernetes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The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standalone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encapsulates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logic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so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that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can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leveraged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by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different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clients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.</a:t>
            </a:r>
          </a:p>
          <a:p>
            <a:endParaRPr lang="de-CH" dirty="0"/>
          </a:p>
          <a:p>
            <a:r>
              <a:rPr lang="de-CH" dirty="0"/>
              <a:t>Client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command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-line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client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end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users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01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44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38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30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8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9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89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52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2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29.03.23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29.03.23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29.03.23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29.03.23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29.03.23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29.03.23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29.03.23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29.03.23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elm.sh/docs/intro/instal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A41C-99D1-B8CE-1256-42E4D13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</a:t>
            </a:r>
            <a:r>
              <a:rPr lang="de-DE" dirty="0"/>
              <a:t> -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C48B9-AFCC-CBDC-493E-4A2509C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29.03.23</a:t>
            </a:fld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1C5ED-DC9E-D1D6-E539-5F1CC9E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10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3CC6-53A3-A0EC-BEBB-B5138466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7493754" cy="288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List all </a:t>
            </a:r>
            <a:r>
              <a:rPr lang="de-DE" sz="2400" dirty="0" err="1"/>
              <a:t>installed</a:t>
            </a:r>
            <a:r>
              <a:rPr lang="de-DE" sz="2400" dirty="0"/>
              <a:t> </a:t>
            </a:r>
            <a:r>
              <a:rPr lang="de-DE" sz="2400" dirty="0" err="1"/>
              <a:t>releases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namespace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List all </a:t>
            </a:r>
            <a:r>
              <a:rPr lang="de-DE" sz="2400" dirty="0" err="1"/>
              <a:t>installed</a:t>
            </a:r>
            <a:r>
              <a:rPr lang="de-DE" sz="2400" dirty="0"/>
              <a:t> </a:t>
            </a:r>
            <a:r>
              <a:rPr lang="de-DE" sz="2400" dirty="0" err="1"/>
              <a:t>releases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cluster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C9274-6592-0374-79C4-FC6D9A12D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6398C8-B127-A7AF-241F-CC44A80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Helm CLI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5044C0F-3D1D-7BFB-7CA7-9E8B69E0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472" y="1924214"/>
            <a:ext cx="1117600" cy="254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16CDE5C-C592-924E-1860-C6FBCF34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366" y="2785714"/>
            <a:ext cx="1676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A41C-99D1-B8CE-1256-42E4D13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it!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release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C48B9-AFCC-CBDC-493E-4A2509C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29.03.23</a:t>
            </a:fld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1C5ED-DC9E-D1D6-E539-5F1CC9E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11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3CC6-53A3-A0EC-BEBB-B5138466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7493754" cy="288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Check Status </a:t>
            </a:r>
            <a:r>
              <a:rPr lang="de-DE" sz="2400" dirty="0" err="1"/>
              <a:t>of</a:t>
            </a:r>
            <a:r>
              <a:rPr lang="de-DE" sz="2400" dirty="0"/>
              <a:t> a release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Output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C9274-6592-0374-79C4-FC6D9A12D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6398C8-B127-A7AF-241F-CC44A80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Helm CLI</a:t>
            </a:r>
            <a:endParaRPr lang="de-CH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E82093-3138-754B-F19A-65337716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92" y="1916300"/>
            <a:ext cx="4509275" cy="25460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B282595-6372-A89B-629F-D78123118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567" y="1519400"/>
            <a:ext cx="4318000" cy="317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DB6753E-8B07-785B-C3E2-1B5BAD3C2FBA}"/>
              </a:ext>
            </a:extLst>
          </p:cNvPr>
          <p:cNvSpPr/>
          <p:nvPr/>
        </p:nvSpPr>
        <p:spPr>
          <a:xfrm>
            <a:off x="4553146" y="2714919"/>
            <a:ext cx="3063711" cy="427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5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444498" y="1655801"/>
            <a:ext cx="825500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Check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status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of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Release and Save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output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a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file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65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444498" y="1655801"/>
            <a:ext cx="8255004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helm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status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my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-release</a:t>
            </a:r>
          </a:p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helm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status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my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-release &gt;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status.txt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56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A41C-99D1-B8CE-1256-42E4D13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it!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release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C48B9-AFCC-CBDC-493E-4A2509C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29.03.23</a:t>
            </a:fld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1C5ED-DC9E-D1D6-E539-5F1CC9E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14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3CC6-53A3-A0EC-BEBB-B5138466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7493754" cy="288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upgrade a release </a:t>
            </a:r>
            <a:r>
              <a:rPr lang="de-DE" sz="2400" dirty="0" err="1"/>
              <a:t>to</a:t>
            </a:r>
            <a:r>
              <a:rPr lang="de-DE" sz="2400" dirty="0"/>
              <a:t> a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version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rollback</a:t>
            </a:r>
            <a:r>
              <a:rPr lang="de-DE" sz="2400" dirty="0"/>
              <a:t> </a:t>
            </a:r>
            <a:r>
              <a:rPr lang="de-DE" sz="2400" dirty="0" err="1"/>
              <a:t>automaticlly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previous</a:t>
            </a:r>
            <a:r>
              <a:rPr lang="de-DE" sz="2400" dirty="0"/>
              <a:t> release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C9274-6592-0374-79C4-FC6D9A12D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6398C8-B127-A7AF-241F-CC44A80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Helm CLI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F90D04-CB4B-B60F-2CE2-E03A3DD1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8" y="1805838"/>
            <a:ext cx="6148200" cy="36784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E378F2-898F-FF43-83FD-6E73D1E3B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48" y="2823681"/>
            <a:ext cx="2856322" cy="4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689595" y="1340643"/>
            <a:ext cx="825500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  <a:latin typeface="+mj-lt"/>
              </a:rPr>
              <a:t>Upgrade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wordpress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specific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version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15.2.58</a:t>
            </a:r>
            <a:r>
              <a:rPr lang="de-DE" sz="3200" b="0" i="0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compare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status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of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release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old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saved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status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de-DE" sz="3200" b="0" i="0" dirty="0" err="1">
                <a:solidFill>
                  <a:schemeClr val="bg1"/>
                </a:solidFill>
                <a:effectLst/>
                <a:latin typeface="+mj-lt"/>
              </a:rPr>
              <a:t>Then</a:t>
            </a:r>
            <a:r>
              <a:rPr lang="de-DE" sz="32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3200" b="0" i="0" dirty="0" err="1">
                <a:solidFill>
                  <a:schemeClr val="bg1"/>
                </a:solidFill>
                <a:effectLst/>
                <a:latin typeface="+mj-lt"/>
              </a:rPr>
              <a:t>rollback</a:t>
            </a:r>
            <a:r>
              <a:rPr lang="de-DE" sz="32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old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version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de-DE" sz="3200" b="0" i="0" dirty="0" err="1">
                <a:solidFill>
                  <a:schemeClr val="bg1"/>
                </a:solidFill>
                <a:effectLst/>
                <a:latin typeface="+mj-lt"/>
              </a:rPr>
              <a:t>W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hich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Revision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have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?</a:t>
            </a:r>
            <a:endParaRPr lang="de-CH" sz="3200" b="0" i="0" dirty="0">
              <a:solidFill>
                <a:srgbClr val="A3A3A6"/>
              </a:solidFill>
              <a:effectLst/>
              <a:latin typeface="system-ui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67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444498" y="1655801"/>
            <a:ext cx="8255004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helm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 upgrade </a:t>
            </a:r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my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-release </a:t>
            </a:r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my-repo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/</a:t>
            </a:r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wordpress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 –</a:t>
            </a:r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version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=«15.2.58»</a:t>
            </a:r>
          </a:p>
          <a:p>
            <a:r>
              <a:rPr lang="de-CH" sz="3200" dirty="0" err="1">
                <a:solidFill>
                  <a:srgbClr val="A3A3A6"/>
                </a:solidFill>
                <a:latin typeface="system-ui"/>
              </a:rPr>
              <a:t>helm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 </a:t>
            </a:r>
            <a:r>
              <a:rPr lang="de-CH" sz="3200" dirty="0" err="1">
                <a:solidFill>
                  <a:srgbClr val="A3A3A6"/>
                </a:solidFill>
                <a:latin typeface="system-ui"/>
              </a:rPr>
              <a:t>status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 </a:t>
            </a:r>
            <a:r>
              <a:rPr lang="de-CH" sz="3200" dirty="0" err="1">
                <a:solidFill>
                  <a:srgbClr val="A3A3A6"/>
                </a:solidFill>
                <a:latin typeface="system-ui"/>
              </a:rPr>
              <a:t>my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-release -&gt; status_2.txt</a:t>
            </a:r>
          </a:p>
          <a:p>
            <a:r>
              <a:rPr lang="de-CH" sz="3200" dirty="0" err="1">
                <a:solidFill>
                  <a:srgbClr val="A3A3A6"/>
                </a:solidFill>
                <a:latin typeface="system-ui"/>
              </a:rPr>
              <a:t>helm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 </a:t>
            </a:r>
            <a:r>
              <a:rPr lang="de-CH" sz="3200" dirty="0" err="1">
                <a:solidFill>
                  <a:srgbClr val="A3A3A6"/>
                </a:solidFill>
                <a:latin typeface="system-ui"/>
              </a:rPr>
              <a:t>rollback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 </a:t>
            </a:r>
            <a:r>
              <a:rPr lang="de-CH" sz="3200" dirty="0" err="1">
                <a:solidFill>
                  <a:srgbClr val="A3A3A6"/>
                </a:solidFill>
                <a:latin typeface="system-ui"/>
              </a:rPr>
              <a:t>my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-release</a:t>
            </a:r>
          </a:p>
          <a:p>
            <a:r>
              <a:rPr lang="de-CH" sz="3200" dirty="0" err="1">
                <a:solidFill>
                  <a:srgbClr val="A3A3A6"/>
                </a:solidFill>
                <a:latin typeface="system-ui"/>
              </a:rPr>
              <a:t>helm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 </a:t>
            </a:r>
            <a:r>
              <a:rPr lang="de-CH" sz="3200" dirty="0" err="1">
                <a:solidFill>
                  <a:srgbClr val="A3A3A6"/>
                </a:solidFill>
                <a:latin typeface="system-ui"/>
              </a:rPr>
              <a:t>status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 </a:t>
            </a:r>
            <a:r>
              <a:rPr lang="de-CH" sz="3200" dirty="0" err="1">
                <a:solidFill>
                  <a:srgbClr val="A3A3A6"/>
                </a:solidFill>
                <a:latin typeface="system-ui"/>
              </a:rPr>
              <a:t>my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-release </a:t>
            </a:r>
          </a:p>
          <a:p>
            <a:r>
              <a:rPr lang="de-CH" sz="3200" dirty="0">
                <a:solidFill>
                  <a:srgbClr val="A3A3A6"/>
                </a:solidFill>
                <a:latin typeface="system-ui"/>
              </a:rPr>
              <a:t>Revision </a:t>
            </a:r>
            <a:r>
              <a:rPr lang="de-CH" sz="3200" dirty="0" err="1">
                <a:solidFill>
                  <a:srgbClr val="A3A3A6"/>
                </a:solidFill>
                <a:latin typeface="system-ui"/>
              </a:rPr>
              <a:t>Number</a:t>
            </a:r>
            <a:r>
              <a:rPr lang="de-CH" sz="3200" dirty="0">
                <a:solidFill>
                  <a:srgbClr val="A3A3A6"/>
                </a:solidFill>
                <a:latin typeface="system-ui"/>
              </a:rPr>
              <a:t> 3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04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599307" y="1194365"/>
            <a:ext cx="7674550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Remove all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resources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which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created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helm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release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one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command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Use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helm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doku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find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commands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Which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commands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use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?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6CBD43E-EF12-6B11-306B-329A845A4912}"/>
              </a:ext>
            </a:extLst>
          </p:cNvPr>
          <p:cNvSpPr txBox="1">
            <a:spLocks/>
          </p:cNvSpPr>
          <p:nvPr/>
        </p:nvSpPr>
        <p:spPr>
          <a:xfrm>
            <a:off x="2882968" y="1298091"/>
            <a:ext cx="2341884" cy="33679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8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444498" y="1655801"/>
            <a:ext cx="82550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helm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 </a:t>
            </a:r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uninstall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 </a:t>
            </a:r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my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-release </a:t>
            </a:r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my-repo</a:t>
            </a:r>
            <a:r>
              <a:rPr lang="de-CH" sz="3200" b="0" i="0" dirty="0">
                <a:solidFill>
                  <a:srgbClr val="A3A3A6"/>
                </a:solidFill>
                <a:effectLst/>
                <a:latin typeface="system-ui"/>
              </a:rPr>
              <a:t>/</a:t>
            </a:r>
            <a:r>
              <a:rPr lang="de-CH" sz="3200" b="0" i="0" dirty="0" err="1">
                <a:solidFill>
                  <a:srgbClr val="A3A3A6"/>
                </a:solidFill>
                <a:effectLst/>
                <a:latin typeface="system-ui"/>
              </a:rPr>
              <a:t>wordpress</a:t>
            </a:r>
            <a:endParaRPr lang="de-CH" sz="3200" dirty="0">
              <a:solidFill>
                <a:srgbClr val="A3A3A6"/>
              </a:solidFill>
              <a:latin typeface="system-ui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02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CLI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/>
              <a:t>First </a:t>
            </a:r>
            <a:r>
              <a:rPr lang="de-DE" sz="1600" dirty="0" err="1"/>
              <a:t>steps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helm</a:t>
            </a:r>
            <a:r>
              <a:rPr lang="de-DE" sz="1600" dirty="0"/>
              <a:t> cli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find </a:t>
            </a:r>
            <a:r>
              <a:rPr lang="de-DE" sz="1600" dirty="0" err="1"/>
              <a:t>helm</a:t>
            </a:r>
            <a:r>
              <a:rPr lang="de-DE" sz="1600" dirty="0"/>
              <a:t> </a:t>
            </a:r>
            <a:r>
              <a:rPr lang="de-DE" sz="1600" dirty="0" err="1"/>
              <a:t>charts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Connect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Cluster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D92B32-5B65-44AA-8F03-F2A8649970C0}"/>
              </a:ext>
            </a:extLst>
          </p:cNvPr>
          <p:cNvSpPr txBox="1"/>
          <p:nvPr/>
        </p:nvSpPr>
        <p:spPr>
          <a:xfrm>
            <a:off x="282129" y="1432757"/>
            <a:ext cx="84282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de-CH" dirty="0" err="1">
                <a:solidFill>
                  <a:schemeClr val="bg1"/>
                </a:solidFill>
              </a:rPr>
              <a:t>You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got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your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kube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config</a:t>
            </a:r>
            <a:r>
              <a:rPr lang="de-CH" dirty="0">
                <a:solidFill>
                  <a:schemeClr val="bg1"/>
                </a:solidFill>
              </a:rPr>
              <a:t> ? </a:t>
            </a:r>
          </a:p>
          <a:p>
            <a:pPr marL="342900" indent="-342900" rtl="0">
              <a:buFont typeface="+mj-lt"/>
              <a:buAutoNum type="arabicPeriod"/>
            </a:pPr>
            <a:endParaRPr lang="de-CH" dirty="0">
              <a:solidFill>
                <a:schemeClr val="bg1"/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de-CH" dirty="0" err="1">
                <a:solidFill>
                  <a:schemeClr val="bg1"/>
                </a:solidFill>
              </a:rPr>
              <a:t>Everyone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can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access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to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their</a:t>
            </a:r>
            <a:r>
              <a:rPr lang="de-CH" dirty="0">
                <a:solidFill>
                  <a:schemeClr val="bg1"/>
                </a:solidFill>
              </a:rPr>
              <a:t> k8s-cluster ?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CH" dirty="0" err="1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export</a:t>
            </a:r>
            <a:r>
              <a:rPr lang="de-CH" dirty="0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 KUBECONFIG=/</a:t>
            </a:r>
            <a:r>
              <a:rPr lang="de-CH" dirty="0" err="1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path</a:t>
            </a:r>
            <a:r>
              <a:rPr lang="de-CH" dirty="0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/</a:t>
            </a:r>
            <a:r>
              <a:rPr lang="de-CH" dirty="0" err="1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to</a:t>
            </a:r>
            <a:r>
              <a:rPr lang="de-CH" dirty="0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/</a:t>
            </a:r>
            <a:r>
              <a:rPr lang="de-CH" dirty="0" err="1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your</a:t>
            </a:r>
            <a:r>
              <a:rPr lang="de-CH" dirty="0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/</a:t>
            </a:r>
            <a:r>
              <a:rPr lang="de-CH" dirty="0" err="1">
                <a:solidFill>
                  <a:srgbClr val="FFFFFF"/>
                </a:solidFill>
                <a:effectLst/>
                <a:latin typeface="Courier" panose="02070309020205020404" pitchFamily="49" charset="0"/>
              </a:rPr>
              <a:t>kubeconfig</a:t>
            </a:r>
            <a:endParaRPr lang="de-CH" dirty="0">
              <a:solidFill>
                <a:srgbClr val="FFFFFF"/>
              </a:solidFill>
              <a:latin typeface="Courier" panose="02070309020205020404" pitchFamily="49" charset="0"/>
            </a:endParaRPr>
          </a:p>
          <a:p>
            <a:pPr marL="800089" lvl="1" indent="-342900">
              <a:buFont typeface="+mj-lt"/>
              <a:buAutoNum type="alphaLcPeriod"/>
            </a:pPr>
            <a:endParaRPr lang="de-CH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96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A41C-99D1-B8CE-1256-42E4D13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helm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C48B9-AFCC-CBDC-493E-4A2509C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29.03.23</a:t>
            </a:fld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1C5ED-DC9E-D1D6-E539-5F1CC9E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4</a:t>
            </a:fld>
            <a:endParaRPr lang="de-CH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C9274-6592-0374-79C4-FC6D9A12D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6398C8-B127-A7AF-241F-CC44A80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Helm CLI</a:t>
            </a:r>
            <a:endParaRPr lang="de-CH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F7B2A74-9528-26F3-318F-69EE877C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63" y="1064263"/>
            <a:ext cx="3417340" cy="14935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59BAE6-3F59-C03E-19BE-2A3A03A3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00" y="2812451"/>
            <a:ext cx="7772400" cy="78377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92A2970-5347-A2CD-9E5B-2E8C7A9C1984}"/>
              </a:ext>
            </a:extLst>
          </p:cNvPr>
          <p:cNvSpPr txBox="1"/>
          <p:nvPr/>
        </p:nvSpPr>
        <p:spPr>
          <a:xfrm>
            <a:off x="3292763" y="3841563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hlinkClick r:id="rId4"/>
              </a:rPr>
              <a:t>https://helm.sh/docs/intro/install/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1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1014087" y="1882045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Make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setup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cluster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77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A41C-99D1-B8CE-1256-42E4D13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a </a:t>
            </a:r>
            <a:r>
              <a:rPr lang="de-DE" dirty="0" err="1"/>
              <a:t>example</a:t>
            </a:r>
            <a:r>
              <a:rPr lang="de-DE" dirty="0"/>
              <a:t> Helm Chart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C48B9-AFCC-CBDC-493E-4A2509C5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29.03.23</a:t>
            </a:fld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1C5ED-DC9E-D1D6-E539-5F1CC9E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6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3CC6-53A3-A0EC-BEBB-B5138466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7493754" cy="288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Search 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artifact</a:t>
            </a:r>
            <a:r>
              <a:rPr lang="de-DE" sz="2400" dirty="0"/>
              <a:t> hub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Add Repo 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 err="1"/>
              <a:t>Install</a:t>
            </a:r>
            <a:r>
              <a:rPr lang="de-DE" sz="2400" dirty="0"/>
              <a:t> a Chart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C9274-6592-0374-79C4-FC6D9A12D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6398C8-B127-A7AF-241F-CC44A80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Helm CLI</a:t>
            </a:r>
            <a:endParaRPr lang="de-CH" dirty="0"/>
          </a:p>
        </p:txBody>
      </p:sp>
      <p:pic>
        <p:nvPicPr>
          <p:cNvPr id="9" name="Grafik 8" descr="Ein Bild, das Text, Website enthält.&#10;&#10;Automatisch generierte Beschreibung">
            <a:extLst>
              <a:ext uri="{FF2B5EF4-FFF2-40B4-BE49-F238E27FC236}">
                <a16:creationId xmlns:a16="http://schemas.microsoft.com/office/drawing/2014/main" id="{BBC428F0-E76E-88B0-D66D-DC8E0198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578" y="2494537"/>
            <a:ext cx="4519549" cy="916701"/>
          </a:xfrm>
          <a:prstGeom prst="rect">
            <a:avLst/>
          </a:prstGeom>
        </p:spPr>
      </p:pic>
      <p:pic>
        <p:nvPicPr>
          <p:cNvPr id="12" name="Grafik 11" descr="Ein Bild, das Logo enthält.&#10;&#10;Automatisch generierte Beschreibung">
            <a:extLst>
              <a:ext uri="{FF2B5EF4-FFF2-40B4-BE49-F238E27FC236}">
                <a16:creationId xmlns:a16="http://schemas.microsoft.com/office/drawing/2014/main" id="{C728E47C-9386-B154-D6C6-BC5C1F210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81" y="3641989"/>
            <a:ext cx="5259744" cy="839791"/>
          </a:xfrm>
          <a:prstGeom prst="rect">
            <a:avLst/>
          </a:prstGeom>
        </p:spPr>
      </p:pic>
      <p:pic>
        <p:nvPicPr>
          <p:cNvPr id="14" name="Grafik 13" descr="Ein Bild, das Text, Screenshot, Bildschirm enthält.&#10;&#10;Automatisch generierte Beschreibung">
            <a:extLst>
              <a:ext uri="{FF2B5EF4-FFF2-40B4-BE49-F238E27FC236}">
                <a16:creationId xmlns:a16="http://schemas.microsoft.com/office/drawing/2014/main" id="{F6EAB0BD-1EFA-7182-A5D3-342A82909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324" y="1248876"/>
            <a:ext cx="3441504" cy="9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789168C-DA72-8563-7D8D-A0DE7D37A423}"/>
              </a:ext>
            </a:extLst>
          </p:cNvPr>
          <p:cNvSpPr/>
          <p:nvPr/>
        </p:nvSpPr>
        <p:spPr>
          <a:xfrm>
            <a:off x="1461154" y="1082315"/>
            <a:ext cx="5806912" cy="2978870"/>
          </a:xfrm>
          <a:prstGeom prst="rect">
            <a:avLst/>
          </a:prstGeom>
          <a:solidFill>
            <a:schemeClr val="accent5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Helm </a:t>
            </a:r>
            <a:r>
              <a:rPr lang="de-DE" dirty="0" err="1">
                <a:solidFill>
                  <a:srgbClr val="FF0000"/>
                </a:solidFill>
              </a:rPr>
              <a:t>works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actual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namespace</a:t>
            </a:r>
            <a:endParaRPr lang="de-DE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54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444498" y="1156181"/>
            <a:ext cx="8255004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Create a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namespace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cluster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name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test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Install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a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bitnami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wordpress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cluster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Search on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artifacthub.io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a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78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444498" y="1156181"/>
            <a:ext cx="8255004" cy="2693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Solution</a:t>
            </a:r>
          </a:p>
          <a:p>
            <a:pPr>
              <a:spcAft>
                <a:spcPts val="600"/>
              </a:spcAft>
            </a:pP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helm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repo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add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my-repo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https://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charts.bitnami.com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/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bitnami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helm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install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my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-release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my-repo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/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wordpress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Prequisites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692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EE8353-6B2C-49A7-B208-EC152BAD6F4A}">
  <ds:schemaRefs>
    <ds:schemaRef ds:uri="http://purl.org/dc/dcmitype/"/>
    <ds:schemaRef ds:uri="ddb30763-e857-4b34-a181-999444e3621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a1e95efe-86df-4da3-b0c8-298cdda2dfd0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502</Words>
  <Application>Microsoft Macintosh PowerPoint</Application>
  <PresentationFormat>Bildschirmpräsentation (16:9)</PresentationFormat>
  <Paragraphs>119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</vt:lpstr>
      <vt:lpstr>Public Sans</vt:lpstr>
      <vt:lpstr>Roboto</vt:lpstr>
      <vt:lpstr>Roboto Light</vt:lpstr>
      <vt:lpstr>Roboto Medium</vt:lpstr>
      <vt:lpstr>Symbol</vt:lpstr>
      <vt:lpstr>system-ui</vt:lpstr>
      <vt:lpstr>ti8m Master 2022/07</vt:lpstr>
      <vt:lpstr>Helm The package manager for Kubernetes  </vt:lpstr>
      <vt:lpstr>Goals for this session </vt:lpstr>
      <vt:lpstr>PowerPoint-Präsentation</vt:lpstr>
      <vt:lpstr>Install helm on your environment</vt:lpstr>
      <vt:lpstr>PowerPoint-Präsentation</vt:lpstr>
      <vt:lpstr>Install a example Helm Chart in your cluster</vt:lpstr>
      <vt:lpstr>PowerPoint-Präsentation</vt:lpstr>
      <vt:lpstr>PowerPoint-Präsentation</vt:lpstr>
      <vt:lpstr>PowerPoint-Präsentation</vt:lpstr>
      <vt:lpstr>Cli - Commands</vt:lpstr>
      <vt:lpstr>Try it! Check the status of your release</vt:lpstr>
      <vt:lpstr>PowerPoint-Präsentation</vt:lpstr>
      <vt:lpstr>PowerPoint-Präsentation</vt:lpstr>
      <vt:lpstr>Try it! Check the status of your release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21</cp:revision>
  <cp:lastPrinted>2023-03-09T18:21:42Z</cp:lastPrinted>
  <dcterms:created xsi:type="dcterms:W3CDTF">2018-01-30T07:25:07Z</dcterms:created>
  <dcterms:modified xsi:type="dcterms:W3CDTF">2023-03-29T09:07:04Z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