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0"/>
  </p:notesMasterIdLst>
  <p:handoutMasterIdLst>
    <p:handoutMasterId r:id="rId21"/>
  </p:handoutMasterIdLst>
  <p:sldIdLst>
    <p:sldId id="10465" r:id="rId6"/>
    <p:sldId id="10529" r:id="rId7"/>
    <p:sldId id="10600" r:id="rId8"/>
    <p:sldId id="10601" r:id="rId9"/>
    <p:sldId id="10579" r:id="rId10"/>
    <p:sldId id="10602" r:id="rId11"/>
    <p:sldId id="10593" r:id="rId12"/>
    <p:sldId id="10603" r:id="rId13"/>
    <p:sldId id="10604" r:id="rId14"/>
    <p:sldId id="10605" r:id="rId15"/>
    <p:sldId id="10595" r:id="rId16"/>
    <p:sldId id="10597" r:id="rId17"/>
    <p:sldId id="10596" r:id="rId18"/>
    <p:sldId id="10599" r:id="rId19"/>
  </p:sldIdLst>
  <p:sldSz cx="9144000" cy="5143500" type="screen16x9"/>
  <p:notesSz cx="9931400" cy="6794500"/>
  <p:custDataLst>
    <p:tags r:id="rId22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AE9F1-6B6D-444C-B1BC-76A2AC3A53FC}" v="61" dt="2023-03-15T06:34:59.100"/>
    <p1510:client id="{D38D4B8B-445C-754F-A08B-CFCB37CCC2E2}" v="477" dt="2023-03-15T01:38:4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80136"/>
  </p:normalViewPr>
  <p:slideViewPr>
    <p:cSldViewPr snapToGrid="0">
      <p:cViewPr varScale="1">
        <p:scale>
          <a:sx n="135" d="100"/>
          <a:sy n="135" d="100"/>
        </p:scale>
        <p:origin x="1344" y="184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23:01.436" v="5964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1:34:38.598" v="5712" actId="171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0.875" v="5698" actId="1076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3:28.316" v="5687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</pc:docChg>
  </pc:docChgLst>
  <pc:docChgLst>
    <pc:chgData name="Hasselwander Daniel" userId="c52ad4b4-8117-4235-b9f1-fab9bcac5934" providerId="ADAL" clId="{5F0AE9F1-6B6D-444C-B1BC-76A2AC3A53FC}"/>
    <pc:docChg chg="undo custSel addSld delSld modSld sldOrd">
      <pc:chgData name="Hasselwander Daniel" userId="c52ad4b4-8117-4235-b9f1-fab9bcac5934" providerId="ADAL" clId="{5F0AE9F1-6B6D-444C-B1BC-76A2AC3A53FC}" dt="2023-03-15T06:46:57.268" v="1527" actId="2696"/>
      <pc:docMkLst>
        <pc:docMk/>
      </pc:docMkLst>
      <pc:sldChg chg="modSp mod">
        <pc:chgData name="Hasselwander Daniel" userId="c52ad4b4-8117-4235-b9f1-fab9bcac5934" providerId="ADAL" clId="{5F0AE9F1-6B6D-444C-B1BC-76A2AC3A53FC}" dt="2023-03-15T03:16:21.544" v="12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F0AE9F1-6B6D-444C-B1BC-76A2AC3A53FC}" dt="2023-03-15T03:16:21.544" v="129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F0AE9F1-6B6D-444C-B1BC-76A2AC3A53FC}" dt="2023-03-15T06:46:57.268" v="1527" actId="2696"/>
        <pc:sldMkLst>
          <pc:docMk/>
          <pc:sldMk cId="3859057315" sldId="10536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311562754" sldId="10545"/>
        </pc:sldMkLst>
      </pc:sldChg>
      <pc:sldChg chg="del">
        <pc:chgData name="Hasselwander Daniel" userId="c52ad4b4-8117-4235-b9f1-fab9bcac5934" providerId="ADAL" clId="{5F0AE9F1-6B6D-444C-B1BC-76A2AC3A53FC}" dt="2023-03-15T03:16:27.655" v="130" actId="2696"/>
        <pc:sldMkLst>
          <pc:docMk/>
          <pc:sldMk cId="1018578036" sldId="10548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5F0AE9F1-6B6D-444C-B1BC-76A2AC3A53FC}" dt="2023-03-15T03:27:03.010" v="392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486624425" sldId="10567"/>
        </pc:sldMkLst>
      </pc:sldChg>
      <pc:sldChg chg="del">
        <pc:chgData name="Hasselwander Daniel" userId="c52ad4b4-8117-4235-b9f1-fab9bcac5934" providerId="ADAL" clId="{5F0AE9F1-6B6D-444C-B1BC-76A2AC3A53FC}" dt="2023-03-15T03:40:20.110" v="592" actId="2696"/>
        <pc:sldMkLst>
          <pc:docMk/>
          <pc:sldMk cId="58686688" sldId="10569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2249409234" sldId="10570"/>
        </pc:sldMkLst>
      </pc:sldChg>
      <pc:sldChg chg="del">
        <pc:chgData name="Hasselwander Daniel" userId="c52ad4b4-8117-4235-b9f1-fab9bcac5934" providerId="ADAL" clId="{5F0AE9F1-6B6D-444C-B1BC-76A2AC3A53FC}" dt="2023-03-15T03:16:46.462" v="133" actId="2696"/>
        <pc:sldMkLst>
          <pc:docMk/>
          <pc:sldMk cId="2289162217" sldId="10573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121771212" sldId="10574"/>
        </pc:sldMkLst>
      </pc:sldChg>
      <pc:sldChg chg="del">
        <pc:chgData name="Hasselwander Daniel" userId="c52ad4b4-8117-4235-b9f1-fab9bcac5934" providerId="ADAL" clId="{5F0AE9F1-6B6D-444C-B1BC-76A2AC3A53FC}" dt="2023-03-15T03:26:59.896" v="390" actId="2696"/>
        <pc:sldMkLst>
          <pc:docMk/>
          <pc:sldMk cId="2257496839" sldId="10575"/>
        </pc:sldMkLst>
      </pc:sldChg>
      <pc:sldChg chg="del">
        <pc:chgData name="Hasselwander Daniel" userId="c52ad4b4-8117-4235-b9f1-fab9bcac5934" providerId="ADAL" clId="{5F0AE9F1-6B6D-444C-B1BC-76A2AC3A53FC}" dt="2023-03-15T03:27:01.522" v="391" actId="2696"/>
        <pc:sldMkLst>
          <pc:docMk/>
          <pc:sldMk cId="1135132019" sldId="10577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043037482" sldId="10578"/>
        </pc:sldMkLst>
      </pc:sldChg>
      <pc:sldChg chg="addSp delSp modSp add mod modNotesTx">
        <pc:chgData name="Hasselwander Daniel" userId="c52ad4b4-8117-4235-b9f1-fab9bcac5934" providerId="ADAL" clId="{5F0AE9F1-6B6D-444C-B1BC-76A2AC3A53FC}" dt="2023-03-15T03:32:04.755" v="552" actId="1076"/>
        <pc:sldMkLst>
          <pc:docMk/>
          <pc:sldMk cId="428895619" sldId="10579"/>
        </pc:sldMkLst>
        <pc:spChg chg="del">
          <ac:chgData name="Hasselwander Daniel" userId="c52ad4b4-8117-4235-b9f1-fab9bcac5934" providerId="ADAL" clId="{5F0AE9F1-6B6D-444C-B1BC-76A2AC3A53FC}" dt="2023-03-15T03:20:27.029" v="320" actId="478"/>
          <ac:spMkLst>
            <pc:docMk/>
            <pc:sldMk cId="428895619" sldId="10579"/>
            <ac:spMk id="12" creationId="{0099B699-3AAC-986E-95BB-CA2E13FFA9E5}"/>
          </ac:spMkLst>
        </pc:spChg>
        <pc:spChg chg="del mod">
          <ac:chgData name="Hasselwander Daniel" userId="c52ad4b4-8117-4235-b9f1-fab9bcac5934" providerId="ADAL" clId="{5F0AE9F1-6B6D-444C-B1BC-76A2AC3A53FC}" dt="2023-03-15T03:30:25.197" v="496" actId="478"/>
          <ac:spMkLst>
            <pc:docMk/>
            <pc:sldMk cId="428895619" sldId="10579"/>
            <ac:spMk id="13" creationId="{5732D903-9239-BAAE-756E-28573EF086BB}"/>
          </ac:spMkLst>
        </pc:spChg>
        <pc:spChg chg="add">
          <ac:chgData name="Hasselwander Daniel" userId="c52ad4b4-8117-4235-b9f1-fab9bcac5934" providerId="ADAL" clId="{5F0AE9F1-6B6D-444C-B1BC-76A2AC3A53FC}" dt="2023-03-15T03:30:55.870" v="502" actId="11529"/>
          <ac:spMkLst>
            <pc:docMk/>
            <pc:sldMk cId="428895619" sldId="10579"/>
            <ac:spMk id="14" creationId="{4D3674FA-CD63-9777-5552-5DFFCC738787}"/>
          </ac:spMkLst>
        </pc:spChg>
        <pc:picChg chg="del">
          <ac:chgData name="Hasselwander Daniel" userId="c52ad4b4-8117-4235-b9f1-fab9bcac5934" providerId="ADAL" clId="{5F0AE9F1-6B6D-444C-B1BC-76A2AC3A53FC}" dt="2023-03-15T03:18:28.903" v="136" actId="478"/>
          <ac:picMkLst>
            <pc:docMk/>
            <pc:sldMk cId="428895619" sldId="10579"/>
            <ac:picMk id="4" creationId="{6E6F6356-F2FC-BFE5-9EAC-E78402524D69}"/>
          </ac:picMkLst>
        </pc:picChg>
        <pc:picChg chg="add del mod">
          <ac:chgData name="Hasselwander Daniel" userId="c52ad4b4-8117-4235-b9f1-fab9bcac5934" providerId="ADAL" clId="{5F0AE9F1-6B6D-444C-B1BC-76A2AC3A53FC}" dt="2023-03-15T03:28:57.605" v="488" actId="478"/>
          <ac:picMkLst>
            <pc:docMk/>
            <pc:sldMk cId="428895619" sldId="10579"/>
            <ac:picMk id="5" creationId="{73F80F24-187B-CAE5-2CBD-6AC2FC4DA6B7}"/>
          </ac:picMkLst>
        </pc:picChg>
        <pc:picChg chg="add del mod">
          <ac:chgData name="Hasselwander Daniel" userId="c52ad4b4-8117-4235-b9f1-fab9bcac5934" providerId="ADAL" clId="{5F0AE9F1-6B6D-444C-B1BC-76A2AC3A53FC}" dt="2023-03-15T03:30:26.368" v="498" actId="478"/>
          <ac:picMkLst>
            <pc:docMk/>
            <pc:sldMk cId="428895619" sldId="10579"/>
            <ac:picMk id="7" creationId="{EA49D7A8-5361-6C88-E702-DE2D21B0E5D6}"/>
          </ac:picMkLst>
        </pc:picChg>
        <pc:picChg chg="add mod">
          <ac:chgData name="Hasselwander Daniel" userId="c52ad4b4-8117-4235-b9f1-fab9bcac5934" providerId="ADAL" clId="{5F0AE9F1-6B6D-444C-B1BC-76A2AC3A53FC}" dt="2023-03-15T03:30:34.380" v="501" actId="14100"/>
          <ac:picMkLst>
            <pc:docMk/>
            <pc:sldMk cId="428895619" sldId="10579"/>
            <ac:picMk id="9" creationId="{9179BB05-22FE-CFCF-A03A-EB9E52FCCE50}"/>
          </ac:picMkLst>
        </pc:picChg>
        <pc:picChg chg="add del mod modCrop">
          <ac:chgData name="Hasselwander Daniel" userId="c52ad4b4-8117-4235-b9f1-fab9bcac5934" providerId="ADAL" clId="{5F0AE9F1-6B6D-444C-B1BC-76A2AC3A53FC}" dt="2023-03-15T03:30:25.806" v="497" actId="478"/>
          <ac:picMkLst>
            <pc:docMk/>
            <pc:sldMk cId="428895619" sldId="10579"/>
            <ac:picMk id="11" creationId="{0F759BB7-4C10-C28B-B6BE-C2A6463C6A2D}"/>
          </ac:picMkLst>
        </pc:picChg>
        <pc:picChg chg="add mod">
          <ac:chgData name="Hasselwander Daniel" userId="c52ad4b4-8117-4235-b9f1-fab9bcac5934" providerId="ADAL" clId="{5F0AE9F1-6B6D-444C-B1BC-76A2AC3A53FC}" dt="2023-03-15T03:32:04.755" v="552" actId="1076"/>
          <ac:picMkLst>
            <pc:docMk/>
            <pc:sldMk cId="428895619" sldId="10579"/>
            <ac:picMk id="17" creationId="{2B7E701F-2470-3944-3BE0-6E12B345C0F4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3:37:56.058" v="564" actId="478"/>
        <pc:sldMkLst>
          <pc:docMk/>
          <pc:sldMk cId="3998011105" sldId="10580"/>
        </pc:sldMkLst>
        <pc:spChg chg="mod">
          <ac:chgData name="Hasselwander Daniel" userId="c52ad4b4-8117-4235-b9f1-fab9bcac5934" providerId="ADAL" clId="{5F0AE9F1-6B6D-444C-B1BC-76A2AC3A53FC}" dt="2023-03-15T03:32:28.953" v="555" actId="20577"/>
          <ac:spMkLst>
            <pc:docMk/>
            <pc:sldMk cId="3998011105" sldId="10580"/>
            <ac:spMk id="13" creationId="{5732D903-9239-BAAE-756E-28573EF086BB}"/>
          </ac:spMkLst>
        </pc:spChg>
        <pc:picChg chg="add del mod">
          <ac:chgData name="Hasselwander Daniel" userId="c52ad4b4-8117-4235-b9f1-fab9bcac5934" providerId="ADAL" clId="{5F0AE9F1-6B6D-444C-B1BC-76A2AC3A53FC}" dt="2023-03-15T03:37:56.058" v="564" actId="478"/>
          <ac:picMkLst>
            <pc:docMk/>
            <pc:sldMk cId="3998011105" sldId="10580"/>
            <ac:picMk id="4" creationId="{5C56E200-8D3C-5437-E129-6A4427E4D186}"/>
          </ac:picMkLst>
        </pc:picChg>
        <pc:picChg chg="add mod">
          <ac:chgData name="Hasselwander Daniel" userId="c52ad4b4-8117-4235-b9f1-fab9bcac5934" providerId="ADAL" clId="{5F0AE9F1-6B6D-444C-B1BC-76A2AC3A53FC}" dt="2023-03-15T03:37:55.209" v="563" actId="1076"/>
          <ac:picMkLst>
            <pc:docMk/>
            <pc:sldMk cId="3998011105" sldId="10580"/>
            <ac:picMk id="6" creationId="{1C34013C-2CDF-8CEF-5C89-5A07B919D777}"/>
          </ac:picMkLst>
        </pc:picChg>
        <pc:picChg chg="mod modCrop">
          <ac:chgData name="Hasselwander Daniel" userId="c52ad4b4-8117-4235-b9f1-fab9bcac5934" providerId="ADAL" clId="{5F0AE9F1-6B6D-444C-B1BC-76A2AC3A53FC}" dt="2023-03-15T03:32:32.352" v="556" actId="1076"/>
          <ac:picMkLst>
            <pc:docMk/>
            <pc:sldMk cId="3998011105" sldId="10580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7:08.820" v="559" actId="478"/>
          <ac:picMkLst>
            <pc:docMk/>
            <pc:sldMk cId="3998011105" sldId="10580"/>
            <ac:picMk id="9" creationId="{9179BB05-22FE-CFCF-A03A-EB9E52FCCE50}"/>
          </ac:picMkLst>
        </pc:picChg>
        <pc:picChg chg="mod">
          <ac:chgData name="Hasselwander Daniel" userId="c52ad4b4-8117-4235-b9f1-fab9bcac5934" providerId="ADAL" clId="{5F0AE9F1-6B6D-444C-B1BC-76A2AC3A53FC}" dt="2023-03-15T03:32:34.370" v="557" actId="1076"/>
          <ac:picMkLst>
            <pc:docMk/>
            <pc:sldMk cId="3998011105" sldId="10580"/>
            <ac:picMk id="11" creationId="{0F759BB7-4C10-C28B-B6BE-C2A6463C6A2D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3:38:27.602" v="590" actId="478"/>
        <pc:sldMkLst>
          <pc:docMk/>
          <pc:sldMk cId="217184011" sldId="10581"/>
        </pc:sldMkLst>
        <pc:spChg chg="mod">
          <ac:chgData name="Hasselwander Daniel" userId="c52ad4b4-8117-4235-b9f1-fab9bcac5934" providerId="ADAL" clId="{5F0AE9F1-6B6D-444C-B1BC-76A2AC3A53FC}" dt="2023-03-15T03:38:25.917" v="588" actId="6549"/>
          <ac:spMkLst>
            <pc:docMk/>
            <pc:sldMk cId="217184011" sldId="1058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3:38:21.223" v="586" actId="20577"/>
          <ac:spMkLst>
            <pc:docMk/>
            <pc:sldMk cId="217184011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38:27.602" v="590" actId="478"/>
          <ac:picMkLst>
            <pc:docMk/>
            <pc:sldMk cId="217184011" sldId="10581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8:26.950" v="589" actId="478"/>
          <ac:picMkLst>
            <pc:docMk/>
            <pc:sldMk cId="217184011" sldId="10581"/>
            <ac:picMk id="11" creationId="{0F759BB7-4C10-C28B-B6BE-C2A6463C6A2D}"/>
          </ac:picMkLst>
        </pc:picChg>
      </pc:sldChg>
      <pc:sldChg chg="addSp delSp modSp add mod modNotesTx">
        <pc:chgData name="Hasselwander Daniel" userId="c52ad4b4-8117-4235-b9f1-fab9bcac5934" providerId="ADAL" clId="{5F0AE9F1-6B6D-444C-B1BC-76A2AC3A53FC}" dt="2023-03-15T03:46:39.761" v="670" actId="20577"/>
        <pc:sldMkLst>
          <pc:docMk/>
          <pc:sldMk cId="3519352868" sldId="10582"/>
        </pc:sldMkLst>
        <pc:spChg chg="mod">
          <ac:chgData name="Hasselwander Daniel" userId="c52ad4b4-8117-4235-b9f1-fab9bcac5934" providerId="ADAL" clId="{5F0AE9F1-6B6D-444C-B1BC-76A2AC3A53FC}" dt="2023-03-15T03:40:33.261" v="607" actId="20577"/>
          <ac:spMkLst>
            <pc:docMk/>
            <pc:sldMk cId="3519352868" sldId="1058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41:42.388" v="611" actId="478"/>
          <ac:picMkLst>
            <pc:docMk/>
            <pc:sldMk cId="3519352868" sldId="10582"/>
            <ac:picMk id="4" creationId="{6E6F6356-F2FC-BFE5-9EAC-E78402524D69}"/>
          </ac:picMkLst>
        </pc:picChg>
        <pc:picChg chg="add mod">
          <ac:chgData name="Hasselwander Daniel" userId="c52ad4b4-8117-4235-b9f1-fab9bcac5934" providerId="ADAL" clId="{5F0AE9F1-6B6D-444C-B1BC-76A2AC3A53FC}" dt="2023-03-15T03:46:30.333" v="666" actId="14100"/>
          <ac:picMkLst>
            <pc:docMk/>
            <pc:sldMk cId="3519352868" sldId="10582"/>
            <ac:picMk id="5" creationId="{5391A66A-F960-7D1D-3C64-6DE56C535D3F}"/>
          </ac:picMkLst>
        </pc:picChg>
      </pc:sldChg>
      <pc:sldChg chg="add del">
        <pc:chgData name="Hasselwander Daniel" userId="c52ad4b4-8117-4235-b9f1-fab9bcac5934" providerId="ADAL" clId="{5F0AE9F1-6B6D-444C-B1BC-76A2AC3A53FC}" dt="2023-03-15T03:46:41.775" v="672"/>
        <pc:sldMkLst>
          <pc:docMk/>
          <pc:sldMk cId="1064669041" sldId="10583"/>
        </pc:sldMkLst>
      </pc:sldChg>
      <pc:sldChg chg="add del">
        <pc:chgData name="Hasselwander Daniel" userId="c52ad4b4-8117-4235-b9f1-fab9bcac5934" providerId="ADAL" clId="{5F0AE9F1-6B6D-444C-B1BC-76A2AC3A53FC}" dt="2023-03-15T03:46:37.363" v="668"/>
        <pc:sldMkLst>
          <pc:docMk/>
          <pc:sldMk cId="3027248707" sldId="10583"/>
        </pc:sldMkLst>
      </pc:sldChg>
      <pc:sldChg chg="addSp delSp modSp add mod ord">
        <pc:chgData name="Hasselwander Daniel" userId="c52ad4b4-8117-4235-b9f1-fab9bcac5934" providerId="ADAL" clId="{5F0AE9F1-6B6D-444C-B1BC-76A2AC3A53FC}" dt="2023-03-15T06:13:44.968" v="816" actId="20577"/>
        <pc:sldMkLst>
          <pc:docMk/>
          <pc:sldMk cId="3674188307" sldId="10583"/>
        </pc:sldMkLst>
        <pc:spChg chg="mod">
          <ac:chgData name="Hasselwander Daniel" userId="c52ad4b4-8117-4235-b9f1-fab9bcac5934" providerId="ADAL" clId="{5F0AE9F1-6B6D-444C-B1BC-76A2AC3A53FC}" dt="2023-03-15T06:12:55.928" v="774" actId="1076"/>
          <ac:spMkLst>
            <pc:docMk/>
            <pc:sldMk cId="3674188307" sldId="10583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4:04:02.225" v="683" actId="6549"/>
          <ac:spMkLst>
            <pc:docMk/>
            <pc:sldMk cId="3674188307" sldId="10583"/>
            <ac:spMk id="13" creationId="{5732D903-9239-BAAE-756E-28573EF086BB}"/>
          </ac:spMkLst>
        </pc:spChg>
        <pc:spChg chg="add mod">
          <ac:chgData name="Hasselwander Daniel" userId="c52ad4b4-8117-4235-b9f1-fab9bcac5934" providerId="ADAL" clId="{5F0AE9F1-6B6D-444C-B1BC-76A2AC3A53FC}" dt="2023-03-15T06:13:44.968" v="816" actId="20577"/>
          <ac:spMkLst>
            <pc:docMk/>
            <pc:sldMk cId="3674188307" sldId="10583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3:01.998" v="792" actId="20577"/>
          <ac:spMkLst>
            <pc:docMk/>
            <pc:sldMk cId="3674188307" sldId="10583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5F0AE9F1-6B6D-444C-B1BC-76A2AC3A53FC}" dt="2023-03-15T06:12:42.378" v="757" actId="478"/>
          <ac:picMkLst>
            <pc:docMk/>
            <pc:sldMk cId="3674188307" sldId="10583"/>
            <ac:picMk id="4" creationId="{09E7263B-15AC-4C69-5C30-6F0ED3A6B567}"/>
          </ac:picMkLst>
        </pc:picChg>
        <pc:picChg chg="del">
          <ac:chgData name="Hasselwander Daniel" userId="c52ad4b4-8117-4235-b9f1-fab9bcac5934" providerId="ADAL" clId="{5F0AE9F1-6B6D-444C-B1BC-76A2AC3A53FC}" dt="2023-03-15T04:03:58.591" v="681" actId="478"/>
          <ac:picMkLst>
            <pc:docMk/>
            <pc:sldMk cId="3674188307" sldId="10583"/>
            <ac:picMk id="5" creationId="{5391A66A-F960-7D1D-3C64-6DE56C535D3F}"/>
          </ac:picMkLst>
        </pc:picChg>
        <pc:picChg chg="add del mod">
          <ac:chgData name="Hasselwander Daniel" userId="c52ad4b4-8117-4235-b9f1-fab9bcac5934" providerId="ADAL" clId="{5F0AE9F1-6B6D-444C-B1BC-76A2AC3A53FC}" dt="2023-03-15T06:12:06.319" v="754" actId="478"/>
          <ac:picMkLst>
            <pc:docMk/>
            <pc:sldMk cId="3674188307" sldId="10583"/>
            <ac:picMk id="7" creationId="{B1AD85FA-A430-F675-64F9-D91D4793A6BD}"/>
          </ac:picMkLst>
        </pc:picChg>
        <pc:picChg chg="add del mod">
          <ac:chgData name="Hasselwander Daniel" userId="c52ad4b4-8117-4235-b9f1-fab9bcac5934" providerId="ADAL" clId="{5F0AE9F1-6B6D-444C-B1BC-76A2AC3A53FC}" dt="2023-03-15T06:13:05.530" v="793" actId="478"/>
          <ac:picMkLst>
            <pc:docMk/>
            <pc:sldMk cId="3674188307" sldId="10583"/>
            <ac:picMk id="9" creationId="{43E6217E-3643-C25D-B883-447EBC10C23C}"/>
          </ac:picMkLst>
        </pc:picChg>
        <pc:picChg chg="add mod">
          <ac:chgData name="Hasselwander Daniel" userId="c52ad4b4-8117-4235-b9f1-fab9bcac5934" providerId="ADAL" clId="{5F0AE9F1-6B6D-444C-B1BC-76A2AC3A53FC}" dt="2023-03-15T06:12:47.829" v="760" actId="1076"/>
          <ac:picMkLst>
            <pc:docMk/>
            <pc:sldMk cId="3674188307" sldId="10583"/>
            <ac:picMk id="11" creationId="{0E8C2AFB-9718-E7E8-42F8-925A5F997502}"/>
          </ac:picMkLst>
        </pc:picChg>
        <pc:picChg chg="add mod">
          <ac:chgData name="Hasselwander Daniel" userId="c52ad4b4-8117-4235-b9f1-fab9bcac5934" providerId="ADAL" clId="{5F0AE9F1-6B6D-444C-B1BC-76A2AC3A53FC}" dt="2023-03-15T06:13:41.213" v="806" actId="1076"/>
          <ac:picMkLst>
            <pc:docMk/>
            <pc:sldMk cId="3674188307" sldId="10583"/>
            <ac:picMk id="17" creationId="{4CED7149-5D01-FE53-608B-3B75E1293B43}"/>
          </ac:picMkLst>
        </pc:picChg>
      </pc:sldChg>
      <pc:sldChg chg="modSp add del mod">
        <pc:chgData name="Hasselwander Daniel" userId="c52ad4b4-8117-4235-b9f1-fab9bcac5934" providerId="ADAL" clId="{5F0AE9F1-6B6D-444C-B1BC-76A2AC3A53FC}" dt="2023-03-15T06:10:18.701" v="743" actId="2696"/>
        <pc:sldMkLst>
          <pc:docMk/>
          <pc:sldMk cId="500862342" sldId="10584"/>
        </pc:sldMkLst>
        <pc:spChg chg="mod">
          <ac:chgData name="Hasselwander Daniel" userId="c52ad4b4-8117-4235-b9f1-fab9bcac5934" providerId="ADAL" clId="{5F0AE9F1-6B6D-444C-B1BC-76A2AC3A53FC}" dt="2023-03-15T06:10:15.764" v="742" actId="20577"/>
          <ac:spMkLst>
            <pc:docMk/>
            <pc:sldMk cId="500862342" sldId="10584"/>
            <ac:spMk id="15" creationId="{1BD9B7C1-5860-C447-7FC6-D510200F75A2}"/>
          </ac:spMkLst>
        </pc:spChg>
      </pc:sldChg>
      <pc:sldChg chg="delSp modSp add mod">
        <pc:chgData name="Hasselwander Daniel" userId="c52ad4b4-8117-4235-b9f1-fab9bcac5934" providerId="ADAL" clId="{5F0AE9F1-6B6D-444C-B1BC-76A2AC3A53FC}" dt="2023-03-15T06:08:59.908" v="718" actId="20577"/>
        <pc:sldMkLst>
          <pc:docMk/>
          <pc:sldMk cId="1061877954" sldId="10585"/>
        </pc:sldMkLst>
        <pc:spChg chg="mod">
          <ac:chgData name="Hasselwander Daniel" userId="c52ad4b4-8117-4235-b9f1-fab9bcac5934" providerId="ADAL" clId="{5F0AE9F1-6B6D-444C-B1BC-76A2AC3A53FC}" dt="2023-03-15T06:08:59.908" v="718" actId="20577"/>
          <ac:spMkLst>
            <pc:docMk/>
            <pc:sldMk cId="1061877954" sldId="1058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08:49.555" v="694" actId="20577"/>
          <ac:spMkLst>
            <pc:docMk/>
            <pc:sldMk cId="1061877954" sldId="1058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08:46.011" v="690" actId="478"/>
          <ac:picMkLst>
            <pc:docMk/>
            <pc:sldMk cId="1061877954" sldId="10585"/>
            <ac:picMk id="4" creationId="{09E7263B-15AC-4C69-5C30-6F0ED3A6B567}"/>
          </ac:picMkLst>
        </pc:picChg>
      </pc:sldChg>
      <pc:sldChg chg="modSp add mod ord">
        <pc:chgData name="Hasselwander Daniel" userId="c52ad4b4-8117-4235-b9f1-fab9bcac5934" providerId="ADAL" clId="{5F0AE9F1-6B6D-444C-B1BC-76A2AC3A53FC}" dt="2023-03-15T06:30:44.524" v="1311"/>
        <pc:sldMkLst>
          <pc:docMk/>
          <pc:sldMk cId="3253042579" sldId="10586"/>
        </pc:sldMkLst>
        <pc:spChg chg="mod">
          <ac:chgData name="Hasselwander Daniel" userId="c52ad4b4-8117-4235-b9f1-fab9bcac5934" providerId="ADAL" clId="{5F0AE9F1-6B6D-444C-B1BC-76A2AC3A53FC}" dt="2023-03-15T06:30:44.524" v="1311"/>
          <ac:spMkLst>
            <pc:docMk/>
            <pc:sldMk cId="3253042579" sldId="10586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16:24.504" v="901" actId="20577"/>
        <pc:sldMkLst>
          <pc:docMk/>
          <pc:sldMk cId="2655166667" sldId="10587"/>
        </pc:sldMkLst>
        <pc:spChg chg="mod">
          <ac:chgData name="Hasselwander Daniel" userId="c52ad4b4-8117-4235-b9f1-fab9bcac5934" providerId="ADAL" clId="{5F0AE9F1-6B6D-444C-B1BC-76A2AC3A53FC}" dt="2023-03-15T06:16:24.504" v="901" actId="20577"/>
          <ac:spMkLst>
            <pc:docMk/>
            <pc:sldMk cId="2655166667" sldId="10587"/>
            <ac:spMk id="12" creationId="{0099B699-3AAC-986E-95BB-CA2E13FFA9E5}"/>
          </ac:spMkLst>
        </pc:spChg>
        <pc:spChg chg="add del">
          <ac:chgData name="Hasselwander Daniel" userId="c52ad4b4-8117-4235-b9f1-fab9bcac5934" providerId="ADAL" clId="{5F0AE9F1-6B6D-444C-B1BC-76A2AC3A53FC}" dt="2023-03-15T06:15:01.264" v="844" actId="478"/>
          <ac:spMkLst>
            <pc:docMk/>
            <pc:sldMk cId="2655166667" sldId="10587"/>
            <ac:spMk id="13" creationId="{5732D903-9239-BAAE-756E-28573EF086BB}"/>
          </ac:spMkLst>
        </pc:spChg>
        <pc:spChg chg="del">
          <ac:chgData name="Hasselwander Daniel" userId="c52ad4b4-8117-4235-b9f1-fab9bcac5934" providerId="ADAL" clId="{5F0AE9F1-6B6D-444C-B1BC-76A2AC3A53FC}" dt="2023-03-15T06:15:02.815" v="845" actId="478"/>
          <ac:spMkLst>
            <pc:docMk/>
            <pc:sldMk cId="2655166667" sldId="10587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4:23.055" v="835" actId="20577"/>
          <ac:spMkLst>
            <pc:docMk/>
            <pc:sldMk cId="2655166667" sldId="1058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14:53.116" v="838" actId="478"/>
          <ac:picMkLst>
            <pc:docMk/>
            <pc:sldMk cId="2655166667" sldId="10587"/>
            <ac:picMk id="11" creationId="{0E8C2AFB-9718-E7E8-42F8-925A5F997502}"/>
          </ac:picMkLst>
        </pc:picChg>
        <pc:picChg chg="del">
          <ac:chgData name="Hasselwander Daniel" userId="c52ad4b4-8117-4235-b9f1-fab9bcac5934" providerId="ADAL" clId="{5F0AE9F1-6B6D-444C-B1BC-76A2AC3A53FC}" dt="2023-03-15T06:14:58.081" v="842" actId="478"/>
          <ac:picMkLst>
            <pc:docMk/>
            <pc:sldMk cId="2655166667" sldId="10587"/>
            <ac:picMk id="17" creationId="{4CED7149-5D01-FE53-608B-3B75E1293B43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6:20:51.728" v="1024" actId="20577"/>
        <pc:sldMkLst>
          <pc:docMk/>
          <pc:sldMk cId="1224039965" sldId="10588"/>
        </pc:sldMkLst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7" creationId="{D72BE01B-E2FE-EFF0-89B5-1AE21E0E0F6D}"/>
          </ac:spMkLst>
        </pc:spChg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8" creationId="{07ECA5DC-25DF-8CB9-A157-26837A2C6A40}"/>
          </ac:spMkLst>
        </pc:spChg>
        <pc:spChg chg="add mod">
          <ac:chgData name="Hasselwander Daniel" userId="c52ad4b4-8117-4235-b9f1-fab9bcac5934" providerId="ADAL" clId="{5F0AE9F1-6B6D-444C-B1BC-76A2AC3A53FC}" dt="2023-03-15T06:20:37.450" v="1006" actId="1076"/>
          <ac:spMkLst>
            <pc:docMk/>
            <pc:sldMk cId="1224039965" sldId="10588"/>
            <ac:spMk id="9" creationId="{77242DFB-0F1D-A79F-08FD-4CF2C6C1CC99}"/>
          </ac:spMkLst>
        </pc:spChg>
        <pc:spChg chg="add mod">
          <ac:chgData name="Hasselwander Daniel" userId="c52ad4b4-8117-4235-b9f1-fab9bcac5934" providerId="ADAL" clId="{5F0AE9F1-6B6D-444C-B1BC-76A2AC3A53FC}" dt="2023-03-15T06:20:51.728" v="1024" actId="20577"/>
          <ac:spMkLst>
            <pc:docMk/>
            <pc:sldMk cId="1224039965" sldId="10588"/>
            <ac:spMk id="10" creationId="{251D1EE8-52FE-4822-4289-0AD854402171}"/>
          </ac:spMkLst>
        </pc:spChg>
        <pc:spChg chg="del mod">
          <ac:chgData name="Hasselwander Daniel" userId="c52ad4b4-8117-4235-b9f1-fab9bcac5934" providerId="ADAL" clId="{5F0AE9F1-6B6D-444C-B1BC-76A2AC3A53FC}" dt="2023-03-15T06:19:22.626" v="977" actId="478"/>
          <ac:spMkLst>
            <pc:docMk/>
            <pc:sldMk cId="1224039965" sldId="10588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0:25.299" v="991" actId="1076"/>
          <ac:spMkLst>
            <pc:docMk/>
            <pc:sldMk cId="1224039965" sldId="1058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18:17.219" v="975" actId="20577"/>
          <ac:spMkLst>
            <pc:docMk/>
            <pc:sldMk cId="1224039965" sldId="1058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0:07.521" v="986" actId="1076"/>
          <ac:picMkLst>
            <pc:docMk/>
            <pc:sldMk cId="1224039965" sldId="10588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0:05.766" v="985" actId="1076"/>
          <ac:picMkLst>
            <pc:docMk/>
            <pc:sldMk cId="1224039965" sldId="10588"/>
            <ac:picMk id="6" creationId="{3210DB09-3860-5180-2B19-6460B3278DFF}"/>
          </ac:picMkLst>
        </pc:picChg>
      </pc:sldChg>
      <pc:sldChg chg="add del">
        <pc:chgData name="Hasselwander Daniel" userId="c52ad4b4-8117-4235-b9f1-fab9bcac5934" providerId="ADAL" clId="{5F0AE9F1-6B6D-444C-B1BC-76A2AC3A53FC}" dt="2023-03-15T06:17:43.904" v="943" actId="2696"/>
        <pc:sldMkLst>
          <pc:docMk/>
          <pc:sldMk cId="2000728733" sldId="10589"/>
        </pc:sldMkLst>
      </pc:sldChg>
      <pc:sldChg chg="modSp add mod">
        <pc:chgData name="Hasselwander Daniel" userId="c52ad4b4-8117-4235-b9f1-fab9bcac5934" providerId="ADAL" clId="{5F0AE9F1-6B6D-444C-B1BC-76A2AC3A53FC}" dt="2023-03-15T06:30:38.466" v="1309"/>
        <pc:sldMkLst>
          <pc:docMk/>
          <pc:sldMk cId="3470181457" sldId="10589"/>
        </pc:sldMkLst>
        <pc:spChg chg="mod">
          <ac:chgData name="Hasselwander Daniel" userId="c52ad4b4-8117-4235-b9f1-fab9bcac5934" providerId="ADAL" clId="{5F0AE9F1-6B6D-444C-B1BC-76A2AC3A53FC}" dt="2023-03-15T06:30:38.466" v="1309"/>
          <ac:spMkLst>
            <pc:docMk/>
            <pc:sldMk cId="3470181457" sldId="10589"/>
            <ac:spMk id="13" creationId="{5732D903-9239-BAAE-756E-28573EF086BB}"/>
          </ac:spMkLst>
        </pc:spChg>
      </pc:sldChg>
      <pc:sldChg chg="addSp modSp add mod">
        <pc:chgData name="Hasselwander Daniel" userId="c52ad4b4-8117-4235-b9f1-fab9bcac5934" providerId="ADAL" clId="{5F0AE9F1-6B6D-444C-B1BC-76A2AC3A53FC}" dt="2023-03-15T06:25:28.109" v="1174" actId="1076"/>
        <pc:sldMkLst>
          <pc:docMk/>
          <pc:sldMk cId="891152228" sldId="10590"/>
        </pc:sldMkLst>
        <pc:spChg chg="mod">
          <ac:chgData name="Hasselwander Daniel" userId="c52ad4b4-8117-4235-b9f1-fab9bcac5934" providerId="ADAL" clId="{5F0AE9F1-6B6D-444C-B1BC-76A2AC3A53FC}" dt="2023-03-15T06:23:27.106" v="1166" actId="6549"/>
          <ac:spMkLst>
            <pc:docMk/>
            <pc:sldMk cId="891152228" sldId="10590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1:53.446" v="1056" actId="20577"/>
          <ac:spMkLst>
            <pc:docMk/>
            <pc:sldMk cId="891152228" sldId="1059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4:20.091" v="1170" actId="1076"/>
          <ac:picMkLst>
            <pc:docMk/>
            <pc:sldMk cId="891152228" sldId="10590"/>
            <ac:picMk id="4" creationId="{F4C0226E-4F25-BDD8-6449-52FF43AE9EBD}"/>
          </ac:picMkLst>
        </pc:picChg>
        <pc:picChg chg="add mod">
          <ac:chgData name="Hasselwander Daniel" userId="c52ad4b4-8117-4235-b9f1-fab9bcac5934" providerId="ADAL" clId="{5F0AE9F1-6B6D-444C-B1BC-76A2AC3A53FC}" dt="2023-03-15T06:25:28.109" v="1174" actId="1076"/>
          <ac:picMkLst>
            <pc:docMk/>
            <pc:sldMk cId="891152228" sldId="10590"/>
            <ac:picMk id="6" creationId="{9ED7883E-8262-0F40-031D-E1125154AE74}"/>
          </ac:picMkLst>
        </pc:picChg>
      </pc:sldChg>
      <pc:sldChg chg="add del">
        <pc:chgData name="Hasselwander Daniel" userId="c52ad4b4-8117-4235-b9f1-fab9bcac5934" providerId="ADAL" clId="{5F0AE9F1-6B6D-444C-B1BC-76A2AC3A53FC}" dt="2023-03-15T06:25:49.526" v="1177" actId="2696"/>
        <pc:sldMkLst>
          <pc:docMk/>
          <pc:sldMk cId="1239479712" sldId="10591"/>
        </pc:sldMkLst>
      </pc:sldChg>
      <pc:sldChg chg="modSp add mod">
        <pc:chgData name="Hasselwander Daniel" userId="c52ad4b4-8117-4235-b9f1-fab9bcac5934" providerId="ADAL" clId="{5F0AE9F1-6B6D-444C-B1BC-76A2AC3A53FC}" dt="2023-03-15T06:30:41.281" v="1310"/>
        <pc:sldMkLst>
          <pc:docMk/>
          <pc:sldMk cId="1930537548" sldId="10592"/>
        </pc:sldMkLst>
        <pc:spChg chg="mod">
          <ac:chgData name="Hasselwander Daniel" userId="c52ad4b4-8117-4235-b9f1-fab9bcac5934" providerId="ADAL" clId="{5F0AE9F1-6B6D-444C-B1BC-76A2AC3A53FC}" dt="2023-03-15T06:30:41.281" v="1310"/>
          <ac:spMkLst>
            <pc:docMk/>
            <pc:sldMk cId="1930537548" sldId="10592"/>
            <ac:spMk id="13" creationId="{5732D903-9239-BAAE-756E-28573EF086BB}"/>
          </ac:spMkLst>
        </pc:spChg>
      </pc:sldChg>
      <pc:sldChg chg="addSp delSp modSp add mod modNotesTx">
        <pc:chgData name="Hasselwander Daniel" userId="c52ad4b4-8117-4235-b9f1-fab9bcac5934" providerId="ADAL" clId="{5F0AE9F1-6B6D-444C-B1BC-76A2AC3A53FC}" dt="2023-03-15T06:29:51.166" v="1288" actId="1076"/>
        <pc:sldMkLst>
          <pc:docMk/>
          <pc:sldMk cId="4223229048" sldId="10593"/>
        </pc:sldMkLst>
        <pc:spChg chg="add mod">
          <ac:chgData name="Hasselwander Daniel" userId="c52ad4b4-8117-4235-b9f1-fab9bcac5934" providerId="ADAL" clId="{5F0AE9F1-6B6D-444C-B1BC-76A2AC3A53FC}" dt="2023-03-15T06:27:57.080" v="1240" actId="14100"/>
          <ac:spMkLst>
            <pc:docMk/>
            <pc:sldMk cId="4223229048" sldId="10593"/>
            <ac:spMk id="8" creationId="{DC696303-A28F-864C-2BF9-AF9F3BE0DE1D}"/>
          </ac:spMkLst>
        </pc:spChg>
        <pc:spChg chg="mod">
          <ac:chgData name="Hasselwander Daniel" userId="c52ad4b4-8117-4235-b9f1-fab9bcac5934" providerId="ADAL" clId="{5F0AE9F1-6B6D-444C-B1BC-76A2AC3A53FC}" dt="2023-03-15T06:29:51.166" v="1288" actId="1076"/>
          <ac:spMkLst>
            <pc:docMk/>
            <pc:sldMk cId="4223229048" sldId="10593"/>
            <ac:spMk id="9" creationId="{77242DFB-0F1D-A79F-08FD-4CF2C6C1CC99}"/>
          </ac:spMkLst>
        </pc:spChg>
        <pc:spChg chg="del">
          <ac:chgData name="Hasselwander Daniel" userId="c52ad4b4-8117-4235-b9f1-fab9bcac5934" providerId="ADAL" clId="{5F0AE9F1-6B6D-444C-B1BC-76A2AC3A53FC}" dt="2023-03-15T06:27:23.133" v="1216" actId="478"/>
          <ac:spMkLst>
            <pc:docMk/>
            <pc:sldMk cId="4223229048" sldId="10593"/>
            <ac:spMk id="10" creationId="{251D1EE8-52FE-4822-4289-0AD854402171}"/>
          </ac:spMkLst>
        </pc:spChg>
        <pc:spChg chg="mod">
          <ac:chgData name="Hasselwander Daniel" userId="c52ad4b4-8117-4235-b9f1-fab9bcac5934" providerId="ADAL" clId="{5F0AE9F1-6B6D-444C-B1BC-76A2AC3A53FC}" dt="2023-03-15T06:26:22.146" v="1188" actId="20577"/>
          <ac:spMkLst>
            <pc:docMk/>
            <pc:sldMk cId="4223229048" sldId="10593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F0AE9F1-6B6D-444C-B1BC-76A2AC3A53FC}" dt="2023-03-15T06:29:37.887" v="1270" actId="20577"/>
          <ac:spMkLst>
            <pc:docMk/>
            <pc:sldMk cId="4223229048" sldId="10593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27:02.815" v="1190" actId="478"/>
          <ac:picMkLst>
            <pc:docMk/>
            <pc:sldMk cId="4223229048" sldId="10593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9:18.199" v="1248" actId="1076"/>
          <ac:picMkLst>
            <pc:docMk/>
            <pc:sldMk cId="4223229048" sldId="10593"/>
            <ac:picMk id="5" creationId="{05CF99A2-F432-4429-4087-332293DAA869}"/>
          </ac:picMkLst>
        </pc:picChg>
        <pc:picChg chg="del mod">
          <ac:chgData name="Hasselwander Daniel" userId="c52ad4b4-8117-4235-b9f1-fab9bcac5934" providerId="ADAL" clId="{5F0AE9F1-6B6D-444C-B1BC-76A2AC3A53FC}" dt="2023-03-15T06:27:39.614" v="1221" actId="478"/>
          <ac:picMkLst>
            <pc:docMk/>
            <pc:sldMk cId="4223229048" sldId="10593"/>
            <ac:picMk id="6" creationId="{3210DB09-3860-5180-2B19-6460B3278DFF}"/>
          </ac:picMkLst>
        </pc:picChg>
        <pc:picChg chg="add del mod">
          <ac:chgData name="Hasselwander Daniel" userId="c52ad4b4-8117-4235-b9f1-fab9bcac5934" providerId="ADAL" clId="{5F0AE9F1-6B6D-444C-B1BC-76A2AC3A53FC}" dt="2023-03-15T06:27:37.515" v="1220"/>
          <ac:picMkLst>
            <pc:docMk/>
            <pc:sldMk cId="4223229048" sldId="10593"/>
            <ac:picMk id="7" creationId="{05533C8F-E01F-A803-EEB5-BC161B85578A}"/>
          </ac:picMkLst>
        </pc:picChg>
        <pc:picChg chg="add mod">
          <ac:chgData name="Hasselwander Daniel" userId="c52ad4b4-8117-4235-b9f1-fab9bcac5934" providerId="ADAL" clId="{5F0AE9F1-6B6D-444C-B1BC-76A2AC3A53FC}" dt="2023-03-15T06:28:33.014" v="1243" actId="1076"/>
          <ac:picMkLst>
            <pc:docMk/>
            <pc:sldMk cId="4223229048" sldId="10593"/>
            <ac:picMk id="12" creationId="{F1EF4C4F-87D9-0BC5-B303-6E8F7DA6B193}"/>
          </ac:picMkLst>
        </pc:picChg>
        <pc:picChg chg="add mod">
          <ac:chgData name="Hasselwander Daniel" userId="c52ad4b4-8117-4235-b9f1-fab9bcac5934" providerId="ADAL" clId="{5F0AE9F1-6B6D-444C-B1BC-76A2AC3A53FC}" dt="2023-03-15T06:29:28.150" v="1252" actId="1076"/>
          <ac:picMkLst>
            <pc:docMk/>
            <pc:sldMk cId="4223229048" sldId="10593"/>
            <ac:picMk id="16" creationId="{553D1FB6-7DC5-A23B-3204-C0C7FC5CC0B5}"/>
          </ac:picMkLst>
        </pc:picChg>
      </pc:sldChg>
      <pc:sldChg chg="add del">
        <pc:chgData name="Hasselwander Daniel" userId="c52ad4b4-8117-4235-b9f1-fab9bcac5934" providerId="ADAL" clId="{5F0AE9F1-6B6D-444C-B1BC-76A2AC3A53FC}" dt="2023-03-15T06:34:49.814" v="1523" actId="2696"/>
        <pc:sldMkLst>
          <pc:docMk/>
          <pc:sldMk cId="2940892891" sldId="10594"/>
        </pc:sldMkLst>
      </pc:sldChg>
      <pc:sldChg chg="modSp add mod">
        <pc:chgData name="Hasselwander Daniel" userId="c52ad4b4-8117-4235-b9f1-fab9bcac5934" providerId="ADAL" clId="{5F0AE9F1-6B6D-444C-B1BC-76A2AC3A53FC}" dt="2023-03-15T06:30:34.026" v="1308" actId="20577"/>
        <pc:sldMkLst>
          <pc:docMk/>
          <pc:sldMk cId="2000548903" sldId="10595"/>
        </pc:sldMkLst>
        <pc:spChg chg="mod">
          <ac:chgData name="Hasselwander Daniel" userId="c52ad4b4-8117-4235-b9f1-fab9bcac5934" providerId="ADAL" clId="{5F0AE9F1-6B6D-444C-B1BC-76A2AC3A53FC}" dt="2023-03-15T06:30:34.026" v="1308" actId="20577"/>
          <ac:spMkLst>
            <pc:docMk/>
            <pc:sldMk cId="2000548903" sldId="10595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34:19.941" v="1491" actId="1076"/>
        <pc:sldMkLst>
          <pc:docMk/>
          <pc:sldMk cId="1347087970" sldId="10596"/>
        </pc:sldMkLst>
        <pc:spChg chg="del">
          <ac:chgData name="Hasselwander Daniel" userId="c52ad4b4-8117-4235-b9f1-fab9bcac5934" providerId="ADAL" clId="{5F0AE9F1-6B6D-444C-B1BC-76A2AC3A53FC}" dt="2023-03-15T06:31:57.718" v="1426" actId="478"/>
          <ac:spMkLst>
            <pc:docMk/>
            <pc:sldMk cId="1347087970" sldId="10596"/>
            <ac:spMk id="8" creationId="{DC696303-A28F-864C-2BF9-AF9F3BE0DE1D}"/>
          </ac:spMkLst>
        </pc:spChg>
        <pc:spChg chg="del">
          <ac:chgData name="Hasselwander Daniel" userId="c52ad4b4-8117-4235-b9f1-fab9bcac5934" providerId="ADAL" clId="{5F0AE9F1-6B6D-444C-B1BC-76A2AC3A53FC}" dt="2023-03-15T06:34:02.909" v="1485" actId="478"/>
          <ac:spMkLst>
            <pc:docMk/>
            <pc:sldMk cId="1347087970" sldId="10596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0:55.794" v="1317" actId="20577"/>
          <ac:spMkLst>
            <pc:docMk/>
            <pc:sldMk cId="1347087970" sldId="1059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5F0AE9F1-6B6D-444C-B1BC-76A2AC3A53FC}" dt="2023-03-15T06:34:01.008" v="1484" actId="478"/>
          <ac:spMkLst>
            <pc:docMk/>
            <pc:sldMk cId="1347087970" sldId="10596"/>
            <ac:spMk id="17" creationId="{AAFE65F3-9703-9F51-C03E-3ABD6CCB81D9}"/>
          </ac:spMkLst>
        </pc:spChg>
        <pc:picChg chg="add del mod">
          <ac:chgData name="Hasselwander Daniel" userId="c52ad4b4-8117-4235-b9f1-fab9bcac5934" providerId="ADAL" clId="{5F0AE9F1-6B6D-444C-B1BC-76A2AC3A53FC}" dt="2023-03-15T06:34:04.473" v="1486" actId="478"/>
          <ac:picMkLst>
            <pc:docMk/>
            <pc:sldMk cId="1347087970" sldId="10596"/>
            <ac:picMk id="4" creationId="{40C8DA6A-0727-FB1A-0789-0A06CDC38702}"/>
          </ac:picMkLst>
        </pc:picChg>
        <pc:picChg chg="del">
          <ac:chgData name="Hasselwander Daniel" userId="c52ad4b4-8117-4235-b9f1-fab9bcac5934" providerId="ADAL" clId="{5F0AE9F1-6B6D-444C-B1BC-76A2AC3A53FC}" dt="2023-03-15T06:33:03.395" v="1433" actId="478"/>
          <ac:picMkLst>
            <pc:docMk/>
            <pc:sldMk cId="1347087970" sldId="10596"/>
            <ac:picMk id="5" creationId="{05CF99A2-F432-4429-4087-332293DAA869}"/>
          </ac:picMkLst>
        </pc:picChg>
        <pc:picChg chg="add del mod">
          <ac:chgData name="Hasselwander Daniel" userId="c52ad4b4-8117-4235-b9f1-fab9bcac5934" providerId="ADAL" clId="{5F0AE9F1-6B6D-444C-B1BC-76A2AC3A53FC}" dt="2023-03-15T06:33:58.442" v="1483" actId="478"/>
          <ac:picMkLst>
            <pc:docMk/>
            <pc:sldMk cId="1347087970" sldId="10596"/>
            <ac:picMk id="7" creationId="{C8C290A5-5B5F-F073-D41B-91333F7C3409}"/>
          </ac:picMkLst>
        </pc:picChg>
        <pc:picChg chg="add mod">
          <ac:chgData name="Hasselwander Daniel" userId="c52ad4b4-8117-4235-b9f1-fab9bcac5934" providerId="ADAL" clId="{5F0AE9F1-6B6D-444C-B1BC-76A2AC3A53FC}" dt="2023-03-15T06:34:19.941" v="1491" actId="1076"/>
          <ac:picMkLst>
            <pc:docMk/>
            <pc:sldMk cId="1347087970" sldId="10596"/>
            <ac:picMk id="11" creationId="{761D20CF-D64D-829D-009A-E0F3E1C1CEE0}"/>
          </ac:picMkLst>
        </pc:picChg>
        <pc:picChg chg="del">
          <ac:chgData name="Hasselwander Daniel" userId="c52ad4b4-8117-4235-b9f1-fab9bcac5934" providerId="ADAL" clId="{5F0AE9F1-6B6D-444C-B1BC-76A2AC3A53FC}" dt="2023-03-15T06:31:58.786" v="1427" actId="478"/>
          <ac:picMkLst>
            <pc:docMk/>
            <pc:sldMk cId="1347087970" sldId="10596"/>
            <ac:picMk id="12" creationId="{F1EF4C4F-87D9-0BC5-B303-6E8F7DA6B193}"/>
          </ac:picMkLst>
        </pc:picChg>
        <pc:picChg chg="del">
          <ac:chgData name="Hasselwander Daniel" userId="c52ad4b4-8117-4235-b9f1-fab9bcac5934" providerId="ADAL" clId="{5F0AE9F1-6B6D-444C-B1BC-76A2AC3A53FC}" dt="2023-03-15T06:31:01.679" v="1318" actId="478"/>
          <ac:picMkLst>
            <pc:docMk/>
            <pc:sldMk cId="1347087970" sldId="10596"/>
            <ac:picMk id="16" creationId="{553D1FB6-7DC5-A23B-3204-C0C7FC5CC0B5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6:34:36.220" v="1521" actId="20577"/>
        <pc:sldMkLst>
          <pc:docMk/>
          <pc:sldMk cId="1720979153" sldId="10597"/>
        </pc:sldMkLst>
        <pc:spChg chg="mod">
          <ac:chgData name="Hasselwander Daniel" userId="c52ad4b4-8117-4235-b9f1-fab9bcac5934" providerId="ADAL" clId="{5F0AE9F1-6B6D-444C-B1BC-76A2AC3A53FC}" dt="2023-03-15T06:33:30.990" v="1475" actId="1076"/>
          <ac:spMkLst>
            <pc:docMk/>
            <pc:sldMk cId="1720979153" sldId="10597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4:36.220" v="1521" actId="20577"/>
          <ac:spMkLst>
            <pc:docMk/>
            <pc:sldMk cId="1720979153" sldId="10597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33:14.454" v="1436" actId="478"/>
          <ac:picMkLst>
            <pc:docMk/>
            <pc:sldMk cId="1720979153" sldId="10597"/>
            <ac:picMk id="4" creationId="{40C8DA6A-0727-FB1A-0789-0A06CDC38702}"/>
          </ac:picMkLst>
        </pc:picChg>
        <pc:picChg chg="mod">
          <ac:chgData name="Hasselwander Daniel" userId="c52ad4b4-8117-4235-b9f1-fab9bcac5934" providerId="ADAL" clId="{5F0AE9F1-6B6D-444C-B1BC-76A2AC3A53FC}" dt="2023-03-15T06:33:17.289" v="1438" actId="1076"/>
          <ac:picMkLst>
            <pc:docMk/>
            <pc:sldMk cId="1720979153" sldId="10597"/>
            <ac:picMk id="7" creationId="{C8C290A5-5B5F-F073-D41B-91333F7C3409}"/>
          </ac:picMkLst>
        </pc:picChg>
      </pc:sldChg>
      <pc:sldChg chg="add">
        <pc:chgData name="Hasselwander Daniel" userId="c52ad4b4-8117-4235-b9f1-fab9bcac5934" providerId="ADAL" clId="{5F0AE9F1-6B6D-444C-B1BC-76A2AC3A53FC}" dt="2023-03-15T06:34:40.855" v="1522"/>
        <pc:sldMkLst>
          <pc:docMk/>
          <pc:sldMk cId="1304049129" sldId="10598"/>
        </pc:sldMkLst>
      </pc:sldChg>
      <pc:sldChg chg="modSp add mod">
        <pc:chgData name="Hasselwander Daniel" userId="c52ad4b4-8117-4235-b9f1-fab9bcac5934" providerId="ADAL" clId="{5F0AE9F1-6B6D-444C-B1BC-76A2AC3A53FC}" dt="2023-03-15T06:35:02.759" v="1526" actId="20577"/>
        <pc:sldMkLst>
          <pc:docMk/>
          <pc:sldMk cId="3751852418" sldId="10599"/>
        </pc:sldMkLst>
        <pc:spChg chg="mod">
          <ac:chgData name="Hasselwander Daniel" userId="c52ad4b4-8117-4235-b9f1-fab9bcac5934" providerId="ADAL" clId="{5F0AE9F1-6B6D-444C-B1BC-76A2AC3A53FC}" dt="2023-03-15T06:35:02.759" v="1526" actId="20577"/>
          <ac:spMkLst>
            <pc:docMk/>
            <pc:sldMk cId="3751852418" sldId="10599"/>
            <ac:spMk id="13" creationId="{5732D903-9239-BAAE-756E-28573EF086BB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89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99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21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83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3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525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1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09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37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773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107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71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30.03.23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hyperlink" Target="https://github.com/helm-unittest/helm-unittest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 –Plugin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Advanced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166B3F-2A19-3379-9666-663E2AFB0F37}"/>
              </a:ext>
            </a:extLst>
          </p:cNvPr>
          <p:cNvSpPr txBox="1"/>
          <p:nvPr/>
        </p:nvSpPr>
        <p:spPr>
          <a:xfrm>
            <a:off x="498489" y="2083572"/>
            <a:ext cx="7674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for today</a:t>
            </a:r>
          </a:p>
          <a:p>
            <a:r>
              <a:rPr lang="de-CH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helm-unittest/helm-unittest: BDD styled unit test framework for Kubernetes Helm charts as a Helm plugin. (github.com)</a:t>
            </a:r>
            <a:endParaRPr lang="de-DE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62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54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854675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Deployment.yaml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558800" y="1520758"/>
            <a:ext cx="800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Implement </a:t>
            </a:r>
            <a:r>
              <a:rPr lang="de-DE" dirty="0" err="1"/>
              <a:t>some</a:t>
            </a:r>
            <a:r>
              <a:rPr lang="de-DE" dirty="0"/>
              <a:t> time </a:t>
            </a:r>
            <a:r>
              <a:rPr lang="de-DE" dirty="0" err="1"/>
              <a:t>dependency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C290A5-5B5F-F073-D41B-91333F7C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58" y="2357381"/>
            <a:ext cx="4902200" cy="105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097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761D20CF-D64D-829D-009A-E0F3E1C1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20" y="1255873"/>
            <a:ext cx="6428740" cy="3297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08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5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65987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Template </a:t>
            </a:r>
            <a:r>
              <a:rPr lang="de-DE" sz="1600" dirty="0" err="1"/>
              <a:t>files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charts</a:t>
            </a: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Template Files .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tpl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Can </a:t>
            </a:r>
            <a:r>
              <a:rPr lang="de-DE" dirty="0" err="1">
                <a:solidFill>
                  <a:schemeClr val="tx1"/>
                </a:solidFill>
              </a:rPr>
              <a:t>create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template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exclude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logic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kubernetes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template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ressources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Like </a:t>
            </a:r>
            <a:r>
              <a:rPr lang="de-DE" dirty="0" err="1">
                <a:solidFill>
                  <a:schemeClr val="tx1"/>
                </a:solidFill>
              </a:rPr>
              <a:t>Functions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7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F64DE5D-6721-C821-CB63-F451B0C23F48}"/>
              </a:ext>
            </a:extLst>
          </p:cNvPr>
          <p:cNvSpPr/>
          <p:nvPr/>
        </p:nvSpPr>
        <p:spPr>
          <a:xfrm>
            <a:off x="354210" y="3406989"/>
            <a:ext cx="8432018" cy="11551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Template Files .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tpl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21117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0EB64F-AEC5-6F25-BC17-7A1DC28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879" y="1345548"/>
            <a:ext cx="3722370" cy="1800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10DB09-3860-5180-2B19-6460B3278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88" y="3514234"/>
            <a:ext cx="5514340" cy="3632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991924" y="1579155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helper.tpl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1D1EE8-52FE-4822-4289-0AD854402171}"/>
              </a:ext>
            </a:extLst>
          </p:cNvPr>
          <p:cNvSpPr txBox="1"/>
          <p:nvPr/>
        </p:nvSpPr>
        <p:spPr>
          <a:xfrm>
            <a:off x="646484" y="3543394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deplyoment.yaml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6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-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Types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2822623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Application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1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Application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FDB59A7-A0DB-F621-4B4E-5C6655C7418C}"/>
              </a:ext>
            </a:extLst>
          </p:cNvPr>
          <p:cNvSpPr/>
          <p:nvPr/>
        </p:nvSpPr>
        <p:spPr>
          <a:xfrm>
            <a:off x="3287950" y="1215935"/>
            <a:ext cx="2822623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Umbrella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X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Applications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8A1F1B-BC5F-10ED-1EE8-C562D5F1E827}"/>
              </a:ext>
            </a:extLst>
          </p:cNvPr>
          <p:cNvSpPr/>
          <p:nvPr/>
        </p:nvSpPr>
        <p:spPr>
          <a:xfrm>
            <a:off x="6221691" y="1215935"/>
            <a:ext cx="2822623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Library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Contains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Helper Code</a:t>
            </a:r>
          </a:p>
          <a:p>
            <a:pPr algn="ctr"/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r>
              <a:rPr lang="de-CH" dirty="0" err="1">
                <a:solidFill>
                  <a:srgbClr val="333333"/>
                </a:solidFill>
                <a:latin typeface="Public Sans"/>
              </a:rPr>
              <a:t>Must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be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dependency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other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chart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058BE6-97DE-1BE9-6A76-C178E2DC6BB8}"/>
              </a:ext>
            </a:extLst>
          </p:cNvPr>
          <p:cNvSpPr/>
          <p:nvPr/>
        </p:nvSpPr>
        <p:spPr>
          <a:xfrm>
            <a:off x="1220205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2DE46-6E4D-68C8-D672-7548A7549133}"/>
              </a:ext>
            </a:extLst>
          </p:cNvPr>
          <p:cNvSpPr/>
          <p:nvPr/>
        </p:nvSpPr>
        <p:spPr>
          <a:xfrm>
            <a:off x="3419596" y="3513056"/>
            <a:ext cx="2514614" cy="82901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7C7D30-485D-3856-7B6C-5D194CC95EE8}"/>
              </a:ext>
            </a:extLst>
          </p:cNvPr>
          <p:cNvSpPr/>
          <p:nvPr/>
        </p:nvSpPr>
        <p:spPr>
          <a:xfrm>
            <a:off x="4754356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SQL-DB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3E7E49-FF3E-BCF2-076A-605EF1D469B7}"/>
              </a:ext>
            </a:extLst>
          </p:cNvPr>
          <p:cNvSpPr/>
          <p:nvPr/>
        </p:nvSpPr>
        <p:spPr>
          <a:xfrm>
            <a:off x="3574503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238B9EB-BE87-7FC9-FCDC-1322C05057E4}"/>
              </a:ext>
            </a:extLst>
          </p:cNvPr>
          <p:cNvSpPr/>
          <p:nvPr/>
        </p:nvSpPr>
        <p:spPr>
          <a:xfrm>
            <a:off x="6375695" y="3491099"/>
            <a:ext cx="2514614" cy="82901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3DD1AC-33D7-1F46-17F1-091F1049F1D2}"/>
              </a:ext>
            </a:extLst>
          </p:cNvPr>
          <p:cNvSpPr/>
          <p:nvPr/>
        </p:nvSpPr>
        <p:spPr>
          <a:xfrm>
            <a:off x="7695596" y="362401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53EF63-B652-CC86-4E4D-D6FCFE1AE1B3}"/>
              </a:ext>
            </a:extLst>
          </p:cNvPr>
          <p:cNvSpPr/>
          <p:nvPr/>
        </p:nvSpPr>
        <p:spPr>
          <a:xfrm>
            <a:off x="6515743" y="362401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7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Umbrella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Example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FDB59A7-A0DB-F621-4B4E-5C6655C7418C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Umbrella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X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Applications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Can also update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it´s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subcharts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2DE46-6E4D-68C8-D672-7548A7549133}"/>
              </a:ext>
            </a:extLst>
          </p:cNvPr>
          <p:cNvSpPr/>
          <p:nvPr/>
        </p:nvSpPr>
        <p:spPr>
          <a:xfrm>
            <a:off x="3419596" y="3513056"/>
            <a:ext cx="2514614" cy="82901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7C7D30-485D-3856-7B6C-5D194CC95EE8}"/>
              </a:ext>
            </a:extLst>
          </p:cNvPr>
          <p:cNvSpPr/>
          <p:nvPr/>
        </p:nvSpPr>
        <p:spPr>
          <a:xfrm>
            <a:off x="4754356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Nginx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3E7E49-FF3E-BCF2-076A-605EF1D469B7}"/>
              </a:ext>
            </a:extLst>
          </p:cNvPr>
          <p:cNvSpPr/>
          <p:nvPr/>
        </p:nvSpPr>
        <p:spPr>
          <a:xfrm>
            <a:off x="3574503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57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E16C151-C216-B4BA-19A6-ABE75A59B620}"/>
              </a:ext>
            </a:extLst>
          </p:cNvPr>
          <p:cNvSpPr/>
          <p:nvPr/>
        </p:nvSpPr>
        <p:spPr>
          <a:xfrm>
            <a:off x="354210" y="2290221"/>
            <a:ext cx="8432018" cy="962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962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485518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Test-</a:t>
            </a:r>
            <a:r>
              <a:rPr lang="de-DE" dirty="0" err="1"/>
              <a:t>connection.yaml</a:t>
            </a:r>
            <a:endParaRPr lang="de-DE" dirty="0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3D1FB6-7DC5-A23B-3204-C0C7FC5CC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399" y="1412445"/>
            <a:ext cx="2806197" cy="63777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920971" y="1520758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Folder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E28AFB-47A8-E719-0575-AF9FB5FFE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849" y="2297637"/>
            <a:ext cx="4625893" cy="2656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32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709A72-DC89-3346-2A43-B0BE8EF98974}"/>
              </a:ext>
            </a:extLst>
          </p:cNvPr>
          <p:cNvSpPr/>
          <p:nvPr/>
        </p:nvSpPr>
        <p:spPr>
          <a:xfrm>
            <a:off x="354210" y="3325045"/>
            <a:ext cx="8432018" cy="962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6C151-C216-B4BA-19A6-ABE75A59B620}"/>
              </a:ext>
            </a:extLst>
          </p:cNvPr>
          <p:cNvSpPr/>
          <p:nvPr/>
        </p:nvSpPr>
        <p:spPr>
          <a:xfrm>
            <a:off x="354210" y="2290221"/>
            <a:ext cx="8432018" cy="962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962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485518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Test-</a:t>
            </a:r>
            <a:r>
              <a:rPr lang="de-DE" dirty="0" err="1"/>
              <a:t>connection.yaml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CF99A2-F432-4429-4087-332293DAA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47" y="2362861"/>
            <a:ext cx="5444781" cy="7629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696303-A28F-864C-2BF9-AF9F3BE0DE1D}"/>
              </a:ext>
            </a:extLst>
          </p:cNvPr>
          <p:cNvSpPr txBox="1"/>
          <p:nvPr/>
        </p:nvSpPr>
        <p:spPr>
          <a:xfrm>
            <a:off x="920971" y="3534358"/>
            <a:ext cx="110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Helm cli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EF4C4F-87D9-0BC5-B303-6E8F7DA6B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731" y="3603819"/>
            <a:ext cx="2323261" cy="216838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3D1FB6-7DC5-A23B-3204-C0C7FC5CC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399" y="1412445"/>
            <a:ext cx="2806197" cy="63777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920971" y="1520758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56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709A72-DC89-3346-2A43-B0BE8EF98974}"/>
              </a:ext>
            </a:extLst>
          </p:cNvPr>
          <p:cNvSpPr/>
          <p:nvPr/>
        </p:nvSpPr>
        <p:spPr>
          <a:xfrm>
            <a:off x="354210" y="2297523"/>
            <a:ext cx="8432018" cy="962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696303-A28F-864C-2BF9-AF9F3BE0DE1D}"/>
              </a:ext>
            </a:extLst>
          </p:cNvPr>
          <p:cNvSpPr txBox="1"/>
          <p:nvPr/>
        </p:nvSpPr>
        <p:spPr>
          <a:xfrm>
            <a:off x="920971" y="2506836"/>
            <a:ext cx="110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Helm cli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EF4C4F-87D9-0BC5-B303-6E8F7DA6B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731" y="2576297"/>
            <a:ext cx="2323261" cy="216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588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EE8353-6B2C-49A7-B208-EC152BAD6F4A}">
  <ds:schemaRefs>
    <ds:schemaRef ds:uri="http://schemas.openxmlformats.org/package/2006/metadata/core-properties"/>
    <ds:schemaRef ds:uri="ddb30763-e857-4b34-a181-999444e36217"/>
    <ds:schemaRef ds:uri="http://schemas.microsoft.com/office/infopath/2007/PartnerControls"/>
    <ds:schemaRef ds:uri="http://schemas.microsoft.com/office/2006/documentManagement/types"/>
    <ds:schemaRef ds:uri="http://purl.org/dc/dcmitype/"/>
    <ds:schemaRef ds:uri="a1e95efe-86df-4da3-b0c8-298cdda2dfd0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Macintosh PowerPoint</Application>
  <PresentationFormat>Bildschirmpräsentation (16:9)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30</cp:revision>
  <cp:lastPrinted>2023-03-15T02:21:28Z</cp:lastPrinted>
  <dcterms:created xsi:type="dcterms:W3CDTF">2018-01-30T07:25:07Z</dcterms:created>
  <dcterms:modified xsi:type="dcterms:W3CDTF">2023-03-30T05:53:32Z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