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30"/>
  </p:notesMasterIdLst>
  <p:handoutMasterIdLst>
    <p:handoutMasterId r:id="rId31"/>
  </p:handoutMasterIdLst>
  <p:sldIdLst>
    <p:sldId id="10465" r:id="rId6"/>
    <p:sldId id="10529" r:id="rId7"/>
    <p:sldId id="10593" r:id="rId8"/>
    <p:sldId id="10572" r:id="rId9"/>
    <p:sldId id="10594" r:id="rId10"/>
    <p:sldId id="10595" r:id="rId11"/>
    <p:sldId id="10600" r:id="rId12"/>
    <p:sldId id="10603" r:id="rId13"/>
    <p:sldId id="10605" r:id="rId14"/>
    <p:sldId id="10606" r:id="rId15"/>
    <p:sldId id="10597" r:id="rId16"/>
    <p:sldId id="10607" r:id="rId17"/>
    <p:sldId id="10596" r:id="rId18"/>
    <p:sldId id="10601" r:id="rId19"/>
    <p:sldId id="10616" r:id="rId20"/>
    <p:sldId id="10598" r:id="rId21"/>
    <p:sldId id="10599" r:id="rId22"/>
    <p:sldId id="10614" r:id="rId23"/>
    <p:sldId id="10608" r:id="rId24"/>
    <p:sldId id="10611" r:id="rId25"/>
    <p:sldId id="10609" r:id="rId26"/>
    <p:sldId id="10610" r:id="rId27"/>
    <p:sldId id="10612" r:id="rId28"/>
    <p:sldId id="10536" r:id="rId29"/>
  </p:sldIdLst>
  <p:sldSz cx="9144000" cy="5143500" type="screen16x9"/>
  <p:notesSz cx="9931400" cy="6794500"/>
  <p:custDataLst>
    <p:tags r:id="rId32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4B8B-445C-754F-A08B-CFCB37CCC2E2}" v="485" dt="2023-03-15T02:33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80136"/>
  </p:normalViewPr>
  <p:slideViewPr>
    <p:cSldViewPr snapToGrid="0">
      <p:cViewPr varScale="1">
        <p:scale>
          <a:sx n="135" d="100"/>
          <a:sy n="135" d="100"/>
        </p:scale>
        <p:origin x="1672" y="16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54:44.287" v="6575" actId="20577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2:54:44.287" v="6575" actId="20577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2:54:44.287" v="6575" actId="20577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2:52:09.064" v="6378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  <pc:sldChg chg="addSp modSp add mod ord">
        <pc:chgData name="Hasselwander Daniel" userId="c52ad4b4-8117-4235-b9f1-fab9bcac5934" providerId="ADAL" clId="{D38D4B8B-445C-754F-A08B-CFCB37CCC2E2}" dt="2023-03-15T02:37:27.464" v="6348" actId="20577"/>
        <pc:sldMkLst>
          <pc:docMk/>
          <pc:sldMk cId="1208776268" sldId="10579"/>
        </pc:sldMkLst>
        <pc:spChg chg="add mod">
          <ac:chgData name="Hasselwander Daniel" userId="c52ad4b4-8117-4235-b9f1-fab9bcac5934" providerId="ADAL" clId="{D38D4B8B-445C-754F-A08B-CFCB37CCC2E2}" dt="2023-03-15T02:35:18.715" v="6183" actId="20577"/>
          <ac:spMkLst>
            <pc:docMk/>
            <pc:sldMk cId="1208776268" sldId="10579"/>
            <ac:spMk id="3" creationId="{2FDB59A7-A0DB-F621-4B4E-5C6655C7418C}"/>
          </ac:spMkLst>
        </pc:spChg>
        <pc:spChg chg="add mod">
          <ac:chgData name="Hasselwander Daniel" userId="c52ad4b4-8117-4235-b9f1-fab9bcac5934" providerId="ADAL" clId="{D38D4B8B-445C-754F-A08B-CFCB37CCC2E2}" dt="2023-03-15T02:37:27.464" v="6348" actId="20577"/>
          <ac:spMkLst>
            <pc:docMk/>
            <pc:sldMk cId="1208776268" sldId="10579"/>
            <ac:spMk id="4" creationId="{638A1F1B-BC5F-10ED-1EE8-C562D5F1E827}"/>
          </ac:spMkLst>
        </pc:spChg>
        <pc:spChg chg="add mod">
          <ac:chgData name="Hasselwander Daniel" userId="c52ad4b4-8117-4235-b9f1-fab9bcac5934" providerId="ADAL" clId="{D38D4B8B-445C-754F-A08B-CFCB37CCC2E2}" dt="2023-03-15T02:33:09.120" v="6104" actId="20577"/>
          <ac:spMkLst>
            <pc:docMk/>
            <pc:sldMk cId="1208776268" sldId="10579"/>
            <ac:spMk id="5" creationId="{AE058BE6-97DE-1BE9-6A76-C178E2DC6BB8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6" creationId="{D27C7D30-485D-3856-7B6C-5D194CC95EE8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7" creationId="{6B3E7E49-FF3E-BCF2-076A-605EF1D469B7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8" creationId="{7742DE46-6E4D-68C8-D672-7548A7549133}"/>
          </ac:spMkLst>
        </pc:spChg>
        <pc:spChg chg="mod">
          <ac:chgData name="Hasselwander Daniel" userId="c52ad4b4-8117-4235-b9f1-fab9bcac5934" providerId="ADAL" clId="{D38D4B8B-445C-754F-A08B-CFCB37CCC2E2}" dt="2023-03-15T02:35:13.952" v="6182" actId="242"/>
          <ac:spMkLst>
            <pc:docMk/>
            <pc:sldMk cId="1208776268" sldId="1057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8:01.236" v="5971" actId="20577"/>
          <ac:spMkLst>
            <pc:docMk/>
            <pc:sldMk cId="1208776268" sldId="10579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18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40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61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28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64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74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5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20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41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0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00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4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17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16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06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59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53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8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30.03.23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hyperlink" Target="https://helm.sh/docs/chart_template_guide/builtin_objects/#hel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go.dev/blog/go-brand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learn.microsoft.com/en-us/azure/architecture/reference-architectures/containers/aks-microservices/aks-microservices" TargetMode="External"/><Relationship Id="rId4" Type="http://schemas.openxmlformats.org/officeDocument/2006/relationships/hyperlink" Target="https://www.cncf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4A2E02-5B42-C042-F806-2F90DAAB30BB}"/>
              </a:ext>
            </a:extLst>
          </p:cNvPr>
          <p:cNvSpPr/>
          <p:nvPr/>
        </p:nvSpPr>
        <p:spPr>
          <a:xfrm>
            <a:off x="354210" y="1437688"/>
            <a:ext cx="8432018" cy="2053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CLI-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Only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BCAE6-8A3F-F2BC-36A2-EB35F2063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" y="2249223"/>
            <a:ext cx="7770557" cy="278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383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8" y="1418055"/>
            <a:ext cx="2050870" cy="384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Create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file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838A592-97BE-6A1B-449F-D89DAC73D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80" y="2024499"/>
            <a:ext cx="3614007" cy="1144133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8EFE55-58AB-C3F1-D6F9-7350C984E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236" y="2024499"/>
            <a:ext cx="4093220" cy="1078125"/>
          </a:xfrm>
          <a:prstGeom prst="rect">
            <a:avLst/>
          </a:prstGeom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3CA96E77-40AB-163A-CB47-48DD2143DB6B}"/>
              </a:ext>
            </a:extLst>
          </p:cNvPr>
          <p:cNvSpPr/>
          <p:nvPr/>
        </p:nvSpPr>
        <p:spPr>
          <a:xfrm>
            <a:off x="3239032" y="1343588"/>
            <a:ext cx="2704605" cy="54013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97CC58D-11DC-E4F8-6DCB-875C9ADF4ECD}"/>
              </a:ext>
            </a:extLst>
          </p:cNvPr>
          <p:cNvSpPr/>
          <p:nvPr/>
        </p:nvSpPr>
        <p:spPr>
          <a:xfrm>
            <a:off x="6463106" y="1405891"/>
            <a:ext cx="2050870" cy="384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Helm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install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09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889477" y="1802089"/>
            <a:ext cx="6604016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mechanism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merge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injected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variables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3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will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default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hierarchy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values.yml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C8F6C8-8E0D-34D8-E2D9-8DD06083A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76" y="3424772"/>
            <a:ext cx="2879834" cy="1531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4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Value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Template Style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Values.nameOfObject.nameOfVariable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}}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C27D7-F554-630B-9695-97F548E7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78" y="2265443"/>
            <a:ext cx="5994174" cy="2596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40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String Interpolation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also possible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}}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9C2AF5-2844-E79C-E57F-F8D5D11AA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29" y="2354326"/>
            <a:ext cx="6008836" cy="2168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2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 Time and i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Nginx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minimal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nginx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. The </a:t>
            </a:r>
            <a:r>
              <a:rPr lang="de-DE" dirty="0" err="1"/>
              <a:t>replica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templating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values.yml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07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Practice 02 Frontend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9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1240330" y="2040835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-In-Objects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61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383376" y="1206715"/>
            <a:ext cx="8147881" cy="2347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some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built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objects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without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doing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something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manual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Begins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uppercase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Documentation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which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implemented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CH" sz="2000" dirty="0">
                <a:hlinkClick r:id="rId4"/>
              </a:rPr>
              <a:t>Helm | Built-in Objects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5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0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chart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a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/>
              <a:t>devolpment</a:t>
            </a:r>
            <a:r>
              <a:rPr lang="de-DE" sz="1600" dirty="0"/>
              <a:t> </a:t>
            </a:r>
            <a:r>
              <a:rPr lang="de-DE" sz="1600" dirty="0" err="1"/>
              <a:t>environment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own </a:t>
            </a:r>
            <a:r>
              <a:rPr lang="de-DE" sz="1600" dirty="0" err="1"/>
              <a:t>chart</a:t>
            </a: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24EA4DA-A7EC-A573-1C8C-8FFF0D86FF04}"/>
              </a:ext>
            </a:extLst>
          </p:cNvPr>
          <p:cNvSpPr/>
          <p:nvPr/>
        </p:nvSpPr>
        <p:spPr>
          <a:xfrm>
            <a:off x="354210" y="1232703"/>
            <a:ext cx="8072910" cy="3490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Release =&gt; The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instance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itself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Values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Injected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Chart =&gt; Values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Files =&gt; Access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files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Capabilities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capabilities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Template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BFC3CF-F051-6D8F-EEB1-EFC06AA0B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23" y="1232703"/>
            <a:ext cx="2755900" cy="584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F91BCC-0DF2-5F90-9BCE-624EBD2C8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084" y="3057707"/>
            <a:ext cx="2349500" cy="4572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46EF9A-8364-7450-32C7-1B0E4094D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87" y="4046376"/>
            <a:ext cx="2050173" cy="676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27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Usage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5B12B9-E3AC-E6FE-7E38-4FFB3834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18" y="1661829"/>
            <a:ext cx="5849279" cy="2542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68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Value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Template Style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Values.nameOfObject.nameOfVariable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}}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C27D7-F554-630B-9695-97F548E7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78" y="2265443"/>
            <a:ext cx="5994174" cy="2596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4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Practice 03 Frontend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75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20511" y="1153940"/>
            <a:ext cx="67213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Go's New Brand - The Go Programming Language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Helm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Native Computing Foundation (cncf.io)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Microservices architecture on AKS - Azure Architecture Center | Microsoft Learn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278347" y="1418055"/>
            <a:ext cx="2822213" cy="28784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+mj-lt"/>
              </a:rPr>
              <a:t>Chart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- Definition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F519E5-3CAC-F249-D415-4C36D2303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8" y="1802089"/>
            <a:ext cx="2527300" cy="2463800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1A73666A-3EDC-490C-FC60-3196FD0915BD}"/>
              </a:ext>
            </a:extLst>
          </p:cNvPr>
          <p:cNvSpPr/>
          <p:nvPr/>
        </p:nvSpPr>
        <p:spPr>
          <a:xfrm>
            <a:off x="3179985" y="2661151"/>
            <a:ext cx="2704605" cy="54013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Templates + Values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A1E84B-416C-C02E-FA3A-479CB60E897B}"/>
              </a:ext>
            </a:extLst>
          </p:cNvPr>
          <p:cNvSpPr/>
          <p:nvPr/>
        </p:nvSpPr>
        <p:spPr>
          <a:xfrm>
            <a:off x="5964015" y="1430274"/>
            <a:ext cx="2822213" cy="28784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+mj-lt"/>
              </a:rPr>
              <a:t>Release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6BC024-0531-6550-5D16-E4C22847A3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00"/>
          <a:stretch/>
        </p:blipFill>
        <p:spPr>
          <a:xfrm>
            <a:off x="5964015" y="1959219"/>
            <a:ext cx="2742789" cy="1863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4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6F6356-F2FC-BFE5-9EAC-E78402524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06482"/>
            <a:ext cx="8284890" cy="239417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0DA3CB2-5DEB-E8B7-786B-8812452FA933}"/>
              </a:ext>
            </a:extLst>
          </p:cNvPr>
          <p:cNvSpPr/>
          <p:nvPr/>
        </p:nvSpPr>
        <p:spPr>
          <a:xfrm>
            <a:off x="354210" y="1983900"/>
            <a:ext cx="8432018" cy="448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0D7AA8-7C5F-C44B-A8B1-09C0B7FBE568}"/>
              </a:ext>
            </a:extLst>
          </p:cNvPr>
          <p:cNvSpPr/>
          <p:nvPr/>
        </p:nvSpPr>
        <p:spPr>
          <a:xfrm>
            <a:off x="361785" y="2591488"/>
            <a:ext cx="8432018" cy="2459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BA3FAC-56F8-557D-628E-2471AA2E1094}"/>
              </a:ext>
            </a:extLst>
          </p:cNvPr>
          <p:cNvSpPr/>
          <p:nvPr/>
        </p:nvSpPr>
        <p:spPr>
          <a:xfrm>
            <a:off x="354210" y="3772513"/>
            <a:ext cx="8432018" cy="7644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1AC54D-BA56-BEF0-6D8A-88C033766454}"/>
              </a:ext>
            </a:extLst>
          </p:cNvPr>
          <p:cNvSpPr/>
          <p:nvPr/>
        </p:nvSpPr>
        <p:spPr>
          <a:xfrm>
            <a:off x="361785" y="3104876"/>
            <a:ext cx="8432018" cy="2459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4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explanations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apiVersion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helm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should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v2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Helm 3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type=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application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no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helm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dependecies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=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number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appVersion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: Version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application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deployed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281D35-56D6-53D8-0050-6D3F0441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3404676"/>
            <a:ext cx="8327881" cy="1551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858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	and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not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related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281D35-56D6-53D8-0050-6D3F0441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3404676"/>
            <a:ext cx="8327881" cy="1551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will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default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values.yml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31FE1B-BF18-025A-DF6A-8F7A2965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7" y="3614394"/>
            <a:ext cx="3073400" cy="72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8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889477" y="1802089"/>
            <a:ext cx="6604016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The variables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overwritte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two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methods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br>
              <a:rPr lang="de-DE" sz="2000" dirty="0">
                <a:solidFill>
                  <a:schemeClr val="tx1"/>
                </a:solidFill>
                <a:latin typeface="+mj-lt"/>
              </a:rPr>
            </a:br>
            <a:r>
              <a:rPr lang="de-DE" sz="2000" dirty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replicaCount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4A2E02-5B42-C042-F806-2F90DAAB30BB}"/>
              </a:ext>
            </a:extLst>
          </p:cNvPr>
          <p:cNvSpPr/>
          <p:nvPr/>
        </p:nvSpPr>
        <p:spPr>
          <a:xfrm>
            <a:off x="354210" y="1437688"/>
            <a:ext cx="8432018" cy="2053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CLI-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Only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BCAE6-8A3F-F2BC-36A2-EB35F2063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" y="2249223"/>
            <a:ext cx="7770557" cy="278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0137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0EE8353-6B2C-49A7-B208-EC152BAD6F4A}">
  <ds:schemaRefs>
    <ds:schemaRef ds:uri="a1e95efe-86df-4da3-b0c8-298cdda2dfd0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ddb30763-e857-4b34-a181-999444e3621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1061</Words>
  <Application>Microsoft Macintosh PowerPoint</Application>
  <PresentationFormat>Bildschirmpräsentation (16:9)</PresentationFormat>
  <Paragraphs>265</Paragraphs>
  <Slides>24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Practice Time and i will show it to you  Example Nginx  How we create a minimal version of a chart with a deployment that use the nginx image. The replica count of the deployment should be set with templating from values.yml</vt:lpstr>
      <vt:lpstr>  Practice 02 Frontend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Practice 03 Frontend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35</cp:revision>
  <cp:lastPrinted>2023-03-15T02:21:28Z</cp:lastPrinted>
  <dcterms:created xsi:type="dcterms:W3CDTF">2018-01-30T07:25:07Z</dcterms:created>
  <dcterms:modified xsi:type="dcterms:W3CDTF">2023-03-30T11:58:00Z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