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12"/>
  </p:notesMasterIdLst>
  <p:handoutMasterIdLst>
    <p:handoutMasterId r:id="rId13"/>
  </p:handoutMasterIdLst>
  <p:sldIdLst>
    <p:sldId id="10465" r:id="rId6"/>
    <p:sldId id="10529" r:id="rId7"/>
    <p:sldId id="10570" r:id="rId8"/>
    <p:sldId id="10573" r:id="rId9"/>
    <p:sldId id="10574" r:id="rId10"/>
    <p:sldId id="10575" r:id="rId11"/>
  </p:sldIdLst>
  <p:sldSz cx="9144000" cy="5143500" type="screen16x9"/>
  <p:notesSz cx="9931400" cy="6794500"/>
  <p:custDataLst>
    <p:tags r:id="rId14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A6EB7-02C7-A741-B2C5-B9D65C9EFDB2}" v="23" dt="2023-03-15T02:21:49.831"/>
    <p1510:client id="{D38D4B8B-445C-754F-A08B-CFCB37CCC2E2}" v="435" dt="2023-03-15T00:10:34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0136"/>
  </p:normalViewPr>
  <p:slideViewPr>
    <p:cSldViewPr snapToGrid="0">
      <p:cViewPr varScale="1">
        <p:scale>
          <a:sx n="135" d="100"/>
          <a:sy n="135" d="100"/>
        </p:scale>
        <p:origin x="1672" y="16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C2BA6EB7-02C7-A741-B2C5-B9D65C9EFDB2}"/>
    <pc:docChg chg="undo redo custSel addSld delSld modSld sldOrd">
      <pc:chgData name="Hasselwander Daniel" userId="c52ad4b4-8117-4235-b9f1-fab9bcac5934" providerId="ADAL" clId="{C2BA6EB7-02C7-A741-B2C5-B9D65C9EFDB2}" dt="2023-03-15T02:22:30.968" v="965" actId="1076"/>
      <pc:docMkLst>
        <pc:docMk/>
      </pc:docMkLst>
      <pc:sldChg chg="modSp mod">
        <pc:chgData name="Hasselwander Daniel" userId="c52ad4b4-8117-4235-b9f1-fab9bcac5934" providerId="ADAL" clId="{C2BA6EB7-02C7-A741-B2C5-B9D65C9EFDB2}" dt="2023-03-15T00:27:18.011" v="92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C2BA6EB7-02C7-A741-B2C5-B9D65C9EFDB2}" dt="2023-03-15T00:27:18.011" v="92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C2BA6EB7-02C7-A741-B2C5-B9D65C9EFDB2}" dt="2023-03-15T00:24:47.110" v="71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del">
        <pc:chgData name="Hasselwander Daniel" userId="c52ad4b4-8117-4235-b9f1-fab9bcac5934" providerId="ADAL" clId="{C2BA6EB7-02C7-A741-B2C5-B9D65C9EFDB2}" dt="2023-03-15T02:19:36.286" v="952" actId="2696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C2BA6EB7-02C7-A741-B2C5-B9D65C9EFDB2}" dt="2023-03-15T00:27:11.496" v="88" actId="767"/>
          <ac:spMkLst>
            <pc:docMk/>
            <pc:sldMk cId="3859057315" sldId="10536"/>
            <ac:spMk id="2" creationId="{2E963BB1-FC7D-043E-25A1-57442F0C2AC8}"/>
          </ac:spMkLst>
        </pc:spChg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311562754" sldId="10545"/>
        </pc:sldMkLst>
      </pc:sldChg>
      <pc:sldChg chg="modSp del mod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018578036" sldId="10548"/>
        </pc:sldMkLst>
        <pc:spChg chg="mod">
          <ac:chgData name="Hasselwander Daniel" userId="c52ad4b4-8117-4235-b9f1-fab9bcac5934" providerId="ADAL" clId="{C2BA6EB7-02C7-A741-B2C5-B9D65C9EFDB2}" dt="2023-03-15T00:25:39.659" v="84" actId="20577"/>
          <ac:spMkLst>
            <pc:docMk/>
            <pc:sldMk cId="1018578036" sldId="10548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486624425" sldId="10567"/>
        </pc:sldMkLst>
      </pc:sldChg>
      <pc:sldChg chg="del ord">
        <pc:chgData name="Hasselwander Daniel" userId="c52ad4b4-8117-4235-b9f1-fab9bcac5934" providerId="ADAL" clId="{C2BA6EB7-02C7-A741-B2C5-B9D65C9EFDB2}" dt="2023-03-15T02:21:51.502" v="955" actId="2696"/>
        <pc:sldMkLst>
          <pc:docMk/>
          <pc:sldMk cId="2761545047" sldId="10568"/>
        </pc:sldMkLst>
      </pc:sldChg>
      <pc:sldChg chg="add del">
        <pc:chgData name="Hasselwander Daniel" userId="c52ad4b4-8117-4235-b9f1-fab9bcac5934" providerId="ADAL" clId="{C2BA6EB7-02C7-A741-B2C5-B9D65C9EFDB2}" dt="2023-03-15T02:21:52.822" v="956" actId="2696"/>
        <pc:sldMkLst>
          <pc:docMk/>
          <pc:sldMk cId="1101303059" sldId="10569"/>
        </pc:sldMkLst>
      </pc:sldChg>
      <pc:sldChg chg="addSp delSp modSp new mod ord">
        <pc:chgData name="Hasselwander Daniel" userId="c52ad4b4-8117-4235-b9f1-fab9bcac5934" providerId="ADAL" clId="{C2BA6EB7-02C7-A741-B2C5-B9D65C9EFDB2}" dt="2023-03-15T01:41:24.488" v="613" actId="20577"/>
        <pc:sldMkLst>
          <pc:docMk/>
          <pc:sldMk cId="2456108509" sldId="10570"/>
        </pc:sldMkLst>
        <pc:spChg chg="mod">
          <ac:chgData name="Hasselwander Daniel" userId="c52ad4b4-8117-4235-b9f1-fab9bcac5934" providerId="ADAL" clId="{C2BA6EB7-02C7-A741-B2C5-B9D65C9EFDB2}" dt="2023-03-15T00:31:13.335" v="157" actId="20577"/>
          <ac:spMkLst>
            <pc:docMk/>
            <pc:sldMk cId="2456108509" sldId="10570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1:41:24.488" v="613" actId="20577"/>
          <ac:spMkLst>
            <pc:docMk/>
            <pc:sldMk cId="2456108509" sldId="10570"/>
            <ac:spMk id="5" creationId="{65DE3CC6-53A3-A0EC-BEBB-B513846601B7}"/>
          </ac:spMkLst>
        </pc:spChg>
        <pc:spChg chg="mod">
          <ac:chgData name="Hasselwander Daniel" userId="c52ad4b4-8117-4235-b9f1-fab9bcac5934" providerId="ADAL" clId="{C2BA6EB7-02C7-A741-B2C5-B9D65C9EFDB2}" dt="2023-03-15T00:27:42.177" v="142" actId="20577"/>
          <ac:spMkLst>
            <pc:docMk/>
            <pc:sldMk cId="2456108509" sldId="10570"/>
            <ac:spMk id="7" creationId="{266398C8-B127-A7AF-241F-CC44A80F8B5C}"/>
          </ac:spMkLst>
        </pc:spChg>
        <pc:spChg chg="add del mod">
          <ac:chgData name="Hasselwander Daniel" userId="c52ad4b4-8117-4235-b9f1-fab9bcac5934" providerId="ADAL" clId="{C2BA6EB7-02C7-A741-B2C5-B9D65C9EFDB2}" dt="2023-03-15T00:32:53.815" v="216"/>
          <ac:spMkLst>
            <pc:docMk/>
            <pc:sldMk cId="2456108509" sldId="10570"/>
            <ac:spMk id="8" creationId="{548A0F19-DE12-EC33-61D5-B9F89C374140}"/>
          </ac:spMkLst>
        </pc:spChg>
        <pc:picChg chg="add mod">
          <ac:chgData name="Hasselwander Daniel" userId="c52ad4b4-8117-4235-b9f1-fab9bcac5934" providerId="ADAL" clId="{C2BA6EB7-02C7-A741-B2C5-B9D65C9EFDB2}" dt="2023-03-15T00:35:34.095" v="284" actId="1076"/>
          <ac:picMkLst>
            <pc:docMk/>
            <pc:sldMk cId="2456108509" sldId="10570"/>
            <ac:picMk id="10" creationId="{5F7B2A74-9528-26F3-318F-69EE877C9DBB}"/>
          </ac:picMkLst>
        </pc:picChg>
      </pc:sldChg>
      <pc:sldChg chg="add del">
        <pc:chgData name="Hasselwander Daniel" userId="c52ad4b4-8117-4235-b9f1-fab9bcac5934" providerId="ADAL" clId="{C2BA6EB7-02C7-A741-B2C5-B9D65C9EFDB2}" dt="2023-03-15T00:27:21.779" v="93" actId="2696"/>
        <pc:sldMkLst>
          <pc:docMk/>
          <pc:sldMk cId="3747813157" sldId="10570"/>
        </pc:sldMkLst>
      </pc:sldChg>
      <pc:sldChg chg="addSp delSp modSp add del mod">
        <pc:chgData name="Hasselwander Daniel" userId="c52ad4b4-8117-4235-b9f1-fab9bcac5934" providerId="ADAL" clId="{C2BA6EB7-02C7-A741-B2C5-B9D65C9EFDB2}" dt="2023-03-15T00:46:13.879" v="528" actId="2696"/>
        <pc:sldMkLst>
          <pc:docMk/>
          <pc:sldMk cId="1513488825" sldId="10571"/>
        </pc:sldMkLst>
        <pc:spChg chg="mod">
          <ac:chgData name="Hasselwander Daniel" userId="c52ad4b4-8117-4235-b9f1-fab9bcac5934" providerId="ADAL" clId="{C2BA6EB7-02C7-A741-B2C5-B9D65C9EFDB2}" dt="2023-03-15T00:44:00.801" v="442" actId="20577"/>
          <ac:spMkLst>
            <pc:docMk/>
            <pc:sldMk cId="1513488825" sldId="10571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0:45:46.221" v="521" actId="20577"/>
          <ac:spMkLst>
            <pc:docMk/>
            <pc:sldMk cId="1513488825" sldId="10571"/>
            <ac:spMk id="5" creationId="{65DE3CC6-53A3-A0EC-BEBB-B513846601B7}"/>
          </ac:spMkLst>
        </pc:spChg>
        <pc:picChg chg="add mod">
          <ac:chgData name="Hasselwander Daniel" userId="c52ad4b4-8117-4235-b9f1-fab9bcac5934" providerId="ADAL" clId="{C2BA6EB7-02C7-A741-B2C5-B9D65C9EFDB2}" dt="2023-03-15T00:44:16.895" v="445" actId="14100"/>
          <ac:picMkLst>
            <pc:docMk/>
            <pc:sldMk cId="1513488825" sldId="10571"/>
            <ac:picMk id="9" creationId="{64599E56-CE14-A78E-D1A5-B6A8EF42C5B9}"/>
          </ac:picMkLst>
        </pc:picChg>
        <pc:picChg chg="del">
          <ac:chgData name="Hasselwander Daniel" userId="c52ad4b4-8117-4235-b9f1-fab9bcac5934" providerId="ADAL" clId="{C2BA6EB7-02C7-A741-B2C5-B9D65C9EFDB2}" dt="2023-03-15T00:34:40.498" v="268" actId="478"/>
          <ac:picMkLst>
            <pc:docMk/>
            <pc:sldMk cId="1513488825" sldId="10571"/>
            <ac:picMk id="10" creationId="{5F7B2A74-9528-26F3-318F-69EE877C9DBB}"/>
          </ac:picMkLst>
        </pc:picChg>
      </pc:sldChg>
      <pc:sldChg chg="add del">
        <pc:chgData name="Hasselwander Daniel" userId="c52ad4b4-8117-4235-b9f1-fab9bcac5934" providerId="ADAL" clId="{C2BA6EB7-02C7-A741-B2C5-B9D65C9EFDB2}" dt="2023-03-15T00:43:50.718" v="401" actId="2696"/>
        <pc:sldMkLst>
          <pc:docMk/>
          <pc:sldMk cId="129634171" sldId="10572"/>
        </pc:sldMkLst>
      </pc:sldChg>
      <pc:sldChg chg="addSp delSp modSp add mod">
        <pc:chgData name="Hasselwander Daniel" userId="c52ad4b4-8117-4235-b9f1-fab9bcac5934" providerId="ADAL" clId="{C2BA6EB7-02C7-A741-B2C5-B9D65C9EFDB2}" dt="2023-03-15T01:58:54.252" v="918" actId="20577"/>
        <pc:sldMkLst>
          <pc:docMk/>
          <pc:sldMk cId="3450787809" sldId="10573"/>
        </pc:sldMkLst>
        <pc:spChg chg="mod">
          <ac:chgData name="Hasselwander Daniel" userId="c52ad4b4-8117-4235-b9f1-fab9bcac5934" providerId="ADAL" clId="{C2BA6EB7-02C7-A741-B2C5-B9D65C9EFDB2}" dt="2023-03-15T01:58:54.252" v="918" actId="20577"/>
          <ac:spMkLst>
            <pc:docMk/>
            <pc:sldMk cId="3450787809" sldId="10573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1:41:15.038" v="612" actId="20577"/>
          <ac:spMkLst>
            <pc:docMk/>
            <pc:sldMk cId="3450787809" sldId="10573"/>
            <ac:spMk id="5" creationId="{65DE3CC6-53A3-A0EC-BEBB-B513846601B7}"/>
          </ac:spMkLst>
        </pc:spChg>
        <pc:picChg chg="add mod">
          <ac:chgData name="Hasselwander Daniel" userId="c52ad4b4-8117-4235-b9f1-fab9bcac5934" providerId="ADAL" clId="{C2BA6EB7-02C7-A741-B2C5-B9D65C9EFDB2}" dt="2023-03-15T00:48:27.544" v="584" actId="1076"/>
          <ac:picMkLst>
            <pc:docMk/>
            <pc:sldMk cId="3450787809" sldId="10573"/>
            <ac:picMk id="9" creationId="{BBC428F0-E76E-88B0-D66D-DC8E0198DF89}"/>
          </ac:picMkLst>
        </pc:picChg>
        <pc:picChg chg="del">
          <ac:chgData name="Hasselwander Daniel" userId="c52ad4b4-8117-4235-b9f1-fab9bcac5934" providerId="ADAL" clId="{C2BA6EB7-02C7-A741-B2C5-B9D65C9EFDB2}" dt="2023-03-15T00:40:30.823" v="358" actId="478"/>
          <ac:picMkLst>
            <pc:docMk/>
            <pc:sldMk cId="3450787809" sldId="10573"/>
            <ac:picMk id="10" creationId="{5F7B2A74-9528-26F3-318F-69EE877C9DBB}"/>
          </ac:picMkLst>
        </pc:picChg>
        <pc:picChg chg="add mod">
          <ac:chgData name="Hasselwander Daniel" userId="c52ad4b4-8117-4235-b9f1-fab9bcac5934" providerId="ADAL" clId="{C2BA6EB7-02C7-A741-B2C5-B9D65C9EFDB2}" dt="2023-03-15T00:48:24.785" v="582" actId="1076"/>
          <ac:picMkLst>
            <pc:docMk/>
            <pc:sldMk cId="3450787809" sldId="10573"/>
            <ac:picMk id="12" creationId="{C728E47C-9386-B154-D6C6-BC5C1F210368}"/>
          </ac:picMkLst>
        </pc:picChg>
        <pc:picChg chg="add mod">
          <ac:chgData name="Hasselwander Daniel" userId="c52ad4b4-8117-4235-b9f1-fab9bcac5934" providerId="ADAL" clId="{C2BA6EB7-02C7-A741-B2C5-B9D65C9EFDB2}" dt="2023-03-15T00:48:30.335" v="585" actId="1076"/>
          <ac:picMkLst>
            <pc:docMk/>
            <pc:sldMk cId="3450787809" sldId="10573"/>
            <ac:picMk id="14" creationId="{F6EAB0BD-1EFA-7182-A5D3-342A829096ED}"/>
          </ac:picMkLst>
        </pc:picChg>
      </pc:sldChg>
      <pc:sldChg chg="add del">
        <pc:chgData name="Hasselwander Daniel" userId="c52ad4b4-8117-4235-b9f1-fab9bcac5934" providerId="ADAL" clId="{C2BA6EB7-02C7-A741-B2C5-B9D65C9EFDB2}" dt="2023-03-15T00:42:16.704" v="398" actId="2696"/>
        <pc:sldMkLst>
          <pc:docMk/>
          <pc:sldMk cId="235018207" sldId="10574"/>
        </pc:sldMkLst>
      </pc:sldChg>
      <pc:sldChg chg="addSp delSp modSp add mod">
        <pc:chgData name="Hasselwander Daniel" userId="c52ad4b4-8117-4235-b9f1-fab9bcac5934" providerId="ADAL" clId="{C2BA6EB7-02C7-A741-B2C5-B9D65C9EFDB2}" dt="2023-03-15T02:14:14.039" v="944" actId="20577"/>
        <pc:sldMkLst>
          <pc:docMk/>
          <pc:sldMk cId="424925474" sldId="10574"/>
        </pc:sldMkLst>
        <pc:spChg chg="mod">
          <ac:chgData name="Hasselwander Daniel" userId="c52ad4b4-8117-4235-b9f1-fab9bcac5934" providerId="ADAL" clId="{C2BA6EB7-02C7-A741-B2C5-B9D65C9EFDB2}" dt="2023-03-15T01:43:58.252" v="655" actId="20577"/>
          <ac:spMkLst>
            <pc:docMk/>
            <pc:sldMk cId="424925474" sldId="10574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2:14:14.039" v="944" actId="20577"/>
          <ac:spMkLst>
            <pc:docMk/>
            <pc:sldMk cId="424925474" sldId="10574"/>
            <ac:spMk id="5" creationId="{65DE3CC6-53A3-A0EC-BEBB-B513846601B7}"/>
          </ac:spMkLst>
        </pc:spChg>
        <pc:spChg chg="add del mod">
          <ac:chgData name="Hasselwander Daniel" userId="c52ad4b4-8117-4235-b9f1-fab9bcac5934" providerId="ADAL" clId="{C2BA6EB7-02C7-A741-B2C5-B9D65C9EFDB2}" dt="2023-03-15T01:57:41.999" v="915"/>
          <ac:spMkLst>
            <pc:docMk/>
            <pc:sldMk cId="424925474" sldId="10574"/>
            <ac:spMk id="15" creationId="{F0526E86-DDF7-E86C-5DCF-1C7D51843E29}"/>
          </ac:spMkLst>
        </pc:spChg>
        <pc:picChg chg="del">
          <ac:chgData name="Hasselwander Daniel" userId="c52ad4b4-8117-4235-b9f1-fab9bcac5934" providerId="ADAL" clId="{C2BA6EB7-02C7-A741-B2C5-B9D65C9EFDB2}" dt="2023-03-15T01:55:02.203" v="856" actId="478"/>
          <ac:picMkLst>
            <pc:docMk/>
            <pc:sldMk cId="424925474" sldId="10574"/>
            <ac:picMk id="9" creationId="{BBC428F0-E76E-88B0-D66D-DC8E0198DF89}"/>
          </ac:picMkLst>
        </pc:picChg>
        <pc:picChg chg="add mod">
          <ac:chgData name="Hasselwander Daniel" userId="c52ad4b4-8117-4235-b9f1-fab9bcac5934" providerId="ADAL" clId="{C2BA6EB7-02C7-A741-B2C5-B9D65C9EFDB2}" dt="2023-03-15T01:56:26.169" v="874" actId="1076"/>
          <ac:picMkLst>
            <pc:docMk/>
            <pc:sldMk cId="424925474" sldId="10574"/>
            <ac:picMk id="10" creationId="{076A7469-86E7-D920-7693-9CDDE2BA2AC8}"/>
          </ac:picMkLst>
        </pc:picChg>
        <pc:picChg chg="del">
          <ac:chgData name="Hasselwander Daniel" userId="c52ad4b4-8117-4235-b9f1-fab9bcac5934" providerId="ADAL" clId="{C2BA6EB7-02C7-A741-B2C5-B9D65C9EFDB2}" dt="2023-03-15T01:55:08.763" v="869" actId="478"/>
          <ac:picMkLst>
            <pc:docMk/>
            <pc:sldMk cId="424925474" sldId="10574"/>
            <ac:picMk id="12" creationId="{C728E47C-9386-B154-D6C6-BC5C1F210368}"/>
          </ac:picMkLst>
        </pc:picChg>
        <pc:picChg chg="add mod">
          <ac:chgData name="Hasselwander Daniel" userId="c52ad4b4-8117-4235-b9f1-fab9bcac5934" providerId="ADAL" clId="{C2BA6EB7-02C7-A741-B2C5-B9D65C9EFDB2}" dt="2023-03-15T01:56:52.303" v="886" actId="1076"/>
          <ac:picMkLst>
            <pc:docMk/>
            <pc:sldMk cId="424925474" sldId="10574"/>
            <ac:picMk id="13" creationId="{C9F90D04-CB4B-B60F-2CE2-E03A3DD1B83D}"/>
          </ac:picMkLst>
        </pc:picChg>
        <pc:picChg chg="del">
          <ac:chgData name="Hasselwander Daniel" userId="c52ad4b4-8117-4235-b9f1-fab9bcac5934" providerId="ADAL" clId="{C2BA6EB7-02C7-A741-B2C5-B9D65C9EFDB2}" dt="2023-03-15T01:54:20.481" v="779" actId="478"/>
          <ac:picMkLst>
            <pc:docMk/>
            <pc:sldMk cId="424925474" sldId="10574"/>
            <ac:picMk id="14" creationId="{F6EAB0BD-1EFA-7182-A5D3-342A829096ED}"/>
          </ac:picMkLst>
        </pc:picChg>
        <pc:picChg chg="add mod">
          <ac:chgData name="Hasselwander Daniel" userId="c52ad4b4-8117-4235-b9f1-fab9bcac5934" providerId="ADAL" clId="{C2BA6EB7-02C7-A741-B2C5-B9D65C9EFDB2}" dt="2023-03-15T02:14:00.287" v="924" actId="1076"/>
          <ac:picMkLst>
            <pc:docMk/>
            <pc:sldMk cId="424925474" sldId="10574"/>
            <ac:picMk id="17" creationId="{83E378F2-898F-FF43-83FD-6E73D1E3B30F}"/>
          </ac:picMkLst>
        </pc:picChg>
      </pc:sldChg>
      <pc:sldChg chg="add del">
        <pc:chgData name="Hasselwander Daniel" userId="c52ad4b4-8117-4235-b9f1-fab9bcac5934" providerId="ADAL" clId="{C2BA6EB7-02C7-A741-B2C5-B9D65C9EFDB2}" dt="2023-03-15T00:50:33.393" v="586" actId="2696"/>
        <pc:sldMkLst>
          <pc:docMk/>
          <pc:sldMk cId="1000963226" sldId="10574"/>
        </pc:sldMkLst>
      </pc:sldChg>
      <pc:sldChg chg="delSp modSp add mod">
        <pc:chgData name="Hasselwander Daniel" userId="c52ad4b4-8117-4235-b9f1-fab9bcac5934" providerId="ADAL" clId="{C2BA6EB7-02C7-A741-B2C5-B9D65C9EFDB2}" dt="2023-03-15T02:22:30.968" v="965" actId="1076"/>
        <pc:sldMkLst>
          <pc:docMk/>
          <pc:sldMk cId="58686688" sldId="10575"/>
        </pc:sldMkLst>
        <pc:spChg chg="del">
          <ac:chgData name="Hasselwander Daniel" userId="c52ad4b4-8117-4235-b9f1-fab9bcac5934" providerId="ADAL" clId="{C2BA6EB7-02C7-A741-B2C5-B9D65C9EFDB2}" dt="2023-03-15T02:22:28.485" v="964" actId="478"/>
          <ac:spMkLst>
            <pc:docMk/>
            <pc:sldMk cId="58686688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C2BA6EB7-02C7-A741-B2C5-B9D65C9EFDB2}" dt="2023-03-15T02:22:30.968" v="965" actId="1076"/>
          <ac:spMkLst>
            <pc:docMk/>
            <pc:sldMk cId="58686688" sldId="10575"/>
            <ac:spMk id="15" creationId="{1BD9B7C1-5860-C447-7FC6-D510200F75A2}"/>
          </ac:spMkLst>
        </pc:spChg>
      </pc:sldChg>
      <pc:sldChg chg="delSp modSp add del mod">
        <pc:chgData name="Hasselwander Daniel" userId="c52ad4b4-8117-4235-b9f1-fab9bcac5934" providerId="ADAL" clId="{C2BA6EB7-02C7-A741-B2C5-B9D65C9EFDB2}" dt="2023-03-15T02:15:17.850" v="951" actId="2696"/>
        <pc:sldMkLst>
          <pc:docMk/>
          <pc:sldMk cId="1589016046" sldId="10575"/>
        </pc:sldMkLst>
        <pc:spChg chg="mod">
          <ac:chgData name="Hasselwander Daniel" userId="c52ad4b4-8117-4235-b9f1-fab9bcac5934" providerId="ADAL" clId="{C2BA6EB7-02C7-A741-B2C5-B9D65C9EFDB2}" dt="2023-03-15T02:15:10.324" v="950" actId="6549"/>
          <ac:spMkLst>
            <pc:docMk/>
            <pc:sldMk cId="1589016046" sldId="10575"/>
            <ac:spMk id="5" creationId="{65DE3CC6-53A3-A0EC-BEBB-B513846601B7}"/>
          </ac:spMkLst>
        </pc:spChg>
        <pc:picChg chg="del">
          <ac:chgData name="Hasselwander Daniel" userId="c52ad4b4-8117-4235-b9f1-fab9bcac5934" providerId="ADAL" clId="{C2BA6EB7-02C7-A741-B2C5-B9D65C9EFDB2}" dt="2023-03-15T02:14:24.353" v="945" actId="478"/>
          <ac:picMkLst>
            <pc:docMk/>
            <pc:sldMk cId="1589016046" sldId="10575"/>
            <ac:picMk id="14" creationId="{F6EAB0BD-1EFA-7182-A5D3-342A829096ED}"/>
          </ac:picMkLst>
        </pc:pic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0:11:12.052" v="4948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23:59:46.871" v="4827" actId="20577"/>
        <pc:sldMkLst>
          <pc:docMk/>
          <pc:sldMk cId="3435001583" sldId="10552"/>
        </pc:sldMkLst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0:29.373" v="4837" actId="1038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4T23:58:02.075" v="4790" actId="103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4T23:55:33.016" v="4697" actId="1076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4T23:48:03.886" v="457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4T23:46:20.845" v="4547" actId="1038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mod">
          <ac:chgData name="Hasselwander Daniel" userId="c52ad4b4-8117-4235-b9f1-fab9bcac5934" providerId="ADAL" clId="{D38D4B8B-445C-754F-A08B-CFCB37CCC2E2}" dt="2023-03-14T23:46:33.182" v="4551" actId="1076"/>
          <ac:grpSpMkLst>
            <pc:docMk/>
            <pc:sldMk cId="3455531629" sldId="10562"/>
            <ac:grpSpMk id="9" creationId="{9B753660-4764-2D78-1641-7FBE609CF701}"/>
          </ac:grpSpMkLst>
        </pc:grp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6" creationId="{D9ACB206-AC20-D880-C97A-8E5F0DB7ABC9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7" creationId="{72665E90-FED2-2AC6-1487-A423E330DA4A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 modNotesTx">
        <pc:chgData name="Hasselwander Daniel" userId="c52ad4b4-8117-4235-b9f1-fab9bcac5934" providerId="ADAL" clId="{D38D4B8B-445C-754F-A08B-CFCB37CCC2E2}" dt="2023-03-14T23:58:48.464" v="4825" actId="20577"/>
        <pc:sldMkLst>
          <pc:docMk/>
          <pc:sldMk cId="3829906805" sldId="10564"/>
        </pc:sldMkLst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">
        <pc:chgData name="Hasselwander Daniel" userId="c52ad4b4-8117-4235-b9f1-fab9bcac5934" providerId="ADAL" clId="{D38D4B8B-445C-754F-A08B-CFCB37CCC2E2}" dt="2023-03-14T23:59:40.105" v="4826"/>
        <pc:sldMkLst>
          <pc:docMk/>
          <pc:sldMk cId="722920419" sldId="10566"/>
        </pc:sldMkLst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modSp add mod">
        <pc:chgData name="Hasselwander Daniel" userId="c52ad4b4-8117-4235-b9f1-fab9bcac5934" providerId="ADAL" clId="{D38D4B8B-445C-754F-A08B-CFCB37CCC2E2}" dt="2023-03-15T00:09:42.151" v="4891" actId="20577"/>
        <pc:sldMkLst>
          <pc:docMk/>
          <pc:sldMk cId="2761545047" sldId="10568"/>
        </pc:sldMkLst>
        <pc:spChg chg="mod">
          <ac:chgData name="Hasselwander Daniel" userId="c52ad4b4-8117-4235-b9f1-fab9bcac5934" providerId="ADAL" clId="{D38D4B8B-445C-754F-A08B-CFCB37CCC2E2}" dt="2023-03-15T00:09:42.151" v="4891" actId="20577"/>
          <ac:spMkLst>
            <pc:docMk/>
            <pc:sldMk cId="2761545047" sldId="10568"/>
            <ac:spMk id="9" creationId="{D34E4A32-78AC-FDEA-742D-5A727060EE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30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2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Helm and Logo</a:t>
            </a:r>
          </a:p>
          <a:p>
            <a:r>
              <a:rPr lang="de-CH" dirty="0"/>
              <a:t>Package Manager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Kubernetes</a:t>
            </a:r>
            <a:r>
              <a:rPr lang="de-CH" dirty="0"/>
              <a:t> like Package </a:t>
            </a:r>
            <a:r>
              <a:rPr lang="de-CH" dirty="0" err="1"/>
              <a:t>manager</a:t>
            </a:r>
            <a:r>
              <a:rPr lang="de-CH" dirty="0"/>
              <a:t> </a:t>
            </a:r>
            <a:r>
              <a:rPr lang="de-CH" dirty="0" err="1"/>
              <a:t>Npm</a:t>
            </a:r>
            <a:r>
              <a:rPr lang="de-CH" dirty="0"/>
              <a:t>, </a:t>
            </a:r>
            <a:r>
              <a:rPr lang="de-CH" dirty="0" err="1"/>
              <a:t>nuget</a:t>
            </a:r>
            <a:r>
              <a:rPr lang="de-CH" dirty="0"/>
              <a:t> etc.</a:t>
            </a:r>
          </a:p>
          <a:p>
            <a:r>
              <a:rPr lang="de-CH" dirty="0" err="1"/>
              <a:t>Maintaned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Helm Community</a:t>
            </a:r>
          </a:p>
          <a:p>
            <a:r>
              <a:rPr lang="de-CH" dirty="0"/>
              <a:t>2 Parts Client Software and Library</a:t>
            </a:r>
          </a:p>
          <a:p>
            <a:pPr algn="l"/>
            <a:r>
              <a:rPr lang="de-CH" b="1" i="0" dirty="0">
                <a:solidFill>
                  <a:srgbClr val="363636"/>
                </a:solidFill>
                <a:effectLst/>
                <a:latin typeface="Public Sans"/>
              </a:rPr>
              <a:t>The Helm Library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logic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executing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all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operations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.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API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server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following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capability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Combining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configuration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build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release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,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subsequent release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object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Upgrading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interacting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The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standalone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encapsulates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logic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so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leveraged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different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clients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.</a:t>
            </a:r>
          </a:p>
          <a:p>
            <a:endParaRPr lang="de-CH" dirty="0"/>
          </a:p>
          <a:p>
            <a:r>
              <a:rPr lang="de-CH" dirty="0"/>
              <a:t>Client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command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-line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client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end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users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0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15.03.23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CLI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First </a:t>
            </a:r>
            <a:r>
              <a:rPr lang="de-DE" sz="1600" dirty="0" err="1"/>
              <a:t>steps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helm</a:t>
            </a:r>
            <a:r>
              <a:rPr lang="de-DE" sz="1600" dirty="0"/>
              <a:t> cli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find </a:t>
            </a:r>
            <a:r>
              <a:rPr lang="de-DE" sz="1600" dirty="0" err="1"/>
              <a:t>helm</a:t>
            </a:r>
            <a:r>
              <a:rPr lang="de-DE" sz="1600" dirty="0"/>
              <a:t> </a:t>
            </a:r>
            <a:r>
              <a:rPr lang="de-DE" sz="1600" dirty="0" err="1"/>
              <a:t>charts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3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 </a:t>
            </a:r>
          </a:p>
          <a:p>
            <a:endParaRPr lang="de-DE" sz="2400" dirty="0"/>
          </a:p>
          <a:p>
            <a:r>
              <a:rPr lang="de-DE" sz="2400" dirty="0"/>
              <a:t> </a:t>
            </a:r>
            <a:r>
              <a:rPr lang="de-DE" sz="2400" dirty="0" err="1"/>
              <a:t>Install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package</a:t>
            </a:r>
            <a:r>
              <a:rPr lang="de-DE" sz="2400" dirty="0"/>
              <a:t> </a:t>
            </a:r>
            <a:r>
              <a:rPr lang="de-DE" sz="2400" dirty="0" err="1"/>
              <a:t>manager</a:t>
            </a:r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7B2A74-9528-26F3-318F-69EE877C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86" y="1824998"/>
            <a:ext cx="3417340" cy="14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0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it!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 Helm Chart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4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Search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artifact</a:t>
            </a:r>
            <a:r>
              <a:rPr lang="de-DE" sz="2400" dirty="0"/>
              <a:t> hub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Add Repo 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Install</a:t>
            </a:r>
            <a:r>
              <a:rPr lang="de-DE" sz="2400" dirty="0"/>
              <a:t> a Chart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9" name="Grafik 8" descr="Ein Bild, das Text, Website enthält.&#10;&#10;Automatisch generierte Beschreibung">
            <a:extLst>
              <a:ext uri="{FF2B5EF4-FFF2-40B4-BE49-F238E27FC236}">
                <a16:creationId xmlns:a16="http://schemas.microsoft.com/office/drawing/2014/main" id="{BBC428F0-E76E-88B0-D66D-DC8E0198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78" y="2494537"/>
            <a:ext cx="4519549" cy="916701"/>
          </a:xfrm>
          <a:prstGeom prst="rect">
            <a:avLst/>
          </a:prstGeom>
        </p:spPr>
      </p:pic>
      <p:pic>
        <p:nvPicPr>
          <p:cNvPr id="12" name="Grafik 11" descr="Ein Bild, das Logo enthält.&#10;&#10;Automatisch generierte Beschreibung">
            <a:extLst>
              <a:ext uri="{FF2B5EF4-FFF2-40B4-BE49-F238E27FC236}">
                <a16:creationId xmlns:a16="http://schemas.microsoft.com/office/drawing/2014/main" id="{C728E47C-9386-B154-D6C6-BC5C1F21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81" y="3641989"/>
            <a:ext cx="5259744" cy="839791"/>
          </a:xfrm>
          <a:prstGeom prst="rect">
            <a:avLst/>
          </a:prstGeom>
        </p:spPr>
      </p:pic>
      <p:pic>
        <p:nvPicPr>
          <p:cNvPr id="14" name="Grafik 13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F6EAB0BD-1EFA-7182-A5D3-342A8290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324" y="1248876"/>
            <a:ext cx="3441504" cy="9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it!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release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5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Check Status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Upgrade a release </a:t>
            </a:r>
            <a:r>
              <a:rPr lang="de-DE" sz="2400" dirty="0" err="1"/>
              <a:t>to</a:t>
            </a:r>
            <a:r>
              <a:rPr lang="de-DE" sz="2400" dirty="0"/>
              <a:t> a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version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Rollback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previous</a:t>
            </a:r>
            <a:r>
              <a:rPr lang="de-DE" sz="2400" dirty="0"/>
              <a:t> Release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76A7469-86E7-D920-7693-9CDDE2BA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8" y="1863263"/>
            <a:ext cx="5896327" cy="3561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F90D04-CB4B-B60F-2CE2-E03A3DD1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48" y="2736695"/>
            <a:ext cx="6148200" cy="3678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E378F2-898F-FF43-83FD-6E73D1E3B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48" y="3621814"/>
            <a:ext cx="2856322" cy="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2381666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Work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Helm – Practice - Time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6CBD43E-EF12-6B11-306B-329A845A4912}"/>
              </a:ext>
            </a:extLst>
          </p:cNvPr>
          <p:cNvSpPr txBox="1">
            <a:spLocks/>
          </p:cNvSpPr>
          <p:nvPr/>
        </p:nvSpPr>
        <p:spPr>
          <a:xfrm>
            <a:off x="2882968" y="1298091"/>
            <a:ext cx="2341884" cy="33679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86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E8353-6B2C-49A7-B208-EC152BAD6F4A}">
  <ds:schemaRefs>
    <ds:schemaRef ds:uri="http://purl.org/dc/dcmitype/"/>
    <ds:schemaRef ds:uri="ddb30763-e857-4b34-a181-999444e3621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1e95efe-86df-4da3-b0c8-298cdda2dfd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Macintosh PowerPoint</Application>
  <PresentationFormat>Bildschirmpräsentation (16:9)</PresentationFormat>
  <Paragraphs>60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Helm</vt:lpstr>
      <vt:lpstr>Try it! Install a Helm Chart in your cluster</vt:lpstr>
      <vt:lpstr>Try it! Check the status of your release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14</cp:revision>
  <cp:lastPrinted>2023-03-09T18:21:42Z</cp:lastPrinted>
  <dcterms:created xsi:type="dcterms:W3CDTF">2018-01-30T07:25:07Z</dcterms:created>
  <dcterms:modified xsi:type="dcterms:W3CDTF">2023-03-15T02:22:32Z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