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30" r:id="rId5"/>
  </p:sldMasterIdLst>
  <p:notesMasterIdLst>
    <p:notesMasterId r:id="rId27"/>
  </p:notesMasterIdLst>
  <p:handoutMasterIdLst>
    <p:handoutMasterId r:id="rId28"/>
  </p:handoutMasterIdLst>
  <p:sldIdLst>
    <p:sldId id="10465" r:id="rId6"/>
    <p:sldId id="10529" r:id="rId7"/>
    <p:sldId id="10572" r:id="rId8"/>
    <p:sldId id="10581" r:id="rId9"/>
    <p:sldId id="10579" r:id="rId10"/>
    <p:sldId id="10580" r:id="rId11"/>
    <p:sldId id="10582" r:id="rId12"/>
    <p:sldId id="10585" r:id="rId13"/>
    <p:sldId id="10583" r:id="rId14"/>
    <p:sldId id="10587" r:id="rId15"/>
    <p:sldId id="10586" r:id="rId16"/>
    <p:sldId id="10590" r:id="rId17"/>
    <p:sldId id="10592" r:id="rId18"/>
    <p:sldId id="10588" r:id="rId19"/>
    <p:sldId id="10589" r:id="rId20"/>
    <p:sldId id="10593" r:id="rId21"/>
    <p:sldId id="10595" r:id="rId22"/>
    <p:sldId id="10597" r:id="rId23"/>
    <p:sldId id="10596" r:id="rId24"/>
    <p:sldId id="10598" r:id="rId25"/>
    <p:sldId id="10599" r:id="rId26"/>
  </p:sldIdLst>
  <p:sldSz cx="9144000" cy="5143500" type="screen16x9"/>
  <p:notesSz cx="9931400" cy="6794500"/>
  <p:custDataLst>
    <p:tags r:id="rId29"/>
  </p:custDataLst>
  <p:defaultTextStyle>
    <a:defPPr>
      <a:defRPr lang="de-DE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5103" userDrawn="1">
          <p15:clr>
            <a:srgbClr val="A4A3A4"/>
          </p15:clr>
        </p15:guide>
        <p15:guide id="5" orient="horz" pos="2459" userDrawn="1">
          <p15:clr>
            <a:srgbClr val="A4A3A4"/>
          </p15:clr>
        </p15:guide>
        <p15:guide id="6" orient="horz" pos="1371" userDrawn="1">
          <p15:clr>
            <a:srgbClr val="A4A3A4"/>
          </p15:clr>
        </p15:guide>
        <p15:guide id="7" pos="20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eler Tanja" initials="BT" lastIdx="1" clrIdx="0">
    <p:extLst>
      <p:ext uri="{19B8F6BF-5375-455C-9EA6-DF929625EA0E}">
        <p15:presenceInfo xmlns:p15="http://schemas.microsoft.com/office/powerpoint/2012/main" userId="S::tanja.beeler@ti8m.ch::04fc9798-6ab8-493d-b4b0-cca0aa987ded" providerId="AD"/>
      </p:ext>
    </p:extLst>
  </p:cmAuthor>
  <p:cmAuthor id="2" name="Schittko Ewelina" initials="SE" lastIdx="1" clrIdx="1">
    <p:extLst>
      <p:ext uri="{19B8F6BF-5375-455C-9EA6-DF929625EA0E}">
        <p15:presenceInfo xmlns:p15="http://schemas.microsoft.com/office/powerpoint/2012/main" userId="S::Ewelina.Schittko@ti8m.ch::85e714a3-a9cb-4435-be14-78d4e473fe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F60A"/>
    <a:srgbClr val="FFED03"/>
    <a:srgbClr val="FF009E"/>
    <a:srgbClr val="7B0027"/>
    <a:srgbClr val="FFCE00"/>
    <a:srgbClr val="0EC8C8"/>
    <a:srgbClr val="A5DEDC"/>
    <a:srgbClr val="99B9DB"/>
    <a:srgbClr val="BF9E77"/>
    <a:srgbClr val="F89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0AE9F1-6B6D-444C-B1BC-76A2AC3A53FC}" v="61" dt="2023-03-15T06:34:59.100"/>
    <p1510:client id="{D38D4B8B-445C-754F-A08B-CFCB37CCC2E2}" v="477" dt="2023-03-15T01:38:42.6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/>
    <p:restoredTop sz="80136"/>
  </p:normalViewPr>
  <p:slideViewPr>
    <p:cSldViewPr snapToGrid="0">
      <p:cViewPr varScale="1">
        <p:scale>
          <a:sx n="126" d="100"/>
          <a:sy n="126" d="100"/>
        </p:scale>
        <p:origin x="-64" y="328"/>
      </p:cViewPr>
      <p:guideLst>
        <p:guide pos="5103"/>
        <p:guide orient="horz" pos="2459"/>
        <p:guide orient="horz" pos="1371"/>
        <p:guide pos="201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36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selwander Daniel" userId="c52ad4b4-8117-4235-b9f1-fab9bcac5934" providerId="ADAL" clId="{5F0AE9F1-6B6D-444C-B1BC-76A2AC3A53FC}"/>
    <pc:docChg chg="undo custSel addSld delSld modSld sldOrd">
      <pc:chgData name="Hasselwander Daniel" userId="c52ad4b4-8117-4235-b9f1-fab9bcac5934" providerId="ADAL" clId="{5F0AE9F1-6B6D-444C-B1BC-76A2AC3A53FC}" dt="2023-03-15T06:46:57.268" v="1527" actId="2696"/>
      <pc:docMkLst>
        <pc:docMk/>
      </pc:docMkLst>
      <pc:sldChg chg="modSp mod">
        <pc:chgData name="Hasselwander Daniel" userId="c52ad4b4-8117-4235-b9f1-fab9bcac5934" providerId="ADAL" clId="{5F0AE9F1-6B6D-444C-B1BC-76A2AC3A53FC}" dt="2023-03-15T03:16:21.544" v="129" actId="20577"/>
        <pc:sldMkLst>
          <pc:docMk/>
          <pc:sldMk cId="3273907781" sldId="10529"/>
        </pc:sldMkLst>
        <pc:spChg chg="mod">
          <ac:chgData name="Hasselwander Daniel" userId="c52ad4b4-8117-4235-b9f1-fab9bcac5934" providerId="ADAL" clId="{5F0AE9F1-6B6D-444C-B1BC-76A2AC3A53FC}" dt="2023-03-15T03:16:21.544" v="129" actId="20577"/>
          <ac:spMkLst>
            <pc:docMk/>
            <pc:sldMk cId="3273907781" sldId="10529"/>
            <ac:spMk id="6" creationId="{8B875B02-AC0C-63DB-381B-E0E897C11CEA}"/>
          </ac:spMkLst>
        </pc:spChg>
      </pc:sldChg>
      <pc:sldChg chg="del">
        <pc:chgData name="Hasselwander Daniel" userId="c52ad4b4-8117-4235-b9f1-fab9bcac5934" providerId="ADAL" clId="{5F0AE9F1-6B6D-444C-B1BC-76A2AC3A53FC}" dt="2023-03-15T06:46:57.268" v="1527" actId="2696"/>
        <pc:sldMkLst>
          <pc:docMk/>
          <pc:sldMk cId="3859057315" sldId="10536"/>
        </pc:sldMkLst>
      </pc:sldChg>
      <pc:sldChg chg="del">
        <pc:chgData name="Hasselwander Daniel" userId="c52ad4b4-8117-4235-b9f1-fab9bcac5934" providerId="ADAL" clId="{5F0AE9F1-6B6D-444C-B1BC-76A2AC3A53FC}" dt="2023-03-15T03:16:36.191" v="131" actId="2696"/>
        <pc:sldMkLst>
          <pc:docMk/>
          <pc:sldMk cId="3419381171" sldId="10537"/>
        </pc:sldMkLst>
      </pc:sldChg>
      <pc:sldChg chg="del">
        <pc:chgData name="Hasselwander Daniel" userId="c52ad4b4-8117-4235-b9f1-fab9bcac5934" providerId="ADAL" clId="{5F0AE9F1-6B6D-444C-B1BC-76A2AC3A53FC}" dt="2023-03-15T03:16:36.191" v="131" actId="2696"/>
        <pc:sldMkLst>
          <pc:docMk/>
          <pc:sldMk cId="1053625338" sldId="10543"/>
        </pc:sldMkLst>
      </pc:sldChg>
      <pc:sldChg chg="del">
        <pc:chgData name="Hasselwander Daniel" userId="c52ad4b4-8117-4235-b9f1-fab9bcac5934" providerId="ADAL" clId="{5F0AE9F1-6B6D-444C-B1BC-76A2AC3A53FC}" dt="2023-03-15T03:16:36.191" v="131" actId="2696"/>
        <pc:sldMkLst>
          <pc:docMk/>
          <pc:sldMk cId="1311562754" sldId="10545"/>
        </pc:sldMkLst>
      </pc:sldChg>
      <pc:sldChg chg="del">
        <pc:chgData name="Hasselwander Daniel" userId="c52ad4b4-8117-4235-b9f1-fab9bcac5934" providerId="ADAL" clId="{5F0AE9F1-6B6D-444C-B1BC-76A2AC3A53FC}" dt="2023-03-15T03:16:27.655" v="130" actId="2696"/>
        <pc:sldMkLst>
          <pc:docMk/>
          <pc:sldMk cId="1018578036" sldId="10548"/>
        </pc:sldMkLst>
      </pc:sldChg>
      <pc:sldChg chg="del">
        <pc:chgData name="Hasselwander Daniel" userId="c52ad4b4-8117-4235-b9f1-fab9bcac5934" providerId="ADAL" clId="{5F0AE9F1-6B6D-444C-B1BC-76A2AC3A53FC}" dt="2023-03-15T03:16:36.191" v="131" actId="2696"/>
        <pc:sldMkLst>
          <pc:docMk/>
          <pc:sldMk cId="225751421" sldId="10550"/>
        </pc:sldMkLst>
      </pc:sldChg>
      <pc:sldChg chg="del">
        <pc:chgData name="Hasselwander Daniel" userId="c52ad4b4-8117-4235-b9f1-fab9bcac5934" providerId="ADAL" clId="{5F0AE9F1-6B6D-444C-B1BC-76A2AC3A53FC}" dt="2023-03-15T03:16:36.191" v="131" actId="2696"/>
        <pc:sldMkLst>
          <pc:docMk/>
          <pc:sldMk cId="1467881768" sldId="10551"/>
        </pc:sldMkLst>
      </pc:sldChg>
      <pc:sldChg chg="del">
        <pc:chgData name="Hasselwander Daniel" userId="c52ad4b4-8117-4235-b9f1-fab9bcac5934" providerId="ADAL" clId="{5F0AE9F1-6B6D-444C-B1BC-76A2AC3A53FC}" dt="2023-03-15T03:27:03.010" v="392" actId="2696"/>
        <pc:sldMkLst>
          <pc:docMk/>
          <pc:sldMk cId="3435001583" sldId="10552"/>
        </pc:sldMkLst>
      </pc:sldChg>
      <pc:sldChg chg="del">
        <pc:chgData name="Hasselwander Daniel" userId="c52ad4b4-8117-4235-b9f1-fab9bcac5934" providerId="ADAL" clId="{5F0AE9F1-6B6D-444C-B1BC-76A2AC3A53FC}" dt="2023-03-15T03:16:43.070" v="132" actId="2696"/>
        <pc:sldMkLst>
          <pc:docMk/>
          <pc:sldMk cId="2726394266" sldId="10554"/>
        </pc:sldMkLst>
      </pc:sldChg>
      <pc:sldChg chg="del">
        <pc:chgData name="Hasselwander Daniel" userId="c52ad4b4-8117-4235-b9f1-fab9bcac5934" providerId="ADAL" clId="{5F0AE9F1-6B6D-444C-B1BC-76A2AC3A53FC}" dt="2023-03-15T03:16:43.070" v="132" actId="2696"/>
        <pc:sldMkLst>
          <pc:docMk/>
          <pc:sldMk cId="3043389265" sldId="10555"/>
        </pc:sldMkLst>
      </pc:sldChg>
      <pc:sldChg chg="del">
        <pc:chgData name="Hasselwander Daniel" userId="c52ad4b4-8117-4235-b9f1-fab9bcac5934" providerId="ADAL" clId="{5F0AE9F1-6B6D-444C-B1BC-76A2AC3A53FC}" dt="2023-03-15T03:16:43.070" v="132" actId="2696"/>
        <pc:sldMkLst>
          <pc:docMk/>
          <pc:sldMk cId="3936017482" sldId="10556"/>
        </pc:sldMkLst>
      </pc:sldChg>
      <pc:sldChg chg="del">
        <pc:chgData name="Hasselwander Daniel" userId="c52ad4b4-8117-4235-b9f1-fab9bcac5934" providerId="ADAL" clId="{5F0AE9F1-6B6D-444C-B1BC-76A2AC3A53FC}" dt="2023-03-15T03:27:10.979" v="393" actId="2696"/>
        <pc:sldMkLst>
          <pc:docMk/>
          <pc:sldMk cId="3120055742" sldId="10560"/>
        </pc:sldMkLst>
      </pc:sldChg>
      <pc:sldChg chg="del">
        <pc:chgData name="Hasselwander Daniel" userId="c52ad4b4-8117-4235-b9f1-fab9bcac5934" providerId="ADAL" clId="{5F0AE9F1-6B6D-444C-B1BC-76A2AC3A53FC}" dt="2023-03-15T03:16:43.070" v="132" actId="2696"/>
        <pc:sldMkLst>
          <pc:docMk/>
          <pc:sldMk cId="3455531629" sldId="10562"/>
        </pc:sldMkLst>
      </pc:sldChg>
      <pc:sldChg chg="del">
        <pc:chgData name="Hasselwander Daniel" userId="c52ad4b4-8117-4235-b9f1-fab9bcac5934" providerId="ADAL" clId="{5F0AE9F1-6B6D-444C-B1BC-76A2AC3A53FC}" dt="2023-03-15T03:16:43.070" v="132" actId="2696"/>
        <pc:sldMkLst>
          <pc:docMk/>
          <pc:sldMk cId="3829906805" sldId="10564"/>
        </pc:sldMkLst>
      </pc:sldChg>
      <pc:sldChg chg="del">
        <pc:chgData name="Hasselwander Daniel" userId="c52ad4b4-8117-4235-b9f1-fab9bcac5934" providerId="ADAL" clId="{5F0AE9F1-6B6D-444C-B1BC-76A2AC3A53FC}" dt="2023-03-15T03:16:43.070" v="132" actId="2696"/>
        <pc:sldMkLst>
          <pc:docMk/>
          <pc:sldMk cId="634954430" sldId="10565"/>
        </pc:sldMkLst>
      </pc:sldChg>
      <pc:sldChg chg="del">
        <pc:chgData name="Hasselwander Daniel" userId="c52ad4b4-8117-4235-b9f1-fab9bcac5934" providerId="ADAL" clId="{5F0AE9F1-6B6D-444C-B1BC-76A2AC3A53FC}" dt="2023-03-15T03:27:10.979" v="393" actId="2696"/>
        <pc:sldMkLst>
          <pc:docMk/>
          <pc:sldMk cId="722920419" sldId="10566"/>
        </pc:sldMkLst>
      </pc:sldChg>
      <pc:sldChg chg="del">
        <pc:chgData name="Hasselwander Daniel" userId="c52ad4b4-8117-4235-b9f1-fab9bcac5934" providerId="ADAL" clId="{5F0AE9F1-6B6D-444C-B1BC-76A2AC3A53FC}" dt="2023-03-15T03:16:43.070" v="132" actId="2696"/>
        <pc:sldMkLst>
          <pc:docMk/>
          <pc:sldMk cId="486624425" sldId="10567"/>
        </pc:sldMkLst>
      </pc:sldChg>
      <pc:sldChg chg="del">
        <pc:chgData name="Hasselwander Daniel" userId="c52ad4b4-8117-4235-b9f1-fab9bcac5934" providerId="ADAL" clId="{5F0AE9F1-6B6D-444C-B1BC-76A2AC3A53FC}" dt="2023-03-15T03:40:20.110" v="592" actId="2696"/>
        <pc:sldMkLst>
          <pc:docMk/>
          <pc:sldMk cId="58686688" sldId="10569"/>
        </pc:sldMkLst>
      </pc:sldChg>
      <pc:sldChg chg="del">
        <pc:chgData name="Hasselwander Daniel" userId="c52ad4b4-8117-4235-b9f1-fab9bcac5934" providerId="ADAL" clId="{5F0AE9F1-6B6D-444C-B1BC-76A2AC3A53FC}" dt="2023-03-15T03:17:01.205" v="134" actId="2696"/>
        <pc:sldMkLst>
          <pc:docMk/>
          <pc:sldMk cId="2249409234" sldId="10570"/>
        </pc:sldMkLst>
      </pc:sldChg>
      <pc:sldChg chg="del">
        <pc:chgData name="Hasselwander Daniel" userId="c52ad4b4-8117-4235-b9f1-fab9bcac5934" providerId="ADAL" clId="{5F0AE9F1-6B6D-444C-B1BC-76A2AC3A53FC}" dt="2023-03-15T03:16:46.462" v="133" actId="2696"/>
        <pc:sldMkLst>
          <pc:docMk/>
          <pc:sldMk cId="2289162217" sldId="10573"/>
        </pc:sldMkLst>
      </pc:sldChg>
      <pc:sldChg chg="del">
        <pc:chgData name="Hasselwander Daniel" userId="c52ad4b4-8117-4235-b9f1-fab9bcac5934" providerId="ADAL" clId="{5F0AE9F1-6B6D-444C-B1BC-76A2AC3A53FC}" dt="2023-03-15T03:17:01.205" v="134" actId="2696"/>
        <pc:sldMkLst>
          <pc:docMk/>
          <pc:sldMk cId="121771212" sldId="10574"/>
        </pc:sldMkLst>
      </pc:sldChg>
      <pc:sldChg chg="del">
        <pc:chgData name="Hasselwander Daniel" userId="c52ad4b4-8117-4235-b9f1-fab9bcac5934" providerId="ADAL" clId="{5F0AE9F1-6B6D-444C-B1BC-76A2AC3A53FC}" dt="2023-03-15T03:26:59.896" v="390" actId="2696"/>
        <pc:sldMkLst>
          <pc:docMk/>
          <pc:sldMk cId="2257496839" sldId="10575"/>
        </pc:sldMkLst>
      </pc:sldChg>
      <pc:sldChg chg="del">
        <pc:chgData name="Hasselwander Daniel" userId="c52ad4b4-8117-4235-b9f1-fab9bcac5934" providerId="ADAL" clId="{5F0AE9F1-6B6D-444C-B1BC-76A2AC3A53FC}" dt="2023-03-15T03:27:01.522" v="391" actId="2696"/>
        <pc:sldMkLst>
          <pc:docMk/>
          <pc:sldMk cId="1135132019" sldId="10577"/>
        </pc:sldMkLst>
      </pc:sldChg>
      <pc:sldChg chg="del">
        <pc:chgData name="Hasselwander Daniel" userId="c52ad4b4-8117-4235-b9f1-fab9bcac5934" providerId="ADAL" clId="{5F0AE9F1-6B6D-444C-B1BC-76A2AC3A53FC}" dt="2023-03-15T03:27:10.979" v="393" actId="2696"/>
        <pc:sldMkLst>
          <pc:docMk/>
          <pc:sldMk cId="3043037482" sldId="10578"/>
        </pc:sldMkLst>
      </pc:sldChg>
      <pc:sldChg chg="addSp delSp modSp add mod modNotesTx">
        <pc:chgData name="Hasselwander Daniel" userId="c52ad4b4-8117-4235-b9f1-fab9bcac5934" providerId="ADAL" clId="{5F0AE9F1-6B6D-444C-B1BC-76A2AC3A53FC}" dt="2023-03-15T03:32:04.755" v="552" actId="1076"/>
        <pc:sldMkLst>
          <pc:docMk/>
          <pc:sldMk cId="428895619" sldId="10579"/>
        </pc:sldMkLst>
        <pc:spChg chg="del">
          <ac:chgData name="Hasselwander Daniel" userId="c52ad4b4-8117-4235-b9f1-fab9bcac5934" providerId="ADAL" clId="{5F0AE9F1-6B6D-444C-B1BC-76A2AC3A53FC}" dt="2023-03-15T03:20:27.029" v="320" actId="478"/>
          <ac:spMkLst>
            <pc:docMk/>
            <pc:sldMk cId="428895619" sldId="10579"/>
            <ac:spMk id="12" creationId="{0099B699-3AAC-986E-95BB-CA2E13FFA9E5}"/>
          </ac:spMkLst>
        </pc:spChg>
        <pc:spChg chg="del mod">
          <ac:chgData name="Hasselwander Daniel" userId="c52ad4b4-8117-4235-b9f1-fab9bcac5934" providerId="ADAL" clId="{5F0AE9F1-6B6D-444C-B1BC-76A2AC3A53FC}" dt="2023-03-15T03:30:25.197" v="496" actId="478"/>
          <ac:spMkLst>
            <pc:docMk/>
            <pc:sldMk cId="428895619" sldId="10579"/>
            <ac:spMk id="13" creationId="{5732D903-9239-BAAE-756E-28573EF086BB}"/>
          </ac:spMkLst>
        </pc:spChg>
        <pc:spChg chg="add">
          <ac:chgData name="Hasselwander Daniel" userId="c52ad4b4-8117-4235-b9f1-fab9bcac5934" providerId="ADAL" clId="{5F0AE9F1-6B6D-444C-B1BC-76A2AC3A53FC}" dt="2023-03-15T03:30:55.870" v="502" actId="11529"/>
          <ac:spMkLst>
            <pc:docMk/>
            <pc:sldMk cId="428895619" sldId="10579"/>
            <ac:spMk id="14" creationId="{4D3674FA-CD63-9777-5552-5DFFCC738787}"/>
          </ac:spMkLst>
        </pc:spChg>
        <pc:picChg chg="del">
          <ac:chgData name="Hasselwander Daniel" userId="c52ad4b4-8117-4235-b9f1-fab9bcac5934" providerId="ADAL" clId="{5F0AE9F1-6B6D-444C-B1BC-76A2AC3A53FC}" dt="2023-03-15T03:18:28.903" v="136" actId="478"/>
          <ac:picMkLst>
            <pc:docMk/>
            <pc:sldMk cId="428895619" sldId="10579"/>
            <ac:picMk id="4" creationId="{6E6F6356-F2FC-BFE5-9EAC-E78402524D69}"/>
          </ac:picMkLst>
        </pc:picChg>
        <pc:picChg chg="add del mod">
          <ac:chgData name="Hasselwander Daniel" userId="c52ad4b4-8117-4235-b9f1-fab9bcac5934" providerId="ADAL" clId="{5F0AE9F1-6B6D-444C-B1BC-76A2AC3A53FC}" dt="2023-03-15T03:28:57.605" v="488" actId="478"/>
          <ac:picMkLst>
            <pc:docMk/>
            <pc:sldMk cId="428895619" sldId="10579"/>
            <ac:picMk id="5" creationId="{73F80F24-187B-CAE5-2CBD-6AC2FC4DA6B7}"/>
          </ac:picMkLst>
        </pc:picChg>
        <pc:picChg chg="add del mod">
          <ac:chgData name="Hasselwander Daniel" userId="c52ad4b4-8117-4235-b9f1-fab9bcac5934" providerId="ADAL" clId="{5F0AE9F1-6B6D-444C-B1BC-76A2AC3A53FC}" dt="2023-03-15T03:30:26.368" v="498" actId="478"/>
          <ac:picMkLst>
            <pc:docMk/>
            <pc:sldMk cId="428895619" sldId="10579"/>
            <ac:picMk id="7" creationId="{EA49D7A8-5361-6C88-E702-DE2D21B0E5D6}"/>
          </ac:picMkLst>
        </pc:picChg>
        <pc:picChg chg="add mod">
          <ac:chgData name="Hasselwander Daniel" userId="c52ad4b4-8117-4235-b9f1-fab9bcac5934" providerId="ADAL" clId="{5F0AE9F1-6B6D-444C-B1BC-76A2AC3A53FC}" dt="2023-03-15T03:30:34.380" v="501" actId="14100"/>
          <ac:picMkLst>
            <pc:docMk/>
            <pc:sldMk cId="428895619" sldId="10579"/>
            <ac:picMk id="9" creationId="{9179BB05-22FE-CFCF-A03A-EB9E52FCCE50}"/>
          </ac:picMkLst>
        </pc:picChg>
        <pc:picChg chg="add del mod modCrop">
          <ac:chgData name="Hasselwander Daniel" userId="c52ad4b4-8117-4235-b9f1-fab9bcac5934" providerId="ADAL" clId="{5F0AE9F1-6B6D-444C-B1BC-76A2AC3A53FC}" dt="2023-03-15T03:30:25.806" v="497" actId="478"/>
          <ac:picMkLst>
            <pc:docMk/>
            <pc:sldMk cId="428895619" sldId="10579"/>
            <ac:picMk id="11" creationId="{0F759BB7-4C10-C28B-B6BE-C2A6463C6A2D}"/>
          </ac:picMkLst>
        </pc:picChg>
        <pc:picChg chg="add mod">
          <ac:chgData name="Hasselwander Daniel" userId="c52ad4b4-8117-4235-b9f1-fab9bcac5934" providerId="ADAL" clId="{5F0AE9F1-6B6D-444C-B1BC-76A2AC3A53FC}" dt="2023-03-15T03:32:04.755" v="552" actId="1076"/>
          <ac:picMkLst>
            <pc:docMk/>
            <pc:sldMk cId="428895619" sldId="10579"/>
            <ac:picMk id="17" creationId="{2B7E701F-2470-3944-3BE0-6E12B345C0F4}"/>
          </ac:picMkLst>
        </pc:picChg>
      </pc:sldChg>
      <pc:sldChg chg="addSp delSp modSp add mod">
        <pc:chgData name="Hasselwander Daniel" userId="c52ad4b4-8117-4235-b9f1-fab9bcac5934" providerId="ADAL" clId="{5F0AE9F1-6B6D-444C-B1BC-76A2AC3A53FC}" dt="2023-03-15T03:37:56.058" v="564" actId="478"/>
        <pc:sldMkLst>
          <pc:docMk/>
          <pc:sldMk cId="3998011105" sldId="10580"/>
        </pc:sldMkLst>
        <pc:spChg chg="mod">
          <ac:chgData name="Hasselwander Daniel" userId="c52ad4b4-8117-4235-b9f1-fab9bcac5934" providerId="ADAL" clId="{5F0AE9F1-6B6D-444C-B1BC-76A2AC3A53FC}" dt="2023-03-15T03:32:28.953" v="555" actId="20577"/>
          <ac:spMkLst>
            <pc:docMk/>
            <pc:sldMk cId="3998011105" sldId="10580"/>
            <ac:spMk id="13" creationId="{5732D903-9239-BAAE-756E-28573EF086BB}"/>
          </ac:spMkLst>
        </pc:spChg>
        <pc:picChg chg="add del mod">
          <ac:chgData name="Hasselwander Daniel" userId="c52ad4b4-8117-4235-b9f1-fab9bcac5934" providerId="ADAL" clId="{5F0AE9F1-6B6D-444C-B1BC-76A2AC3A53FC}" dt="2023-03-15T03:37:56.058" v="564" actId="478"/>
          <ac:picMkLst>
            <pc:docMk/>
            <pc:sldMk cId="3998011105" sldId="10580"/>
            <ac:picMk id="4" creationId="{5C56E200-8D3C-5437-E129-6A4427E4D186}"/>
          </ac:picMkLst>
        </pc:picChg>
        <pc:picChg chg="add mod">
          <ac:chgData name="Hasselwander Daniel" userId="c52ad4b4-8117-4235-b9f1-fab9bcac5934" providerId="ADAL" clId="{5F0AE9F1-6B6D-444C-B1BC-76A2AC3A53FC}" dt="2023-03-15T03:37:55.209" v="563" actId="1076"/>
          <ac:picMkLst>
            <pc:docMk/>
            <pc:sldMk cId="3998011105" sldId="10580"/>
            <ac:picMk id="6" creationId="{1C34013C-2CDF-8CEF-5C89-5A07B919D777}"/>
          </ac:picMkLst>
        </pc:picChg>
        <pc:picChg chg="mod modCrop">
          <ac:chgData name="Hasselwander Daniel" userId="c52ad4b4-8117-4235-b9f1-fab9bcac5934" providerId="ADAL" clId="{5F0AE9F1-6B6D-444C-B1BC-76A2AC3A53FC}" dt="2023-03-15T03:32:32.352" v="556" actId="1076"/>
          <ac:picMkLst>
            <pc:docMk/>
            <pc:sldMk cId="3998011105" sldId="10580"/>
            <ac:picMk id="7" creationId="{EA49D7A8-5361-6C88-E702-DE2D21B0E5D6}"/>
          </ac:picMkLst>
        </pc:picChg>
        <pc:picChg chg="del">
          <ac:chgData name="Hasselwander Daniel" userId="c52ad4b4-8117-4235-b9f1-fab9bcac5934" providerId="ADAL" clId="{5F0AE9F1-6B6D-444C-B1BC-76A2AC3A53FC}" dt="2023-03-15T03:37:08.820" v="559" actId="478"/>
          <ac:picMkLst>
            <pc:docMk/>
            <pc:sldMk cId="3998011105" sldId="10580"/>
            <ac:picMk id="9" creationId="{9179BB05-22FE-CFCF-A03A-EB9E52FCCE50}"/>
          </ac:picMkLst>
        </pc:picChg>
        <pc:picChg chg="mod">
          <ac:chgData name="Hasselwander Daniel" userId="c52ad4b4-8117-4235-b9f1-fab9bcac5934" providerId="ADAL" clId="{5F0AE9F1-6B6D-444C-B1BC-76A2AC3A53FC}" dt="2023-03-15T03:32:34.370" v="557" actId="1076"/>
          <ac:picMkLst>
            <pc:docMk/>
            <pc:sldMk cId="3998011105" sldId="10580"/>
            <ac:picMk id="11" creationId="{0F759BB7-4C10-C28B-B6BE-C2A6463C6A2D}"/>
          </ac:picMkLst>
        </pc:picChg>
      </pc:sldChg>
      <pc:sldChg chg="delSp modSp add mod">
        <pc:chgData name="Hasselwander Daniel" userId="c52ad4b4-8117-4235-b9f1-fab9bcac5934" providerId="ADAL" clId="{5F0AE9F1-6B6D-444C-B1BC-76A2AC3A53FC}" dt="2023-03-15T03:38:27.602" v="590" actId="478"/>
        <pc:sldMkLst>
          <pc:docMk/>
          <pc:sldMk cId="217184011" sldId="10581"/>
        </pc:sldMkLst>
        <pc:spChg chg="mod">
          <ac:chgData name="Hasselwander Daniel" userId="c52ad4b4-8117-4235-b9f1-fab9bcac5934" providerId="ADAL" clId="{5F0AE9F1-6B6D-444C-B1BC-76A2AC3A53FC}" dt="2023-03-15T03:38:25.917" v="588" actId="6549"/>
          <ac:spMkLst>
            <pc:docMk/>
            <pc:sldMk cId="217184011" sldId="10581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5F0AE9F1-6B6D-444C-B1BC-76A2AC3A53FC}" dt="2023-03-15T03:38:21.223" v="586" actId="20577"/>
          <ac:spMkLst>
            <pc:docMk/>
            <pc:sldMk cId="217184011" sldId="10581"/>
            <ac:spMk id="15" creationId="{1BD9B7C1-5860-C447-7FC6-D510200F75A2}"/>
          </ac:spMkLst>
        </pc:spChg>
        <pc:picChg chg="del">
          <ac:chgData name="Hasselwander Daniel" userId="c52ad4b4-8117-4235-b9f1-fab9bcac5934" providerId="ADAL" clId="{5F0AE9F1-6B6D-444C-B1BC-76A2AC3A53FC}" dt="2023-03-15T03:38:27.602" v="590" actId="478"/>
          <ac:picMkLst>
            <pc:docMk/>
            <pc:sldMk cId="217184011" sldId="10581"/>
            <ac:picMk id="7" creationId="{EA49D7A8-5361-6C88-E702-DE2D21B0E5D6}"/>
          </ac:picMkLst>
        </pc:picChg>
        <pc:picChg chg="del">
          <ac:chgData name="Hasselwander Daniel" userId="c52ad4b4-8117-4235-b9f1-fab9bcac5934" providerId="ADAL" clId="{5F0AE9F1-6B6D-444C-B1BC-76A2AC3A53FC}" dt="2023-03-15T03:38:26.950" v="589" actId="478"/>
          <ac:picMkLst>
            <pc:docMk/>
            <pc:sldMk cId="217184011" sldId="10581"/>
            <ac:picMk id="11" creationId="{0F759BB7-4C10-C28B-B6BE-C2A6463C6A2D}"/>
          </ac:picMkLst>
        </pc:picChg>
      </pc:sldChg>
      <pc:sldChg chg="addSp delSp modSp add mod modNotesTx">
        <pc:chgData name="Hasselwander Daniel" userId="c52ad4b4-8117-4235-b9f1-fab9bcac5934" providerId="ADAL" clId="{5F0AE9F1-6B6D-444C-B1BC-76A2AC3A53FC}" dt="2023-03-15T03:46:39.761" v="670" actId="20577"/>
        <pc:sldMkLst>
          <pc:docMk/>
          <pc:sldMk cId="3519352868" sldId="10582"/>
        </pc:sldMkLst>
        <pc:spChg chg="mod">
          <ac:chgData name="Hasselwander Daniel" userId="c52ad4b4-8117-4235-b9f1-fab9bcac5934" providerId="ADAL" clId="{5F0AE9F1-6B6D-444C-B1BC-76A2AC3A53FC}" dt="2023-03-15T03:40:33.261" v="607" actId="20577"/>
          <ac:spMkLst>
            <pc:docMk/>
            <pc:sldMk cId="3519352868" sldId="10582"/>
            <ac:spMk id="15" creationId="{1BD9B7C1-5860-C447-7FC6-D510200F75A2}"/>
          </ac:spMkLst>
        </pc:spChg>
        <pc:picChg chg="del">
          <ac:chgData name="Hasselwander Daniel" userId="c52ad4b4-8117-4235-b9f1-fab9bcac5934" providerId="ADAL" clId="{5F0AE9F1-6B6D-444C-B1BC-76A2AC3A53FC}" dt="2023-03-15T03:41:42.388" v="611" actId="478"/>
          <ac:picMkLst>
            <pc:docMk/>
            <pc:sldMk cId="3519352868" sldId="10582"/>
            <ac:picMk id="4" creationId="{6E6F6356-F2FC-BFE5-9EAC-E78402524D69}"/>
          </ac:picMkLst>
        </pc:picChg>
        <pc:picChg chg="add mod">
          <ac:chgData name="Hasselwander Daniel" userId="c52ad4b4-8117-4235-b9f1-fab9bcac5934" providerId="ADAL" clId="{5F0AE9F1-6B6D-444C-B1BC-76A2AC3A53FC}" dt="2023-03-15T03:46:30.333" v="666" actId="14100"/>
          <ac:picMkLst>
            <pc:docMk/>
            <pc:sldMk cId="3519352868" sldId="10582"/>
            <ac:picMk id="5" creationId="{5391A66A-F960-7D1D-3C64-6DE56C535D3F}"/>
          </ac:picMkLst>
        </pc:picChg>
      </pc:sldChg>
      <pc:sldChg chg="add del">
        <pc:chgData name="Hasselwander Daniel" userId="c52ad4b4-8117-4235-b9f1-fab9bcac5934" providerId="ADAL" clId="{5F0AE9F1-6B6D-444C-B1BC-76A2AC3A53FC}" dt="2023-03-15T03:46:41.775" v="672"/>
        <pc:sldMkLst>
          <pc:docMk/>
          <pc:sldMk cId="1064669041" sldId="10583"/>
        </pc:sldMkLst>
      </pc:sldChg>
      <pc:sldChg chg="add del">
        <pc:chgData name="Hasselwander Daniel" userId="c52ad4b4-8117-4235-b9f1-fab9bcac5934" providerId="ADAL" clId="{5F0AE9F1-6B6D-444C-B1BC-76A2AC3A53FC}" dt="2023-03-15T03:46:37.363" v="668"/>
        <pc:sldMkLst>
          <pc:docMk/>
          <pc:sldMk cId="3027248707" sldId="10583"/>
        </pc:sldMkLst>
      </pc:sldChg>
      <pc:sldChg chg="addSp delSp modSp add mod ord">
        <pc:chgData name="Hasselwander Daniel" userId="c52ad4b4-8117-4235-b9f1-fab9bcac5934" providerId="ADAL" clId="{5F0AE9F1-6B6D-444C-B1BC-76A2AC3A53FC}" dt="2023-03-15T06:13:44.968" v="816" actId="20577"/>
        <pc:sldMkLst>
          <pc:docMk/>
          <pc:sldMk cId="3674188307" sldId="10583"/>
        </pc:sldMkLst>
        <pc:spChg chg="mod">
          <ac:chgData name="Hasselwander Daniel" userId="c52ad4b4-8117-4235-b9f1-fab9bcac5934" providerId="ADAL" clId="{5F0AE9F1-6B6D-444C-B1BC-76A2AC3A53FC}" dt="2023-03-15T06:12:55.928" v="774" actId="1076"/>
          <ac:spMkLst>
            <pc:docMk/>
            <pc:sldMk cId="3674188307" sldId="10583"/>
            <ac:spMk id="12" creationId="{0099B699-3AAC-986E-95BB-CA2E13FFA9E5}"/>
          </ac:spMkLst>
        </pc:spChg>
        <pc:spChg chg="mod">
          <ac:chgData name="Hasselwander Daniel" userId="c52ad4b4-8117-4235-b9f1-fab9bcac5934" providerId="ADAL" clId="{5F0AE9F1-6B6D-444C-B1BC-76A2AC3A53FC}" dt="2023-03-15T04:04:02.225" v="683" actId="6549"/>
          <ac:spMkLst>
            <pc:docMk/>
            <pc:sldMk cId="3674188307" sldId="10583"/>
            <ac:spMk id="13" creationId="{5732D903-9239-BAAE-756E-28573EF086BB}"/>
          </ac:spMkLst>
        </pc:spChg>
        <pc:spChg chg="add mod">
          <ac:chgData name="Hasselwander Daniel" userId="c52ad4b4-8117-4235-b9f1-fab9bcac5934" providerId="ADAL" clId="{5F0AE9F1-6B6D-444C-B1BC-76A2AC3A53FC}" dt="2023-03-15T06:13:44.968" v="816" actId="20577"/>
          <ac:spMkLst>
            <pc:docMk/>
            <pc:sldMk cId="3674188307" sldId="10583"/>
            <ac:spMk id="14" creationId="{52E20F96-FA2A-E7FC-3445-EFE01AC26631}"/>
          </ac:spMkLst>
        </pc:spChg>
        <pc:spChg chg="mod">
          <ac:chgData name="Hasselwander Daniel" userId="c52ad4b4-8117-4235-b9f1-fab9bcac5934" providerId="ADAL" clId="{5F0AE9F1-6B6D-444C-B1BC-76A2AC3A53FC}" dt="2023-03-15T06:13:01.998" v="792" actId="20577"/>
          <ac:spMkLst>
            <pc:docMk/>
            <pc:sldMk cId="3674188307" sldId="10583"/>
            <ac:spMk id="15" creationId="{1BD9B7C1-5860-C447-7FC6-D510200F75A2}"/>
          </ac:spMkLst>
        </pc:spChg>
        <pc:picChg chg="add del mod modCrop">
          <ac:chgData name="Hasselwander Daniel" userId="c52ad4b4-8117-4235-b9f1-fab9bcac5934" providerId="ADAL" clId="{5F0AE9F1-6B6D-444C-B1BC-76A2AC3A53FC}" dt="2023-03-15T06:12:42.378" v="757" actId="478"/>
          <ac:picMkLst>
            <pc:docMk/>
            <pc:sldMk cId="3674188307" sldId="10583"/>
            <ac:picMk id="4" creationId="{09E7263B-15AC-4C69-5C30-6F0ED3A6B567}"/>
          </ac:picMkLst>
        </pc:picChg>
        <pc:picChg chg="del">
          <ac:chgData name="Hasselwander Daniel" userId="c52ad4b4-8117-4235-b9f1-fab9bcac5934" providerId="ADAL" clId="{5F0AE9F1-6B6D-444C-B1BC-76A2AC3A53FC}" dt="2023-03-15T04:03:58.591" v="681" actId="478"/>
          <ac:picMkLst>
            <pc:docMk/>
            <pc:sldMk cId="3674188307" sldId="10583"/>
            <ac:picMk id="5" creationId="{5391A66A-F960-7D1D-3C64-6DE56C535D3F}"/>
          </ac:picMkLst>
        </pc:picChg>
        <pc:picChg chg="add del mod">
          <ac:chgData name="Hasselwander Daniel" userId="c52ad4b4-8117-4235-b9f1-fab9bcac5934" providerId="ADAL" clId="{5F0AE9F1-6B6D-444C-B1BC-76A2AC3A53FC}" dt="2023-03-15T06:12:06.319" v="754" actId="478"/>
          <ac:picMkLst>
            <pc:docMk/>
            <pc:sldMk cId="3674188307" sldId="10583"/>
            <ac:picMk id="7" creationId="{B1AD85FA-A430-F675-64F9-D91D4793A6BD}"/>
          </ac:picMkLst>
        </pc:picChg>
        <pc:picChg chg="add del mod">
          <ac:chgData name="Hasselwander Daniel" userId="c52ad4b4-8117-4235-b9f1-fab9bcac5934" providerId="ADAL" clId="{5F0AE9F1-6B6D-444C-B1BC-76A2AC3A53FC}" dt="2023-03-15T06:13:05.530" v="793" actId="478"/>
          <ac:picMkLst>
            <pc:docMk/>
            <pc:sldMk cId="3674188307" sldId="10583"/>
            <ac:picMk id="9" creationId="{43E6217E-3643-C25D-B883-447EBC10C23C}"/>
          </ac:picMkLst>
        </pc:picChg>
        <pc:picChg chg="add mod">
          <ac:chgData name="Hasselwander Daniel" userId="c52ad4b4-8117-4235-b9f1-fab9bcac5934" providerId="ADAL" clId="{5F0AE9F1-6B6D-444C-B1BC-76A2AC3A53FC}" dt="2023-03-15T06:12:47.829" v="760" actId="1076"/>
          <ac:picMkLst>
            <pc:docMk/>
            <pc:sldMk cId="3674188307" sldId="10583"/>
            <ac:picMk id="11" creationId="{0E8C2AFB-9718-E7E8-42F8-925A5F997502}"/>
          </ac:picMkLst>
        </pc:picChg>
        <pc:picChg chg="add mod">
          <ac:chgData name="Hasselwander Daniel" userId="c52ad4b4-8117-4235-b9f1-fab9bcac5934" providerId="ADAL" clId="{5F0AE9F1-6B6D-444C-B1BC-76A2AC3A53FC}" dt="2023-03-15T06:13:41.213" v="806" actId="1076"/>
          <ac:picMkLst>
            <pc:docMk/>
            <pc:sldMk cId="3674188307" sldId="10583"/>
            <ac:picMk id="17" creationId="{4CED7149-5D01-FE53-608B-3B75E1293B43}"/>
          </ac:picMkLst>
        </pc:picChg>
      </pc:sldChg>
      <pc:sldChg chg="modSp add del mod">
        <pc:chgData name="Hasselwander Daniel" userId="c52ad4b4-8117-4235-b9f1-fab9bcac5934" providerId="ADAL" clId="{5F0AE9F1-6B6D-444C-B1BC-76A2AC3A53FC}" dt="2023-03-15T06:10:18.701" v="743" actId="2696"/>
        <pc:sldMkLst>
          <pc:docMk/>
          <pc:sldMk cId="500862342" sldId="10584"/>
        </pc:sldMkLst>
        <pc:spChg chg="mod">
          <ac:chgData name="Hasselwander Daniel" userId="c52ad4b4-8117-4235-b9f1-fab9bcac5934" providerId="ADAL" clId="{5F0AE9F1-6B6D-444C-B1BC-76A2AC3A53FC}" dt="2023-03-15T06:10:15.764" v="742" actId="20577"/>
          <ac:spMkLst>
            <pc:docMk/>
            <pc:sldMk cId="500862342" sldId="10584"/>
            <ac:spMk id="15" creationId="{1BD9B7C1-5860-C447-7FC6-D510200F75A2}"/>
          </ac:spMkLst>
        </pc:spChg>
      </pc:sldChg>
      <pc:sldChg chg="delSp modSp add mod">
        <pc:chgData name="Hasselwander Daniel" userId="c52ad4b4-8117-4235-b9f1-fab9bcac5934" providerId="ADAL" clId="{5F0AE9F1-6B6D-444C-B1BC-76A2AC3A53FC}" dt="2023-03-15T06:08:59.908" v="718" actId="20577"/>
        <pc:sldMkLst>
          <pc:docMk/>
          <pc:sldMk cId="1061877954" sldId="10585"/>
        </pc:sldMkLst>
        <pc:spChg chg="mod">
          <ac:chgData name="Hasselwander Daniel" userId="c52ad4b4-8117-4235-b9f1-fab9bcac5934" providerId="ADAL" clId="{5F0AE9F1-6B6D-444C-B1BC-76A2AC3A53FC}" dt="2023-03-15T06:08:59.908" v="718" actId="20577"/>
          <ac:spMkLst>
            <pc:docMk/>
            <pc:sldMk cId="1061877954" sldId="10585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5F0AE9F1-6B6D-444C-B1BC-76A2AC3A53FC}" dt="2023-03-15T06:08:49.555" v="694" actId="20577"/>
          <ac:spMkLst>
            <pc:docMk/>
            <pc:sldMk cId="1061877954" sldId="10585"/>
            <ac:spMk id="15" creationId="{1BD9B7C1-5860-C447-7FC6-D510200F75A2}"/>
          </ac:spMkLst>
        </pc:spChg>
        <pc:picChg chg="del">
          <ac:chgData name="Hasselwander Daniel" userId="c52ad4b4-8117-4235-b9f1-fab9bcac5934" providerId="ADAL" clId="{5F0AE9F1-6B6D-444C-B1BC-76A2AC3A53FC}" dt="2023-03-15T06:08:46.011" v="690" actId="478"/>
          <ac:picMkLst>
            <pc:docMk/>
            <pc:sldMk cId="1061877954" sldId="10585"/>
            <ac:picMk id="4" creationId="{09E7263B-15AC-4C69-5C30-6F0ED3A6B567}"/>
          </ac:picMkLst>
        </pc:picChg>
      </pc:sldChg>
      <pc:sldChg chg="modSp add mod ord">
        <pc:chgData name="Hasselwander Daniel" userId="c52ad4b4-8117-4235-b9f1-fab9bcac5934" providerId="ADAL" clId="{5F0AE9F1-6B6D-444C-B1BC-76A2AC3A53FC}" dt="2023-03-15T06:30:44.524" v="1311"/>
        <pc:sldMkLst>
          <pc:docMk/>
          <pc:sldMk cId="3253042579" sldId="10586"/>
        </pc:sldMkLst>
        <pc:spChg chg="mod">
          <ac:chgData name="Hasselwander Daniel" userId="c52ad4b4-8117-4235-b9f1-fab9bcac5934" providerId="ADAL" clId="{5F0AE9F1-6B6D-444C-B1BC-76A2AC3A53FC}" dt="2023-03-15T06:30:44.524" v="1311"/>
          <ac:spMkLst>
            <pc:docMk/>
            <pc:sldMk cId="3253042579" sldId="10586"/>
            <ac:spMk id="13" creationId="{5732D903-9239-BAAE-756E-28573EF086BB}"/>
          </ac:spMkLst>
        </pc:spChg>
      </pc:sldChg>
      <pc:sldChg chg="addSp delSp modSp add mod ord">
        <pc:chgData name="Hasselwander Daniel" userId="c52ad4b4-8117-4235-b9f1-fab9bcac5934" providerId="ADAL" clId="{5F0AE9F1-6B6D-444C-B1BC-76A2AC3A53FC}" dt="2023-03-15T06:16:24.504" v="901" actId="20577"/>
        <pc:sldMkLst>
          <pc:docMk/>
          <pc:sldMk cId="2655166667" sldId="10587"/>
        </pc:sldMkLst>
        <pc:spChg chg="mod">
          <ac:chgData name="Hasselwander Daniel" userId="c52ad4b4-8117-4235-b9f1-fab9bcac5934" providerId="ADAL" clId="{5F0AE9F1-6B6D-444C-B1BC-76A2AC3A53FC}" dt="2023-03-15T06:16:24.504" v="901" actId="20577"/>
          <ac:spMkLst>
            <pc:docMk/>
            <pc:sldMk cId="2655166667" sldId="10587"/>
            <ac:spMk id="12" creationId="{0099B699-3AAC-986E-95BB-CA2E13FFA9E5}"/>
          </ac:spMkLst>
        </pc:spChg>
        <pc:spChg chg="add del">
          <ac:chgData name="Hasselwander Daniel" userId="c52ad4b4-8117-4235-b9f1-fab9bcac5934" providerId="ADAL" clId="{5F0AE9F1-6B6D-444C-B1BC-76A2AC3A53FC}" dt="2023-03-15T06:15:01.264" v="844" actId="478"/>
          <ac:spMkLst>
            <pc:docMk/>
            <pc:sldMk cId="2655166667" sldId="10587"/>
            <ac:spMk id="13" creationId="{5732D903-9239-BAAE-756E-28573EF086BB}"/>
          </ac:spMkLst>
        </pc:spChg>
        <pc:spChg chg="del">
          <ac:chgData name="Hasselwander Daniel" userId="c52ad4b4-8117-4235-b9f1-fab9bcac5934" providerId="ADAL" clId="{5F0AE9F1-6B6D-444C-B1BC-76A2AC3A53FC}" dt="2023-03-15T06:15:02.815" v="845" actId="478"/>
          <ac:spMkLst>
            <pc:docMk/>
            <pc:sldMk cId="2655166667" sldId="10587"/>
            <ac:spMk id="14" creationId="{52E20F96-FA2A-E7FC-3445-EFE01AC26631}"/>
          </ac:spMkLst>
        </pc:spChg>
        <pc:spChg chg="mod">
          <ac:chgData name="Hasselwander Daniel" userId="c52ad4b4-8117-4235-b9f1-fab9bcac5934" providerId="ADAL" clId="{5F0AE9F1-6B6D-444C-B1BC-76A2AC3A53FC}" dt="2023-03-15T06:14:23.055" v="835" actId="20577"/>
          <ac:spMkLst>
            <pc:docMk/>
            <pc:sldMk cId="2655166667" sldId="10587"/>
            <ac:spMk id="15" creationId="{1BD9B7C1-5860-C447-7FC6-D510200F75A2}"/>
          </ac:spMkLst>
        </pc:spChg>
        <pc:picChg chg="del">
          <ac:chgData name="Hasselwander Daniel" userId="c52ad4b4-8117-4235-b9f1-fab9bcac5934" providerId="ADAL" clId="{5F0AE9F1-6B6D-444C-B1BC-76A2AC3A53FC}" dt="2023-03-15T06:14:53.116" v="838" actId="478"/>
          <ac:picMkLst>
            <pc:docMk/>
            <pc:sldMk cId="2655166667" sldId="10587"/>
            <ac:picMk id="11" creationId="{0E8C2AFB-9718-E7E8-42F8-925A5F997502}"/>
          </ac:picMkLst>
        </pc:picChg>
        <pc:picChg chg="del">
          <ac:chgData name="Hasselwander Daniel" userId="c52ad4b4-8117-4235-b9f1-fab9bcac5934" providerId="ADAL" clId="{5F0AE9F1-6B6D-444C-B1BC-76A2AC3A53FC}" dt="2023-03-15T06:14:58.081" v="842" actId="478"/>
          <ac:picMkLst>
            <pc:docMk/>
            <pc:sldMk cId="2655166667" sldId="10587"/>
            <ac:picMk id="17" creationId="{4CED7149-5D01-FE53-608B-3B75E1293B43}"/>
          </ac:picMkLst>
        </pc:picChg>
      </pc:sldChg>
      <pc:sldChg chg="addSp delSp modSp add mod">
        <pc:chgData name="Hasselwander Daniel" userId="c52ad4b4-8117-4235-b9f1-fab9bcac5934" providerId="ADAL" clId="{5F0AE9F1-6B6D-444C-B1BC-76A2AC3A53FC}" dt="2023-03-15T06:20:51.728" v="1024" actId="20577"/>
        <pc:sldMkLst>
          <pc:docMk/>
          <pc:sldMk cId="1224039965" sldId="10588"/>
        </pc:sldMkLst>
        <pc:spChg chg="add del mod">
          <ac:chgData name="Hasselwander Daniel" userId="c52ad4b4-8117-4235-b9f1-fab9bcac5934" providerId="ADAL" clId="{5F0AE9F1-6B6D-444C-B1BC-76A2AC3A53FC}" dt="2023-03-15T06:20:17.019" v="988"/>
          <ac:spMkLst>
            <pc:docMk/>
            <pc:sldMk cId="1224039965" sldId="10588"/>
            <ac:spMk id="7" creationId="{D72BE01B-E2FE-EFF0-89B5-1AE21E0E0F6D}"/>
          </ac:spMkLst>
        </pc:spChg>
        <pc:spChg chg="add del mod">
          <ac:chgData name="Hasselwander Daniel" userId="c52ad4b4-8117-4235-b9f1-fab9bcac5934" providerId="ADAL" clId="{5F0AE9F1-6B6D-444C-B1BC-76A2AC3A53FC}" dt="2023-03-15T06:20:17.019" v="988"/>
          <ac:spMkLst>
            <pc:docMk/>
            <pc:sldMk cId="1224039965" sldId="10588"/>
            <ac:spMk id="8" creationId="{07ECA5DC-25DF-8CB9-A157-26837A2C6A40}"/>
          </ac:spMkLst>
        </pc:spChg>
        <pc:spChg chg="add mod">
          <ac:chgData name="Hasselwander Daniel" userId="c52ad4b4-8117-4235-b9f1-fab9bcac5934" providerId="ADAL" clId="{5F0AE9F1-6B6D-444C-B1BC-76A2AC3A53FC}" dt="2023-03-15T06:20:37.450" v="1006" actId="1076"/>
          <ac:spMkLst>
            <pc:docMk/>
            <pc:sldMk cId="1224039965" sldId="10588"/>
            <ac:spMk id="9" creationId="{77242DFB-0F1D-A79F-08FD-4CF2C6C1CC99}"/>
          </ac:spMkLst>
        </pc:spChg>
        <pc:spChg chg="add mod">
          <ac:chgData name="Hasselwander Daniel" userId="c52ad4b4-8117-4235-b9f1-fab9bcac5934" providerId="ADAL" clId="{5F0AE9F1-6B6D-444C-B1BC-76A2AC3A53FC}" dt="2023-03-15T06:20:51.728" v="1024" actId="20577"/>
          <ac:spMkLst>
            <pc:docMk/>
            <pc:sldMk cId="1224039965" sldId="10588"/>
            <ac:spMk id="10" creationId="{251D1EE8-52FE-4822-4289-0AD854402171}"/>
          </ac:spMkLst>
        </pc:spChg>
        <pc:spChg chg="del mod">
          <ac:chgData name="Hasselwander Daniel" userId="c52ad4b4-8117-4235-b9f1-fab9bcac5934" providerId="ADAL" clId="{5F0AE9F1-6B6D-444C-B1BC-76A2AC3A53FC}" dt="2023-03-15T06:19:22.626" v="977" actId="478"/>
          <ac:spMkLst>
            <pc:docMk/>
            <pc:sldMk cId="1224039965" sldId="10588"/>
            <ac:spMk id="12" creationId="{0099B699-3AAC-986E-95BB-CA2E13FFA9E5}"/>
          </ac:spMkLst>
        </pc:spChg>
        <pc:spChg chg="mod">
          <ac:chgData name="Hasselwander Daniel" userId="c52ad4b4-8117-4235-b9f1-fab9bcac5934" providerId="ADAL" clId="{5F0AE9F1-6B6D-444C-B1BC-76A2AC3A53FC}" dt="2023-03-15T06:20:25.299" v="991" actId="1076"/>
          <ac:spMkLst>
            <pc:docMk/>
            <pc:sldMk cId="1224039965" sldId="10588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5F0AE9F1-6B6D-444C-B1BC-76A2AC3A53FC}" dt="2023-03-15T06:18:17.219" v="975" actId="20577"/>
          <ac:spMkLst>
            <pc:docMk/>
            <pc:sldMk cId="1224039965" sldId="10588"/>
            <ac:spMk id="15" creationId="{1BD9B7C1-5860-C447-7FC6-D510200F75A2}"/>
          </ac:spMkLst>
        </pc:spChg>
        <pc:picChg chg="add mod">
          <ac:chgData name="Hasselwander Daniel" userId="c52ad4b4-8117-4235-b9f1-fab9bcac5934" providerId="ADAL" clId="{5F0AE9F1-6B6D-444C-B1BC-76A2AC3A53FC}" dt="2023-03-15T06:20:07.521" v="986" actId="1076"/>
          <ac:picMkLst>
            <pc:docMk/>
            <pc:sldMk cId="1224039965" sldId="10588"/>
            <ac:picMk id="4" creationId="{810EB64F-AEC5-6F25-BC17-7A1DC28DE2B8}"/>
          </ac:picMkLst>
        </pc:picChg>
        <pc:picChg chg="add mod">
          <ac:chgData name="Hasselwander Daniel" userId="c52ad4b4-8117-4235-b9f1-fab9bcac5934" providerId="ADAL" clId="{5F0AE9F1-6B6D-444C-B1BC-76A2AC3A53FC}" dt="2023-03-15T06:20:05.766" v="985" actId="1076"/>
          <ac:picMkLst>
            <pc:docMk/>
            <pc:sldMk cId="1224039965" sldId="10588"/>
            <ac:picMk id="6" creationId="{3210DB09-3860-5180-2B19-6460B3278DFF}"/>
          </ac:picMkLst>
        </pc:picChg>
      </pc:sldChg>
      <pc:sldChg chg="add del">
        <pc:chgData name="Hasselwander Daniel" userId="c52ad4b4-8117-4235-b9f1-fab9bcac5934" providerId="ADAL" clId="{5F0AE9F1-6B6D-444C-B1BC-76A2AC3A53FC}" dt="2023-03-15T06:17:43.904" v="943" actId="2696"/>
        <pc:sldMkLst>
          <pc:docMk/>
          <pc:sldMk cId="2000728733" sldId="10589"/>
        </pc:sldMkLst>
      </pc:sldChg>
      <pc:sldChg chg="modSp add mod">
        <pc:chgData name="Hasselwander Daniel" userId="c52ad4b4-8117-4235-b9f1-fab9bcac5934" providerId="ADAL" clId="{5F0AE9F1-6B6D-444C-B1BC-76A2AC3A53FC}" dt="2023-03-15T06:30:38.466" v="1309"/>
        <pc:sldMkLst>
          <pc:docMk/>
          <pc:sldMk cId="3470181457" sldId="10589"/>
        </pc:sldMkLst>
        <pc:spChg chg="mod">
          <ac:chgData name="Hasselwander Daniel" userId="c52ad4b4-8117-4235-b9f1-fab9bcac5934" providerId="ADAL" clId="{5F0AE9F1-6B6D-444C-B1BC-76A2AC3A53FC}" dt="2023-03-15T06:30:38.466" v="1309"/>
          <ac:spMkLst>
            <pc:docMk/>
            <pc:sldMk cId="3470181457" sldId="10589"/>
            <ac:spMk id="13" creationId="{5732D903-9239-BAAE-756E-28573EF086BB}"/>
          </ac:spMkLst>
        </pc:spChg>
      </pc:sldChg>
      <pc:sldChg chg="addSp modSp add mod">
        <pc:chgData name="Hasselwander Daniel" userId="c52ad4b4-8117-4235-b9f1-fab9bcac5934" providerId="ADAL" clId="{5F0AE9F1-6B6D-444C-B1BC-76A2AC3A53FC}" dt="2023-03-15T06:25:28.109" v="1174" actId="1076"/>
        <pc:sldMkLst>
          <pc:docMk/>
          <pc:sldMk cId="891152228" sldId="10590"/>
        </pc:sldMkLst>
        <pc:spChg chg="mod">
          <ac:chgData name="Hasselwander Daniel" userId="c52ad4b4-8117-4235-b9f1-fab9bcac5934" providerId="ADAL" clId="{5F0AE9F1-6B6D-444C-B1BC-76A2AC3A53FC}" dt="2023-03-15T06:23:27.106" v="1166" actId="6549"/>
          <ac:spMkLst>
            <pc:docMk/>
            <pc:sldMk cId="891152228" sldId="10590"/>
            <ac:spMk id="12" creationId="{0099B699-3AAC-986E-95BB-CA2E13FFA9E5}"/>
          </ac:spMkLst>
        </pc:spChg>
        <pc:spChg chg="mod">
          <ac:chgData name="Hasselwander Daniel" userId="c52ad4b4-8117-4235-b9f1-fab9bcac5934" providerId="ADAL" clId="{5F0AE9F1-6B6D-444C-B1BC-76A2AC3A53FC}" dt="2023-03-15T06:21:53.446" v="1056" actId="20577"/>
          <ac:spMkLst>
            <pc:docMk/>
            <pc:sldMk cId="891152228" sldId="10590"/>
            <ac:spMk id="15" creationId="{1BD9B7C1-5860-C447-7FC6-D510200F75A2}"/>
          </ac:spMkLst>
        </pc:spChg>
        <pc:picChg chg="add mod">
          <ac:chgData name="Hasselwander Daniel" userId="c52ad4b4-8117-4235-b9f1-fab9bcac5934" providerId="ADAL" clId="{5F0AE9F1-6B6D-444C-B1BC-76A2AC3A53FC}" dt="2023-03-15T06:24:20.091" v="1170" actId="1076"/>
          <ac:picMkLst>
            <pc:docMk/>
            <pc:sldMk cId="891152228" sldId="10590"/>
            <ac:picMk id="4" creationId="{F4C0226E-4F25-BDD8-6449-52FF43AE9EBD}"/>
          </ac:picMkLst>
        </pc:picChg>
        <pc:picChg chg="add mod">
          <ac:chgData name="Hasselwander Daniel" userId="c52ad4b4-8117-4235-b9f1-fab9bcac5934" providerId="ADAL" clId="{5F0AE9F1-6B6D-444C-B1BC-76A2AC3A53FC}" dt="2023-03-15T06:25:28.109" v="1174" actId="1076"/>
          <ac:picMkLst>
            <pc:docMk/>
            <pc:sldMk cId="891152228" sldId="10590"/>
            <ac:picMk id="6" creationId="{9ED7883E-8262-0F40-031D-E1125154AE74}"/>
          </ac:picMkLst>
        </pc:picChg>
      </pc:sldChg>
      <pc:sldChg chg="add del">
        <pc:chgData name="Hasselwander Daniel" userId="c52ad4b4-8117-4235-b9f1-fab9bcac5934" providerId="ADAL" clId="{5F0AE9F1-6B6D-444C-B1BC-76A2AC3A53FC}" dt="2023-03-15T06:25:49.526" v="1177" actId="2696"/>
        <pc:sldMkLst>
          <pc:docMk/>
          <pc:sldMk cId="1239479712" sldId="10591"/>
        </pc:sldMkLst>
      </pc:sldChg>
      <pc:sldChg chg="modSp add mod">
        <pc:chgData name="Hasselwander Daniel" userId="c52ad4b4-8117-4235-b9f1-fab9bcac5934" providerId="ADAL" clId="{5F0AE9F1-6B6D-444C-B1BC-76A2AC3A53FC}" dt="2023-03-15T06:30:41.281" v="1310"/>
        <pc:sldMkLst>
          <pc:docMk/>
          <pc:sldMk cId="1930537548" sldId="10592"/>
        </pc:sldMkLst>
        <pc:spChg chg="mod">
          <ac:chgData name="Hasselwander Daniel" userId="c52ad4b4-8117-4235-b9f1-fab9bcac5934" providerId="ADAL" clId="{5F0AE9F1-6B6D-444C-B1BC-76A2AC3A53FC}" dt="2023-03-15T06:30:41.281" v="1310"/>
          <ac:spMkLst>
            <pc:docMk/>
            <pc:sldMk cId="1930537548" sldId="10592"/>
            <ac:spMk id="13" creationId="{5732D903-9239-BAAE-756E-28573EF086BB}"/>
          </ac:spMkLst>
        </pc:spChg>
      </pc:sldChg>
      <pc:sldChg chg="addSp delSp modSp add mod modNotesTx">
        <pc:chgData name="Hasselwander Daniel" userId="c52ad4b4-8117-4235-b9f1-fab9bcac5934" providerId="ADAL" clId="{5F0AE9F1-6B6D-444C-B1BC-76A2AC3A53FC}" dt="2023-03-15T06:29:51.166" v="1288" actId="1076"/>
        <pc:sldMkLst>
          <pc:docMk/>
          <pc:sldMk cId="4223229048" sldId="10593"/>
        </pc:sldMkLst>
        <pc:spChg chg="add mod">
          <ac:chgData name="Hasselwander Daniel" userId="c52ad4b4-8117-4235-b9f1-fab9bcac5934" providerId="ADAL" clId="{5F0AE9F1-6B6D-444C-B1BC-76A2AC3A53FC}" dt="2023-03-15T06:27:57.080" v="1240" actId="14100"/>
          <ac:spMkLst>
            <pc:docMk/>
            <pc:sldMk cId="4223229048" sldId="10593"/>
            <ac:spMk id="8" creationId="{DC696303-A28F-864C-2BF9-AF9F3BE0DE1D}"/>
          </ac:spMkLst>
        </pc:spChg>
        <pc:spChg chg="mod">
          <ac:chgData name="Hasselwander Daniel" userId="c52ad4b4-8117-4235-b9f1-fab9bcac5934" providerId="ADAL" clId="{5F0AE9F1-6B6D-444C-B1BC-76A2AC3A53FC}" dt="2023-03-15T06:29:51.166" v="1288" actId="1076"/>
          <ac:spMkLst>
            <pc:docMk/>
            <pc:sldMk cId="4223229048" sldId="10593"/>
            <ac:spMk id="9" creationId="{77242DFB-0F1D-A79F-08FD-4CF2C6C1CC99}"/>
          </ac:spMkLst>
        </pc:spChg>
        <pc:spChg chg="del">
          <ac:chgData name="Hasselwander Daniel" userId="c52ad4b4-8117-4235-b9f1-fab9bcac5934" providerId="ADAL" clId="{5F0AE9F1-6B6D-444C-B1BC-76A2AC3A53FC}" dt="2023-03-15T06:27:23.133" v="1216" actId="478"/>
          <ac:spMkLst>
            <pc:docMk/>
            <pc:sldMk cId="4223229048" sldId="10593"/>
            <ac:spMk id="10" creationId="{251D1EE8-52FE-4822-4289-0AD854402171}"/>
          </ac:spMkLst>
        </pc:spChg>
        <pc:spChg chg="mod">
          <ac:chgData name="Hasselwander Daniel" userId="c52ad4b4-8117-4235-b9f1-fab9bcac5934" providerId="ADAL" clId="{5F0AE9F1-6B6D-444C-B1BC-76A2AC3A53FC}" dt="2023-03-15T06:26:22.146" v="1188" actId="20577"/>
          <ac:spMkLst>
            <pc:docMk/>
            <pc:sldMk cId="4223229048" sldId="10593"/>
            <ac:spMk id="15" creationId="{1BD9B7C1-5860-C447-7FC6-D510200F75A2}"/>
          </ac:spMkLst>
        </pc:spChg>
        <pc:spChg chg="add mod">
          <ac:chgData name="Hasselwander Daniel" userId="c52ad4b4-8117-4235-b9f1-fab9bcac5934" providerId="ADAL" clId="{5F0AE9F1-6B6D-444C-B1BC-76A2AC3A53FC}" dt="2023-03-15T06:29:37.887" v="1270" actId="20577"/>
          <ac:spMkLst>
            <pc:docMk/>
            <pc:sldMk cId="4223229048" sldId="10593"/>
            <ac:spMk id="17" creationId="{AAFE65F3-9703-9F51-C03E-3ABD6CCB81D9}"/>
          </ac:spMkLst>
        </pc:spChg>
        <pc:picChg chg="del">
          <ac:chgData name="Hasselwander Daniel" userId="c52ad4b4-8117-4235-b9f1-fab9bcac5934" providerId="ADAL" clId="{5F0AE9F1-6B6D-444C-B1BC-76A2AC3A53FC}" dt="2023-03-15T06:27:02.815" v="1190" actId="478"/>
          <ac:picMkLst>
            <pc:docMk/>
            <pc:sldMk cId="4223229048" sldId="10593"/>
            <ac:picMk id="4" creationId="{810EB64F-AEC5-6F25-BC17-7A1DC28DE2B8}"/>
          </ac:picMkLst>
        </pc:picChg>
        <pc:picChg chg="add mod">
          <ac:chgData name="Hasselwander Daniel" userId="c52ad4b4-8117-4235-b9f1-fab9bcac5934" providerId="ADAL" clId="{5F0AE9F1-6B6D-444C-B1BC-76A2AC3A53FC}" dt="2023-03-15T06:29:18.199" v="1248" actId="1076"/>
          <ac:picMkLst>
            <pc:docMk/>
            <pc:sldMk cId="4223229048" sldId="10593"/>
            <ac:picMk id="5" creationId="{05CF99A2-F432-4429-4087-332293DAA869}"/>
          </ac:picMkLst>
        </pc:picChg>
        <pc:picChg chg="del mod">
          <ac:chgData name="Hasselwander Daniel" userId="c52ad4b4-8117-4235-b9f1-fab9bcac5934" providerId="ADAL" clId="{5F0AE9F1-6B6D-444C-B1BC-76A2AC3A53FC}" dt="2023-03-15T06:27:39.614" v="1221" actId="478"/>
          <ac:picMkLst>
            <pc:docMk/>
            <pc:sldMk cId="4223229048" sldId="10593"/>
            <ac:picMk id="6" creationId="{3210DB09-3860-5180-2B19-6460B3278DFF}"/>
          </ac:picMkLst>
        </pc:picChg>
        <pc:picChg chg="add del mod">
          <ac:chgData name="Hasselwander Daniel" userId="c52ad4b4-8117-4235-b9f1-fab9bcac5934" providerId="ADAL" clId="{5F0AE9F1-6B6D-444C-B1BC-76A2AC3A53FC}" dt="2023-03-15T06:27:37.515" v="1220"/>
          <ac:picMkLst>
            <pc:docMk/>
            <pc:sldMk cId="4223229048" sldId="10593"/>
            <ac:picMk id="7" creationId="{05533C8F-E01F-A803-EEB5-BC161B85578A}"/>
          </ac:picMkLst>
        </pc:picChg>
        <pc:picChg chg="add mod">
          <ac:chgData name="Hasselwander Daniel" userId="c52ad4b4-8117-4235-b9f1-fab9bcac5934" providerId="ADAL" clId="{5F0AE9F1-6B6D-444C-B1BC-76A2AC3A53FC}" dt="2023-03-15T06:28:33.014" v="1243" actId="1076"/>
          <ac:picMkLst>
            <pc:docMk/>
            <pc:sldMk cId="4223229048" sldId="10593"/>
            <ac:picMk id="12" creationId="{F1EF4C4F-87D9-0BC5-B303-6E8F7DA6B193}"/>
          </ac:picMkLst>
        </pc:picChg>
        <pc:picChg chg="add mod">
          <ac:chgData name="Hasselwander Daniel" userId="c52ad4b4-8117-4235-b9f1-fab9bcac5934" providerId="ADAL" clId="{5F0AE9F1-6B6D-444C-B1BC-76A2AC3A53FC}" dt="2023-03-15T06:29:28.150" v="1252" actId="1076"/>
          <ac:picMkLst>
            <pc:docMk/>
            <pc:sldMk cId="4223229048" sldId="10593"/>
            <ac:picMk id="16" creationId="{553D1FB6-7DC5-A23B-3204-C0C7FC5CC0B5}"/>
          </ac:picMkLst>
        </pc:picChg>
      </pc:sldChg>
      <pc:sldChg chg="add del">
        <pc:chgData name="Hasselwander Daniel" userId="c52ad4b4-8117-4235-b9f1-fab9bcac5934" providerId="ADAL" clId="{5F0AE9F1-6B6D-444C-B1BC-76A2AC3A53FC}" dt="2023-03-15T06:34:49.814" v="1523" actId="2696"/>
        <pc:sldMkLst>
          <pc:docMk/>
          <pc:sldMk cId="2940892891" sldId="10594"/>
        </pc:sldMkLst>
      </pc:sldChg>
      <pc:sldChg chg="modSp add mod">
        <pc:chgData name="Hasselwander Daniel" userId="c52ad4b4-8117-4235-b9f1-fab9bcac5934" providerId="ADAL" clId="{5F0AE9F1-6B6D-444C-B1BC-76A2AC3A53FC}" dt="2023-03-15T06:30:34.026" v="1308" actId="20577"/>
        <pc:sldMkLst>
          <pc:docMk/>
          <pc:sldMk cId="2000548903" sldId="10595"/>
        </pc:sldMkLst>
        <pc:spChg chg="mod">
          <ac:chgData name="Hasselwander Daniel" userId="c52ad4b4-8117-4235-b9f1-fab9bcac5934" providerId="ADAL" clId="{5F0AE9F1-6B6D-444C-B1BC-76A2AC3A53FC}" dt="2023-03-15T06:30:34.026" v="1308" actId="20577"/>
          <ac:spMkLst>
            <pc:docMk/>
            <pc:sldMk cId="2000548903" sldId="10595"/>
            <ac:spMk id="13" creationId="{5732D903-9239-BAAE-756E-28573EF086BB}"/>
          </ac:spMkLst>
        </pc:spChg>
      </pc:sldChg>
      <pc:sldChg chg="addSp delSp modSp add mod ord">
        <pc:chgData name="Hasselwander Daniel" userId="c52ad4b4-8117-4235-b9f1-fab9bcac5934" providerId="ADAL" clId="{5F0AE9F1-6B6D-444C-B1BC-76A2AC3A53FC}" dt="2023-03-15T06:34:19.941" v="1491" actId="1076"/>
        <pc:sldMkLst>
          <pc:docMk/>
          <pc:sldMk cId="1347087970" sldId="10596"/>
        </pc:sldMkLst>
        <pc:spChg chg="del">
          <ac:chgData name="Hasselwander Daniel" userId="c52ad4b4-8117-4235-b9f1-fab9bcac5934" providerId="ADAL" clId="{5F0AE9F1-6B6D-444C-B1BC-76A2AC3A53FC}" dt="2023-03-15T06:31:57.718" v="1426" actId="478"/>
          <ac:spMkLst>
            <pc:docMk/>
            <pc:sldMk cId="1347087970" sldId="10596"/>
            <ac:spMk id="8" creationId="{DC696303-A28F-864C-2BF9-AF9F3BE0DE1D}"/>
          </ac:spMkLst>
        </pc:spChg>
        <pc:spChg chg="del">
          <ac:chgData name="Hasselwander Daniel" userId="c52ad4b4-8117-4235-b9f1-fab9bcac5934" providerId="ADAL" clId="{5F0AE9F1-6B6D-444C-B1BC-76A2AC3A53FC}" dt="2023-03-15T06:34:02.909" v="1485" actId="478"/>
          <ac:spMkLst>
            <pc:docMk/>
            <pc:sldMk cId="1347087970" sldId="10596"/>
            <ac:spMk id="9" creationId="{77242DFB-0F1D-A79F-08FD-4CF2C6C1CC99}"/>
          </ac:spMkLst>
        </pc:spChg>
        <pc:spChg chg="mod">
          <ac:chgData name="Hasselwander Daniel" userId="c52ad4b4-8117-4235-b9f1-fab9bcac5934" providerId="ADAL" clId="{5F0AE9F1-6B6D-444C-B1BC-76A2AC3A53FC}" dt="2023-03-15T06:30:55.794" v="1317" actId="20577"/>
          <ac:spMkLst>
            <pc:docMk/>
            <pc:sldMk cId="1347087970" sldId="10596"/>
            <ac:spMk id="15" creationId="{1BD9B7C1-5860-C447-7FC6-D510200F75A2}"/>
          </ac:spMkLst>
        </pc:spChg>
        <pc:spChg chg="del mod">
          <ac:chgData name="Hasselwander Daniel" userId="c52ad4b4-8117-4235-b9f1-fab9bcac5934" providerId="ADAL" clId="{5F0AE9F1-6B6D-444C-B1BC-76A2AC3A53FC}" dt="2023-03-15T06:34:01.008" v="1484" actId="478"/>
          <ac:spMkLst>
            <pc:docMk/>
            <pc:sldMk cId="1347087970" sldId="10596"/>
            <ac:spMk id="17" creationId="{AAFE65F3-9703-9F51-C03E-3ABD6CCB81D9}"/>
          </ac:spMkLst>
        </pc:spChg>
        <pc:picChg chg="add del mod">
          <ac:chgData name="Hasselwander Daniel" userId="c52ad4b4-8117-4235-b9f1-fab9bcac5934" providerId="ADAL" clId="{5F0AE9F1-6B6D-444C-B1BC-76A2AC3A53FC}" dt="2023-03-15T06:34:04.473" v="1486" actId="478"/>
          <ac:picMkLst>
            <pc:docMk/>
            <pc:sldMk cId="1347087970" sldId="10596"/>
            <ac:picMk id="4" creationId="{40C8DA6A-0727-FB1A-0789-0A06CDC38702}"/>
          </ac:picMkLst>
        </pc:picChg>
        <pc:picChg chg="del">
          <ac:chgData name="Hasselwander Daniel" userId="c52ad4b4-8117-4235-b9f1-fab9bcac5934" providerId="ADAL" clId="{5F0AE9F1-6B6D-444C-B1BC-76A2AC3A53FC}" dt="2023-03-15T06:33:03.395" v="1433" actId="478"/>
          <ac:picMkLst>
            <pc:docMk/>
            <pc:sldMk cId="1347087970" sldId="10596"/>
            <ac:picMk id="5" creationId="{05CF99A2-F432-4429-4087-332293DAA869}"/>
          </ac:picMkLst>
        </pc:picChg>
        <pc:picChg chg="add del mod">
          <ac:chgData name="Hasselwander Daniel" userId="c52ad4b4-8117-4235-b9f1-fab9bcac5934" providerId="ADAL" clId="{5F0AE9F1-6B6D-444C-B1BC-76A2AC3A53FC}" dt="2023-03-15T06:33:58.442" v="1483" actId="478"/>
          <ac:picMkLst>
            <pc:docMk/>
            <pc:sldMk cId="1347087970" sldId="10596"/>
            <ac:picMk id="7" creationId="{C8C290A5-5B5F-F073-D41B-91333F7C3409}"/>
          </ac:picMkLst>
        </pc:picChg>
        <pc:picChg chg="add mod">
          <ac:chgData name="Hasselwander Daniel" userId="c52ad4b4-8117-4235-b9f1-fab9bcac5934" providerId="ADAL" clId="{5F0AE9F1-6B6D-444C-B1BC-76A2AC3A53FC}" dt="2023-03-15T06:34:19.941" v="1491" actId="1076"/>
          <ac:picMkLst>
            <pc:docMk/>
            <pc:sldMk cId="1347087970" sldId="10596"/>
            <ac:picMk id="11" creationId="{761D20CF-D64D-829D-009A-E0F3E1C1CEE0}"/>
          </ac:picMkLst>
        </pc:picChg>
        <pc:picChg chg="del">
          <ac:chgData name="Hasselwander Daniel" userId="c52ad4b4-8117-4235-b9f1-fab9bcac5934" providerId="ADAL" clId="{5F0AE9F1-6B6D-444C-B1BC-76A2AC3A53FC}" dt="2023-03-15T06:31:58.786" v="1427" actId="478"/>
          <ac:picMkLst>
            <pc:docMk/>
            <pc:sldMk cId="1347087970" sldId="10596"/>
            <ac:picMk id="12" creationId="{F1EF4C4F-87D9-0BC5-B303-6E8F7DA6B193}"/>
          </ac:picMkLst>
        </pc:picChg>
        <pc:picChg chg="del">
          <ac:chgData name="Hasselwander Daniel" userId="c52ad4b4-8117-4235-b9f1-fab9bcac5934" providerId="ADAL" clId="{5F0AE9F1-6B6D-444C-B1BC-76A2AC3A53FC}" dt="2023-03-15T06:31:01.679" v="1318" actId="478"/>
          <ac:picMkLst>
            <pc:docMk/>
            <pc:sldMk cId="1347087970" sldId="10596"/>
            <ac:picMk id="16" creationId="{553D1FB6-7DC5-A23B-3204-C0C7FC5CC0B5}"/>
          </ac:picMkLst>
        </pc:picChg>
      </pc:sldChg>
      <pc:sldChg chg="delSp modSp add mod">
        <pc:chgData name="Hasselwander Daniel" userId="c52ad4b4-8117-4235-b9f1-fab9bcac5934" providerId="ADAL" clId="{5F0AE9F1-6B6D-444C-B1BC-76A2AC3A53FC}" dt="2023-03-15T06:34:36.220" v="1521" actId="20577"/>
        <pc:sldMkLst>
          <pc:docMk/>
          <pc:sldMk cId="1720979153" sldId="10597"/>
        </pc:sldMkLst>
        <pc:spChg chg="mod">
          <ac:chgData name="Hasselwander Daniel" userId="c52ad4b4-8117-4235-b9f1-fab9bcac5934" providerId="ADAL" clId="{5F0AE9F1-6B6D-444C-B1BC-76A2AC3A53FC}" dt="2023-03-15T06:33:30.990" v="1475" actId="1076"/>
          <ac:spMkLst>
            <pc:docMk/>
            <pc:sldMk cId="1720979153" sldId="10597"/>
            <ac:spMk id="9" creationId="{77242DFB-0F1D-A79F-08FD-4CF2C6C1CC99}"/>
          </ac:spMkLst>
        </pc:spChg>
        <pc:spChg chg="mod">
          <ac:chgData name="Hasselwander Daniel" userId="c52ad4b4-8117-4235-b9f1-fab9bcac5934" providerId="ADAL" clId="{5F0AE9F1-6B6D-444C-B1BC-76A2AC3A53FC}" dt="2023-03-15T06:34:36.220" v="1521" actId="20577"/>
          <ac:spMkLst>
            <pc:docMk/>
            <pc:sldMk cId="1720979153" sldId="10597"/>
            <ac:spMk id="17" creationId="{AAFE65F3-9703-9F51-C03E-3ABD6CCB81D9}"/>
          </ac:spMkLst>
        </pc:spChg>
        <pc:picChg chg="del">
          <ac:chgData name="Hasselwander Daniel" userId="c52ad4b4-8117-4235-b9f1-fab9bcac5934" providerId="ADAL" clId="{5F0AE9F1-6B6D-444C-B1BC-76A2AC3A53FC}" dt="2023-03-15T06:33:14.454" v="1436" actId="478"/>
          <ac:picMkLst>
            <pc:docMk/>
            <pc:sldMk cId="1720979153" sldId="10597"/>
            <ac:picMk id="4" creationId="{40C8DA6A-0727-FB1A-0789-0A06CDC38702}"/>
          </ac:picMkLst>
        </pc:picChg>
        <pc:picChg chg="mod">
          <ac:chgData name="Hasselwander Daniel" userId="c52ad4b4-8117-4235-b9f1-fab9bcac5934" providerId="ADAL" clId="{5F0AE9F1-6B6D-444C-B1BC-76A2AC3A53FC}" dt="2023-03-15T06:33:17.289" v="1438" actId="1076"/>
          <ac:picMkLst>
            <pc:docMk/>
            <pc:sldMk cId="1720979153" sldId="10597"/>
            <ac:picMk id="7" creationId="{C8C290A5-5B5F-F073-D41B-91333F7C3409}"/>
          </ac:picMkLst>
        </pc:picChg>
      </pc:sldChg>
      <pc:sldChg chg="add">
        <pc:chgData name="Hasselwander Daniel" userId="c52ad4b4-8117-4235-b9f1-fab9bcac5934" providerId="ADAL" clId="{5F0AE9F1-6B6D-444C-B1BC-76A2AC3A53FC}" dt="2023-03-15T06:34:40.855" v="1522"/>
        <pc:sldMkLst>
          <pc:docMk/>
          <pc:sldMk cId="1304049129" sldId="10598"/>
        </pc:sldMkLst>
      </pc:sldChg>
      <pc:sldChg chg="modSp add mod">
        <pc:chgData name="Hasselwander Daniel" userId="c52ad4b4-8117-4235-b9f1-fab9bcac5934" providerId="ADAL" clId="{5F0AE9F1-6B6D-444C-B1BC-76A2AC3A53FC}" dt="2023-03-15T06:35:02.759" v="1526" actId="20577"/>
        <pc:sldMkLst>
          <pc:docMk/>
          <pc:sldMk cId="3751852418" sldId="10599"/>
        </pc:sldMkLst>
        <pc:spChg chg="mod">
          <ac:chgData name="Hasselwander Daniel" userId="c52ad4b4-8117-4235-b9f1-fab9bcac5934" providerId="ADAL" clId="{5F0AE9F1-6B6D-444C-B1BC-76A2AC3A53FC}" dt="2023-03-15T06:35:02.759" v="1526" actId="20577"/>
          <ac:spMkLst>
            <pc:docMk/>
            <pc:sldMk cId="3751852418" sldId="10599"/>
            <ac:spMk id="13" creationId="{5732D903-9239-BAAE-756E-28573EF086BB}"/>
          </ac:spMkLst>
        </pc:spChg>
      </pc:sldChg>
    </pc:docChg>
  </pc:docChgLst>
  <pc:docChgLst>
    <pc:chgData name="Hasselwander Daniel" userId="c52ad4b4-8117-4235-b9f1-fab9bcac5934" providerId="ADAL" clId="{2410DF6D-AA04-AC49-B024-58B8F2A40422}"/>
    <pc:docChg chg="undo custSel addSld delSld modSld sldOrd">
      <pc:chgData name="Hasselwander Daniel" userId="c52ad4b4-8117-4235-b9f1-fab9bcac5934" providerId="ADAL" clId="{2410DF6D-AA04-AC49-B024-58B8F2A40422}" dt="2023-03-09T22:54:19.798" v="2093" actId="20577"/>
      <pc:docMkLst>
        <pc:docMk/>
      </pc:docMkLst>
      <pc:sldChg chg="delSp modSp mod">
        <pc:chgData name="Hasselwander Daniel" userId="c52ad4b4-8117-4235-b9f1-fab9bcac5934" providerId="ADAL" clId="{2410DF6D-AA04-AC49-B024-58B8F2A40422}" dt="2023-03-09T19:40:13.500" v="1205" actId="21"/>
        <pc:sldMkLst>
          <pc:docMk/>
          <pc:sldMk cId="227324334" sldId="10465"/>
        </pc:sldMkLst>
        <pc:spChg chg="mod">
          <ac:chgData name="Hasselwander Daniel" userId="c52ad4b4-8117-4235-b9f1-fab9bcac5934" providerId="ADAL" clId="{2410DF6D-AA04-AC49-B024-58B8F2A40422}" dt="2023-03-09T18:41:43.615" v="1" actId="20577"/>
          <ac:spMkLst>
            <pc:docMk/>
            <pc:sldMk cId="227324334" sldId="10465"/>
            <ac:spMk id="2" creationId="{FB9AF20B-5F37-A842-827B-39675ABE276A}"/>
          </ac:spMkLst>
        </pc:spChg>
        <pc:picChg chg="del">
          <ac:chgData name="Hasselwander Daniel" userId="c52ad4b4-8117-4235-b9f1-fab9bcac5934" providerId="ADAL" clId="{2410DF6D-AA04-AC49-B024-58B8F2A40422}" dt="2023-03-09T19:40:13.500" v="1205" actId="21"/>
          <ac:picMkLst>
            <pc:docMk/>
            <pc:sldMk cId="227324334" sldId="10465"/>
            <ac:picMk id="9" creationId="{02EFD2CE-5AF0-ABCD-477C-9EE49E299BD0}"/>
          </ac:picMkLst>
        </pc:picChg>
      </pc:sldChg>
      <pc:sldChg chg="modSp mod">
        <pc:chgData name="Hasselwander Daniel" userId="c52ad4b4-8117-4235-b9f1-fab9bcac5934" providerId="ADAL" clId="{2410DF6D-AA04-AC49-B024-58B8F2A40422}" dt="2023-03-09T19:21:58.793" v="608" actId="20577"/>
        <pc:sldMkLst>
          <pc:docMk/>
          <pc:sldMk cId="1338123478" sldId="10483"/>
        </pc:sldMkLst>
        <pc:spChg chg="mod">
          <ac:chgData name="Hasselwander Daniel" userId="c52ad4b4-8117-4235-b9f1-fab9bcac5934" providerId="ADAL" clId="{2410DF6D-AA04-AC49-B024-58B8F2A40422}" dt="2023-03-09T19:21:51.172" v="580" actId="20577"/>
          <ac:spMkLst>
            <pc:docMk/>
            <pc:sldMk cId="1338123478" sldId="10483"/>
            <ac:spMk id="2" creationId="{A0B7C6DE-253F-0374-F735-8A4174830D91}"/>
          </ac:spMkLst>
        </pc:spChg>
        <pc:spChg chg="mod">
          <ac:chgData name="Hasselwander Daniel" userId="c52ad4b4-8117-4235-b9f1-fab9bcac5934" providerId="ADAL" clId="{2410DF6D-AA04-AC49-B024-58B8F2A40422}" dt="2023-03-09T19:20:54.211" v="538" actId="122"/>
          <ac:spMkLst>
            <pc:docMk/>
            <pc:sldMk cId="1338123478" sldId="10483"/>
            <ac:spMk id="4" creationId="{80D92B32-5B65-44AA-8F03-F2A8649970C0}"/>
          </ac:spMkLst>
        </pc:spChg>
        <pc:spChg chg="mod">
          <ac:chgData name="Hasselwander Daniel" userId="c52ad4b4-8117-4235-b9f1-fab9bcac5934" providerId="ADAL" clId="{2410DF6D-AA04-AC49-B024-58B8F2A40422}" dt="2023-03-09T19:21:58.793" v="608" actId="20577"/>
          <ac:spMkLst>
            <pc:docMk/>
            <pc:sldMk cId="1338123478" sldId="10483"/>
            <ac:spMk id="15" creationId="{1BD9B7C1-5860-C447-7FC6-D510200F75A2}"/>
          </ac:spMkLst>
        </pc:spChg>
      </pc:sldChg>
      <pc:sldChg chg="del">
        <pc:chgData name="Hasselwander Daniel" userId="c52ad4b4-8117-4235-b9f1-fab9bcac5934" providerId="ADAL" clId="{2410DF6D-AA04-AC49-B024-58B8F2A40422}" dt="2023-03-09T18:47:12.443" v="3" actId="2696"/>
        <pc:sldMkLst>
          <pc:docMk/>
          <pc:sldMk cId="1635409466" sldId="10523"/>
        </pc:sldMkLst>
      </pc:sldChg>
      <pc:sldChg chg="del">
        <pc:chgData name="Hasselwander Daniel" userId="c52ad4b4-8117-4235-b9f1-fab9bcac5934" providerId="ADAL" clId="{2410DF6D-AA04-AC49-B024-58B8F2A40422}" dt="2023-03-09T18:41:50.153" v="2" actId="2696"/>
        <pc:sldMkLst>
          <pc:docMk/>
          <pc:sldMk cId="2986690466" sldId="10528"/>
        </pc:sldMkLst>
      </pc:sldChg>
      <pc:sldChg chg="addSp delSp modSp mod">
        <pc:chgData name="Hasselwander Daniel" userId="c52ad4b4-8117-4235-b9f1-fab9bcac5934" providerId="ADAL" clId="{2410DF6D-AA04-AC49-B024-58B8F2A40422}" dt="2023-03-09T22:16:54.947" v="2059" actId="20577"/>
        <pc:sldMkLst>
          <pc:docMk/>
          <pc:sldMk cId="3273907781" sldId="10529"/>
        </pc:sldMkLst>
        <pc:spChg chg="mod">
          <ac:chgData name="Hasselwander Daniel" userId="c52ad4b4-8117-4235-b9f1-fab9bcac5934" providerId="ADAL" clId="{2410DF6D-AA04-AC49-B024-58B8F2A40422}" dt="2023-03-09T18:47:24.888" v="25" actId="20577"/>
          <ac:spMkLst>
            <pc:docMk/>
            <pc:sldMk cId="3273907781" sldId="10529"/>
            <ac:spMk id="2" creationId="{A0B7C6DE-253F-0374-F735-8A4174830D91}"/>
          </ac:spMkLst>
        </pc:spChg>
        <pc:spChg chg="del mod">
          <ac:chgData name="Hasselwander Daniel" userId="c52ad4b4-8117-4235-b9f1-fab9bcac5934" providerId="ADAL" clId="{2410DF6D-AA04-AC49-B024-58B8F2A40422}" dt="2023-03-09T18:49:41.312" v="71"/>
          <ac:spMkLst>
            <pc:docMk/>
            <pc:sldMk cId="3273907781" sldId="10529"/>
            <ac:spMk id="4" creationId="{80D92B32-5B65-44AA-8F03-F2A8649970C0}"/>
          </ac:spMkLst>
        </pc:spChg>
        <pc:spChg chg="add mod">
          <ac:chgData name="Hasselwander Daniel" userId="c52ad4b4-8117-4235-b9f1-fab9bcac5934" providerId="ADAL" clId="{2410DF6D-AA04-AC49-B024-58B8F2A40422}" dt="2023-03-09T18:51:12.442" v="88" actId="1076"/>
          <ac:spMkLst>
            <pc:docMk/>
            <pc:sldMk cId="3273907781" sldId="10529"/>
            <ac:spMk id="5" creationId="{A5D6E8BF-FC06-8391-188C-603DE1C3557F}"/>
          </ac:spMkLst>
        </pc:spChg>
        <pc:spChg chg="add mod">
          <ac:chgData name="Hasselwander Daniel" userId="c52ad4b4-8117-4235-b9f1-fab9bcac5934" providerId="ADAL" clId="{2410DF6D-AA04-AC49-B024-58B8F2A40422}" dt="2023-03-09T22:16:54.947" v="2059" actId="20577"/>
          <ac:spMkLst>
            <pc:docMk/>
            <pc:sldMk cId="3273907781" sldId="10529"/>
            <ac:spMk id="6" creationId="{8B875B02-AC0C-63DB-381B-E0E897C11CEA}"/>
          </ac:spMkLst>
        </pc:spChg>
        <pc:spChg chg="del mod">
          <ac:chgData name="Hasselwander Daniel" userId="c52ad4b4-8117-4235-b9f1-fab9bcac5934" providerId="ADAL" clId="{2410DF6D-AA04-AC49-B024-58B8F2A40422}" dt="2023-03-09T18:50:03.463" v="75" actId="478"/>
          <ac:spMkLst>
            <pc:docMk/>
            <pc:sldMk cId="3273907781" sldId="10529"/>
            <ac:spMk id="15" creationId="{1BD9B7C1-5860-C447-7FC6-D510200F75A2}"/>
          </ac:spMkLst>
        </pc:spChg>
        <pc:picChg chg="add mod">
          <ac:chgData name="Hasselwander Daniel" userId="c52ad4b4-8117-4235-b9f1-fab9bcac5934" providerId="ADAL" clId="{2410DF6D-AA04-AC49-B024-58B8F2A40422}" dt="2023-03-09T19:01:56.868" v="194" actId="1076"/>
          <ac:picMkLst>
            <pc:docMk/>
            <pc:sldMk cId="3273907781" sldId="10529"/>
            <ac:picMk id="3" creationId="{C20DF687-7B9D-0379-CE04-82E2DF5EA484}"/>
          </ac:picMkLst>
        </pc:picChg>
      </pc:sldChg>
      <pc:sldChg chg="del">
        <pc:chgData name="Hasselwander Daniel" userId="c52ad4b4-8117-4235-b9f1-fab9bcac5934" providerId="ADAL" clId="{2410DF6D-AA04-AC49-B024-58B8F2A40422}" dt="2023-03-09T20:15:47.966" v="1667" actId="2696"/>
        <pc:sldMkLst>
          <pc:docMk/>
          <pc:sldMk cId="1935912093" sldId="10530"/>
        </pc:sldMkLst>
      </pc:sldChg>
      <pc:sldChg chg="del">
        <pc:chgData name="Hasselwander Daniel" userId="c52ad4b4-8117-4235-b9f1-fab9bcac5934" providerId="ADAL" clId="{2410DF6D-AA04-AC49-B024-58B8F2A40422}" dt="2023-03-09T20:16:05.051" v="1670" actId="2696"/>
        <pc:sldMkLst>
          <pc:docMk/>
          <pc:sldMk cId="2347116881" sldId="10532"/>
        </pc:sldMkLst>
      </pc:sldChg>
      <pc:sldChg chg="del">
        <pc:chgData name="Hasselwander Daniel" userId="c52ad4b4-8117-4235-b9f1-fab9bcac5934" providerId="ADAL" clId="{2410DF6D-AA04-AC49-B024-58B8F2A40422}" dt="2023-03-09T20:16:06.501" v="1671" actId="2696"/>
        <pc:sldMkLst>
          <pc:docMk/>
          <pc:sldMk cId="619672983" sldId="10534"/>
        </pc:sldMkLst>
      </pc:sldChg>
      <pc:sldChg chg="addSp delSp modSp mod">
        <pc:chgData name="Hasselwander Daniel" userId="c52ad4b4-8117-4235-b9f1-fab9bcac5934" providerId="ADAL" clId="{2410DF6D-AA04-AC49-B024-58B8F2A40422}" dt="2023-03-09T22:54:19.798" v="2093" actId="20577"/>
        <pc:sldMkLst>
          <pc:docMk/>
          <pc:sldMk cId="3859057315" sldId="10536"/>
        </pc:sldMkLst>
        <pc:spChg chg="add del mod">
          <ac:chgData name="Hasselwander Daniel" userId="c52ad4b4-8117-4235-b9f1-fab9bcac5934" providerId="ADAL" clId="{2410DF6D-AA04-AC49-B024-58B8F2A40422}" dt="2023-03-09T22:17:44.163" v="2061" actId="478"/>
          <ac:spMkLst>
            <pc:docMk/>
            <pc:sldMk cId="3859057315" sldId="10536"/>
            <ac:spMk id="3" creationId="{C0CFB48B-80E3-47D5-75CE-D86C154693B7}"/>
          </ac:spMkLst>
        </pc:spChg>
        <pc:spChg chg="del">
          <ac:chgData name="Hasselwander Daniel" userId="c52ad4b4-8117-4235-b9f1-fab9bcac5934" providerId="ADAL" clId="{2410DF6D-AA04-AC49-B024-58B8F2A40422}" dt="2023-03-09T22:17:42.321" v="2060" actId="478"/>
          <ac:spMkLst>
            <pc:docMk/>
            <pc:sldMk cId="3859057315" sldId="10536"/>
            <ac:spMk id="4" creationId="{F676AF38-65D6-3C18-D5F7-24FBF6B6E263}"/>
          </ac:spMkLst>
        </pc:spChg>
        <pc:spChg chg="add del mod">
          <ac:chgData name="Hasselwander Daniel" userId="c52ad4b4-8117-4235-b9f1-fab9bcac5934" providerId="ADAL" clId="{2410DF6D-AA04-AC49-B024-58B8F2A40422}" dt="2023-03-09T22:18:38.726" v="2065"/>
          <ac:spMkLst>
            <pc:docMk/>
            <pc:sldMk cId="3859057315" sldId="10536"/>
            <ac:spMk id="5" creationId="{42A60F2C-AC2B-955B-A851-3EEAB79A9A68}"/>
          </ac:spMkLst>
        </pc:spChg>
        <pc:spChg chg="add mod">
          <ac:chgData name="Hasselwander Daniel" userId="c52ad4b4-8117-4235-b9f1-fab9bcac5934" providerId="ADAL" clId="{2410DF6D-AA04-AC49-B024-58B8F2A40422}" dt="2023-03-09T22:54:19.798" v="2093" actId="20577"/>
          <ac:spMkLst>
            <pc:docMk/>
            <pc:sldMk cId="3859057315" sldId="10536"/>
            <ac:spMk id="9" creationId="{D34E4A32-78AC-FDEA-742D-5A727060EEF8}"/>
          </ac:spMkLst>
        </pc:spChg>
        <pc:picChg chg="del">
          <ac:chgData name="Hasselwander Daniel" userId="c52ad4b4-8117-4235-b9f1-fab9bcac5934" providerId="ADAL" clId="{2410DF6D-AA04-AC49-B024-58B8F2A40422}" dt="2023-03-09T20:16:40.259" v="1675" actId="478"/>
          <ac:picMkLst>
            <pc:docMk/>
            <pc:sldMk cId="3859057315" sldId="10536"/>
            <ac:picMk id="6" creationId="{734B6293-8B96-BEE3-1267-97581519BEA2}"/>
          </ac:picMkLst>
        </pc:picChg>
        <pc:picChg chg="del">
          <ac:chgData name="Hasselwander Daniel" userId="c52ad4b4-8117-4235-b9f1-fab9bcac5934" providerId="ADAL" clId="{2410DF6D-AA04-AC49-B024-58B8F2A40422}" dt="2023-03-09T22:17:46.008" v="2062" actId="478"/>
          <ac:picMkLst>
            <pc:docMk/>
            <pc:sldMk cId="3859057315" sldId="10536"/>
            <ac:picMk id="7" creationId="{EB2FC632-90EE-8EA6-7AF5-AA0A7F9DF715}"/>
          </ac:picMkLst>
        </pc:picChg>
      </pc:sldChg>
      <pc:sldChg chg="addSp delSp modSp add mod ord modNotesTx">
        <pc:chgData name="Hasselwander Daniel" userId="c52ad4b4-8117-4235-b9f1-fab9bcac5934" providerId="ADAL" clId="{2410DF6D-AA04-AC49-B024-58B8F2A40422}" dt="2023-03-09T22:16:20.952" v="2033" actId="6549"/>
        <pc:sldMkLst>
          <pc:docMk/>
          <pc:sldMk cId="3419381171" sldId="10537"/>
        </pc:sldMkLst>
        <pc:spChg chg="mod">
          <ac:chgData name="Hasselwander Daniel" userId="c52ad4b4-8117-4235-b9f1-fab9bcac5934" providerId="ADAL" clId="{2410DF6D-AA04-AC49-B024-58B8F2A40422}" dt="2023-03-09T19:20:04.834" v="533" actId="20577"/>
          <ac:spMkLst>
            <pc:docMk/>
            <pc:sldMk cId="3419381171" sldId="10537"/>
            <ac:spMk id="2" creationId="{A0B7C6DE-253F-0374-F735-8A4174830D91}"/>
          </ac:spMkLst>
        </pc:spChg>
        <pc:spChg chg="add del mod">
          <ac:chgData name="Hasselwander Daniel" userId="c52ad4b4-8117-4235-b9f1-fab9bcac5934" providerId="ADAL" clId="{2410DF6D-AA04-AC49-B024-58B8F2A40422}" dt="2023-03-09T20:18:00.150" v="1678" actId="478"/>
          <ac:spMkLst>
            <pc:docMk/>
            <pc:sldMk cId="3419381171" sldId="10537"/>
            <ac:spMk id="3" creationId="{B25D2D43-E212-FB74-C229-9F72812A6E04}"/>
          </ac:spMkLst>
        </pc:spChg>
        <pc:spChg chg="del mod">
          <ac:chgData name="Hasselwander Daniel" userId="c52ad4b4-8117-4235-b9f1-fab9bcac5934" providerId="ADAL" clId="{2410DF6D-AA04-AC49-B024-58B8F2A40422}" dt="2023-03-09T19:57:26.455" v="1390" actId="478"/>
          <ac:spMkLst>
            <pc:docMk/>
            <pc:sldMk cId="3419381171" sldId="10537"/>
            <ac:spMk id="4" creationId="{80D92B32-5B65-44AA-8F03-F2A8649970C0}"/>
          </ac:spMkLst>
        </pc:spChg>
        <pc:spChg chg="add del mod">
          <ac:chgData name="Hasselwander Daniel" userId="c52ad4b4-8117-4235-b9f1-fab9bcac5934" providerId="ADAL" clId="{2410DF6D-AA04-AC49-B024-58B8F2A40422}" dt="2023-03-09T20:03:01.674" v="1434" actId="478"/>
          <ac:spMkLst>
            <pc:docMk/>
            <pc:sldMk cId="3419381171" sldId="10537"/>
            <ac:spMk id="5" creationId="{CDB33E3D-0BD6-D254-C498-5CAA925DC91F}"/>
          </ac:spMkLst>
        </pc:spChg>
        <pc:spChg chg="add del mod">
          <ac:chgData name="Hasselwander Daniel" userId="c52ad4b4-8117-4235-b9f1-fab9bcac5934" providerId="ADAL" clId="{2410DF6D-AA04-AC49-B024-58B8F2A40422}" dt="2023-03-09T20:03:03.361" v="1435" actId="478"/>
          <ac:spMkLst>
            <pc:docMk/>
            <pc:sldMk cId="3419381171" sldId="10537"/>
            <ac:spMk id="6" creationId="{68CDFCFE-4D80-6444-DDDF-6817FE02C85C}"/>
          </ac:spMkLst>
        </pc:spChg>
        <pc:spChg chg="add del mod">
          <ac:chgData name="Hasselwander Daniel" userId="c52ad4b4-8117-4235-b9f1-fab9bcac5934" providerId="ADAL" clId="{2410DF6D-AA04-AC49-B024-58B8F2A40422}" dt="2023-03-09T20:03:05.386" v="1436" actId="478"/>
          <ac:spMkLst>
            <pc:docMk/>
            <pc:sldMk cId="3419381171" sldId="10537"/>
            <ac:spMk id="7" creationId="{F24465EB-FE30-BF76-C4B0-4BB6B65B8C77}"/>
          </ac:spMkLst>
        </pc:spChg>
        <pc:spChg chg="add del mod">
          <ac:chgData name="Hasselwander Daniel" userId="c52ad4b4-8117-4235-b9f1-fab9bcac5934" providerId="ADAL" clId="{2410DF6D-AA04-AC49-B024-58B8F2A40422}" dt="2023-03-09T20:03:06.994" v="1437" actId="478"/>
          <ac:spMkLst>
            <pc:docMk/>
            <pc:sldMk cId="3419381171" sldId="10537"/>
            <ac:spMk id="8" creationId="{E56F4923-AB46-5EEB-35E5-4C8389BEEE1B}"/>
          </ac:spMkLst>
        </pc:spChg>
        <pc:spChg chg="add del mod">
          <ac:chgData name="Hasselwander Daniel" userId="c52ad4b4-8117-4235-b9f1-fab9bcac5934" providerId="ADAL" clId="{2410DF6D-AA04-AC49-B024-58B8F2A40422}" dt="2023-03-09T20:18:09.833" v="1682" actId="478"/>
          <ac:spMkLst>
            <pc:docMk/>
            <pc:sldMk cId="3419381171" sldId="10537"/>
            <ac:spMk id="9" creationId="{DFE63105-E1E2-68F3-0ADD-A0D72024F72D}"/>
          </ac:spMkLst>
        </pc:spChg>
        <pc:spChg chg="add del mod">
          <ac:chgData name="Hasselwander Daniel" userId="c52ad4b4-8117-4235-b9f1-fab9bcac5934" providerId="ADAL" clId="{2410DF6D-AA04-AC49-B024-58B8F2A40422}" dt="2023-03-09T20:06:39.732" v="1552" actId="478"/>
          <ac:spMkLst>
            <pc:docMk/>
            <pc:sldMk cId="3419381171" sldId="10537"/>
            <ac:spMk id="10" creationId="{14DA153E-DB36-A260-B843-EC01F073C64D}"/>
          </ac:spMkLst>
        </pc:spChg>
        <pc:spChg chg="add del mod">
          <ac:chgData name="Hasselwander Daniel" userId="c52ad4b4-8117-4235-b9f1-fab9bcac5934" providerId="ADAL" clId="{2410DF6D-AA04-AC49-B024-58B8F2A40422}" dt="2023-03-09T20:06:37.470" v="1550" actId="478"/>
          <ac:spMkLst>
            <pc:docMk/>
            <pc:sldMk cId="3419381171" sldId="10537"/>
            <ac:spMk id="11" creationId="{8BDBC688-CADE-A723-4043-5F1BF1EEBC9C}"/>
          </ac:spMkLst>
        </pc:spChg>
        <pc:spChg chg="add del mod">
          <ac:chgData name="Hasselwander Daniel" userId="c52ad4b4-8117-4235-b9f1-fab9bcac5934" providerId="ADAL" clId="{2410DF6D-AA04-AC49-B024-58B8F2A40422}" dt="2023-03-09T20:06:38.548" v="1551" actId="478"/>
          <ac:spMkLst>
            <pc:docMk/>
            <pc:sldMk cId="3419381171" sldId="10537"/>
            <ac:spMk id="12" creationId="{2F1C93FF-FEBB-BE17-C568-BF9AA9577A7D}"/>
          </ac:spMkLst>
        </pc:spChg>
        <pc:spChg chg="add del mod">
          <ac:chgData name="Hasselwander Daniel" userId="c52ad4b4-8117-4235-b9f1-fab9bcac5934" providerId="ADAL" clId="{2410DF6D-AA04-AC49-B024-58B8F2A40422}" dt="2023-03-09T20:18:18.787" v="1686" actId="478"/>
          <ac:spMkLst>
            <pc:docMk/>
            <pc:sldMk cId="3419381171" sldId="10537"/>
            <ac:spMk id="13" creationId="{CDAE4B12-2919-00B9-D452-DF61396DBCFF}"/>
          </ac:spMkLst>
        </pc:spChg>
        <pc:spChg chg="add del mod">
          <ac:chgData name="Hasselwander Daniel" userId="c52ad4b4-8117-4235-b9f1-fab9bcac5934" providerId="ADAL" clId="{2410DF6D-AA04-AC49-B024-58B8F2A40422}" dt="2023-03-09T20:18:29.983" v="1692" actId="478"/>
          <ac:spMkLst>
            <pc:docMk/>
            <pc:sldMk cId="3419381171" sldId="10537"/>
            <ac:spMk id="14" creationId="{1A6AAF4B-1C79-7769-5A4A-66254F072EE9}"/>
          </ac:spMkLst>
        </pc:spChg>
        <pc:spChg chg="mod">
          <ac:chgData name="Hasselwander Daniel" userId="c52ad4b4-8117-4235-b9f1-fab9bcac5934" providerId="ADAL" clId="{2410DF6D-AA04-AC49-B024-58B8F2A40422}" dt="2023-03-09T19:56:47.417" v="1388" actId="20577"/>
          <ac:spMkLst>
            <pc:docMk/>
            <pc:sldMk cId="3419381171" sldId="10537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2410DF6D-AA04-AC49-B024-58B8F2A40422}" dt="2023-03-09T20:13:43.597" v="1643" actId="478"/>
          <ac:spMkLst>
            <pc:docMk/>
            <pc:sldMk cId="3419381171" sldId="10537"/>
            <ac:spMk id="16" creationId="{21683F7A-83B7-007C-8ABE-00D159257527}"/>
          </ac:spMkLst>
        </pc:spChg>
        <pc:spChg chg="add mod">
          <ac:chgData name="Hasselwander Daniel" userId="c52ad4b4-8117-4235-b9f1-fab9bcac5934" providerId="ADAL" clId="{2410DF6D-AA04-AC49-B024-58B8F2A40422}" dt="2023-03-09T20:20:06.554" v="1700" actId="1076"/>
          <ac:spMkLst>
            <pc:docMk/>
            <pc:sldMk cId="3419381171" sldId="10537"/>
            <ac:spMk id="17" creationId="{65DE4C6B-3CCC-1FDC-E3D2-BC269159A4C2}"/>
          </ac:spMkLst>
        </pc:spChg>
        <pc:spChg chg="add mod">
          <ac:chgData name="Hasselwander Daniel" userId="c52ad4b4-8117-4235-b9f1-fab9bcac5934" providerId="ADAL" clId="{2410DF6D-AA04-AC49-B024-58B8F2A40422}" dt="2023-03-09T20:20:06.554" v="1700" actId="1076"/>
          <ac:spMkLst>
            <pc:docMk/>
            <pc:sldMk cId="3419381171" sldId="10537"/>
            <ac:spMk id="18" creationId="{8711D1E7-A5BD-7F2C-CFD7-8B8D16D6BF7C}"/>
          </ac:spMkLst>
        </pc:spChg>
        <pc:spChg chg="add del mod">
          <ac:chgData name="Hasselwander Daniel" userId="c52ad4b4-8117-4235-b9f1-fab9bcac5934" providerId="ADAL" clId="{2410DF6D-AA04-AC49-B024-58B8F2A40422}" dt="2023-03-09T20:18:20.362" v="1687" actId="21"/>
          <ac:spMkLst>
            <pc:docMk/>
            <pc:sldMk cId="3419381171" sldId="10537"/>
            <ac:spMk id="19" creationId="{0BE4F8B1-90EA-4140-9B69-DF5C62648AE5}"/>
          </ac:spMkLst>
        </pc:spChg>
        <pc:spChg chg="add mod">
          <ac:chgData name="Hasselwander Daniel" userId="c52ad4b4-8117-4235-b9f1-fab9bcac5934" providerId="ADAL" clId="{2410DF6D-AA04-AC49-B024-58B8F2A40422}" dt="2023-03-09T20:20:06.554" v="1700" actId="1076"/>
          <ac:spMkLst>
            <pc:docMk/>
            <pc:sldMk cId="3419381171" sldId="10537"/>
            <ac:spMk id="20" creationId="{48D362E2-ABB6-380A-B156-F08E5F4A8FE1}"/>
          </ac:spMkLst>
        </pc:spChg>
        <pc:spChg chg="add mod">
          <ac:chgData name="Hasselwander Daniel" userId="c52ad4b4-8117-4235-b9f1-fab9bcac5934" providerId="ADAL" clId="{2410DF6D-AA04-AC49-B024-58B8F2A40422}" dt="2023-03-09T20:20:06.554" v="1700" actId="1076"/>
          <ac:spMkLst>
            <pc:docMk/>
            <pc:sldMk cId="3419381171" sldId="10537"/>
            <ac:spMk id="21" creationId="{1F860A9A-04C5-6A35-4788-3C19D3B52D76}"/>
          </ac:spMkLst>
        </pc:spChg>
        <pc:spChg chg="add mod">
          <ac:chgData name="Hasselwander Daniel" userId="c52ad4b4-8117-4235-b9f1-fab9bcac5934" providerId="ADAL" clId="{2410DF6D-AA04-AC49-B024-58B8F2A40422}" dt="2023-03-09T22:16:20.952" v="2033" actId="6549"/>
          <ac:spMkLst>
            <pc:docMk/>
            <pc:sldMk cId="3419381171" sldId="10537"/>
            <ac:spMk id="22" creationId="{5F1404C9-60B9-4B32-E4A9-DBD7C7DE9E28}"/>
          </ac:spMkLst>
        </pc:spChg>
        <pc:spChg chg="add mod">
          <ac:chgData name="Hasselwander Daniel" userId="c52ad4b4-8117-4235-b9f1-fab9bcac5934" providerId="ADAL" clId="{2410DF6D-AA04-AC49-B024-58B8F2A40422}" dt="2023-03-09T20:23:35.026" v="1797" actId="20577"/>
          <ac:spMkLst>
            <pc:docMk/>
            <pc:sldMk cId="3419381171" sldId="10537"/>
            <ac:spMk id="23" creationId="{D176DB3B-9C98-9065-6112-61B081E94828}"/>
          </ac:spMkLst>
        </pc:spChg>
      </pc:sldChg>
      <pc:sldChg chg="addSp delSp modSp add del mod">
        <pc:chgData name="Hasselwander Daniel" userId="c52ad4b4-8117-4235-b9f1-fab9bcac5934" providerId="ADAL" clId="{2410DF6D-AA04-AC49-B024-58B8F2A40422}" dt="2023-03-09T19:45:47.577" v="1303" actId="2696"/>
        <pc:sldMkLst>
          <pc:docMk/>
          <pc:sldMk cId="3493039740" sldId="10538"/>
        </pc:sldMkLst>
        <pc:spChg chg="del">
          <ac:chgData name="Hasselwander Daniel" userId="c52ad4b4-8117-4235-b9f1-fab9bcac5934" providerId="ADAL" clId="{2410DF6D-AA04-AC49-B024-58B8F2A40422}" dt="2023-03-09T19:24:13.740" v="665" actId="478"/>
          <ac:spMkLst>
            <pc:docMk/>
            <pc:sldMk cId="3493039740" sldId="10538"/>
            <ac:spMk id="4" creationId="{80D92B32-5B65-44AA-8F03-F2A8649970C0}"/>
          </ac:spMkLst>
        </pc:spChg>
        <pc:spChg chg="mod">
          <ac:chgData name="Hasselwander Daniel" userId="c52ad4b4-8117-4235-b9f1-fab9bcac5934" providerId="ADAL" clId="{2410DF6D-AA04-AC49-B024-58B8F2A40422}" dt="2023-03-09T19:40:03.995" v="1204"/>
          <ac:spMkLst>
            <pc:docMk/>
            <pc:sldMk cId="3493039740" sldId="10538"/>
            <ac:spMk id="15" creationId="{1BD9B7C1-5860-C447-7FC6-D510200F75A2}"/>
          </ac:spMkLst>
        </pc:spChg>
        <pc:picChg chg="add mod">
          <ac:chgData name="Hasselwander Daniel" userId="c52ad4b4-8117-4235-b9f1-fab9bcac5934" providerId="ADAL" clId="{2410DF6D-AA04-AC49-B024-58B8F2A40422}" dt="2023-03-09T19:40:15.605" v="1206"/>
          <ac:picMkLst>
            <pc:docMk/>
            <pc:sldMk cId="3493039740" sldId="10538"/>
            <ac:picMk id="3" creationId="{75CD2D0C-B5F9-F42E-73C8-BBDE1176056B}"/>
          </ac:picMkLst>
        </pc:picChg>
      </pc:sldChg>
      <pc:sldChg chg="addSp delSp modSp new mod ord">
        <pc:chgData name="Hasselwander Daniel" userId="c52ad4b4-8117-4235-b9f1-fab9bcac5934" providerId="ADAL" clId="{2410DF6D-AA04-AC49-B024-58B8F2A40422}" dt="2023-03-09T19:45:42.909" v="1301"/>
        <pc:sldMkLst>
          <pc:docMk/>
          <pc:sldMk cId="818592116" sldId="10539"/>
        </pc:sldMkLst>
        <pc:spChg chg="mod">
          <ac:chgData name="Hasselwander Daniel" userId="c52ad4b4-8117-4235-b9f1-fab9bcac5934" providerId="ADAL" clId="{2410DF6D-AA04-AC49-B024-58B8F2A40422}" dt="2023-03-09T19:41:10.577" v="1228" actId="14100"/>
          <ac:spMkLst>
            <pc:docMk/>
            <pc:sldMk cId="818592116" sldId="10539"/>
            <ac:spMk id="2" creationId="{701834F6-AA5E-2227-A9DA-4BDC91F1FE4E}"/>
          </ac:spMkLst>
        </pc:spChg>
        <pc:spChg chg="mod">
          <ac:chgData name="Hasselwander Daniel" userId="c52ad4b4-8117-4235-b9f1-fab9bcac5934" providerId="ADAL" clId="{2410DF6D-AA04-AC49-B024-58B8F2A40422}" dt="2023-03-09T19:36:15.501" v="1135" actId="1076"/>
          <ac:spMkLst>
            <pc:docMk/>
            <pc:sldMk cId="818592116" sldId="10539"/>
            <ac:spMk id="3" creationId="{3CBB926F-2A68-28CF-634E-DE837DD87134}"/>
          </ac:spMkLst>
        </pc:spChg>
        <pc:spChg chg="mod">
          <ac:chgData name="Hasselwander Daniel" userId="c52ad4b4-8117-4235-b9f1-fab9bcac5934" providerId="ADAL" clId="{2410DF6D-AA04-AC49-B024-58B8F2A40422}" dt="2023-03-09T19:41:03.315" v="1227" actId="1076"/>
          <ac:spMkLst>
            <pc:docMk/>
            <pc:sldMk cId="818592116" sldId="10539"/>
            <ac:spMk id="6" creationId="{EDD4821E-8320-6433-A5A2-1D2CBBA6DFF9}"/>
          </ac:spMkLst>
        </pc:spChg>
        <pc:spChg chg="del">
          <ac:chgData name="Hasselwander Daniel" userId="c52ad4b4-8117-4235-b9f1-fab9bcac5934" providerId="ADAL" clId="{2410DF6D-AA04-AC49-B024-58B8F2A40422}" dt="2023-03-09T19:30:59.461" v="1008" actId="478"/>
          <ac:spMkLst>
            <pc:docMk/>
            <pc:sldMk cId="818592116" sldId="10539"/>
            <ac:spMk id="7" creationId="{75C73816-96A6-2280-6C7D-9ED8CA69CFC4}"/>
          </ac:spMkLst>
        </pc:spChg>
        <pc:spChg chg="mod">
          <ac:chgData name="Hasselwander Daniel" userId="c52ad4b4-8117-4235-b9f1-fab9bcac5934" providerId="ADAL" clId="{2410DF6D-AA04-AC49-B024-58B8F2A40422}" dt="2023-03-09T19:24:43.737" v="702" actId="20577"/>
          <ac:spMkLst>
            <pc:docMk/>
            <pc:sldMk cId="818592116" sldId="10539"/>
            <ac:spMk id="8" creationId="{79EAD03C-3E8C-802D-4B51-4F785315E9DC}"/>
          </ac:spMkLst>
        </pc:spChg>
        <pc:spChg chg="add mod">
          <ac:chgData name="Hasselwander Daniel" userId="c52ad4b4-8117-4235-b9f1-fab9bcac5934" providerId="ADAL" clId="{2410DF6D-AA04-AC49-B024-58B8F2A40422}" dt="2023-03-09T19:36:20.859" v="1137" actId="1076"/>
          <ac:spMkLst>
            <pc:docMk/>
            <pc:sldMk cId="818592116" sldId="10539"/>
            <ac:spMk id="12" creationId="{89FCC2B7-591D-696F-8E42-4C8C9DF45B84}"/>
          </ac:spMkLst>
        </pc:spChg>
        <pc:spChg chg="add mod">
          <ac:chgData name="Hasselwander Daniel" userId="c52ad4b4-8117-4235-b9f1-fab9bcac5934" providerId="ADAL" clId="{2410DF6D-AA04-AC49-B024-58B8F2A40422}" dt="2023-03-09T19:36:57.551" v="1175" actId="20577"/>
          <ac:spMkLst>
            <pc:docMk/>
            <pc:sldMk cId="818592116" sldId="10539"/>
            <ac:spMk id="16" creationId="{B5306709-D102-B70C-F54F-D16BE14B6B0C}"/>
          </ac:spMkLst>
        </pc:spChg>
        <pc:spChg chg="add mod">
          <ac:chgData name="Hasselwander Daniel" userId="c52ad4b4-8117-4235-b9f1-fab9bcac5934" providerId="ADAL" clId="{2410DF6D-AA04-AC49-B024-58B8F2A40422}" dt="2023-03-09T19:42:55.817" v="1252" actId="208"/>
          <ac:spMkLst>
            <pc:docMk/>
            <pc:sldMk cId="818592116" sldId="10539"/>
            <ac:spMk id="17" creationId="{0250C850-5C23-E9EC-14FF-0C73EAC4C8B4}"/>
          </ac:spMkLst>
        </pc:spChg>
        <pc:spChg chg="add del mod">
          <ac:chgData name="Hasselwander Daniel" userId="c52ad4b4-8117-4235-b9f1-fab9bcac5934" providerId="ADAL" clId="{2410DF6D-AA04-AC49-B024-58B8F2A40422}" dt="2023-03-09T19:42:53.434" v="1248"/>
          <ac:spMkLst>
            <pc:docMk/>
            <pc:sldMk cId="818592116" sldId="10539"/>
            <ac:spMk id="18" creationId="{AC212CE4-EC5A-050C-399C-3C355FA9C34D}"/>
          </ac:spMkLst>
        </pc:spChg>
        <pc:spChg chg="add del mod">
          <ac:chgData name="Hasselwander Daniel" userId="c52ad4b4-8117-4235-b9f1-fab9bcac5934" providerId="ADAL" clId="{2410DF6D-AA04-AC49-B024-58B8F2A40422}" dt="2023-03-09T19:45:42.909" v="1301"/>
          <ac:spMkLst>
            <pc:docMk/>
            <pc:sldMk cId="818592116" sldId="10539"/>
            <ac:spMk id="22" creationId="{0E9DA0FC-45EF-F5E2-BDE1-AC2216A8E3BF}"/>
          </ac:spMkLst>
        </pc:spChg>
        <pc:picChg chg="add del mod">
          <ac:chgData name="Hasselwander Daniel" userId="c52ad4b4-8117-4235-b9f1-fab9bcac5934" providerId="ADAL" clId="{2410DF6D-AA04-AC49-B024-58B8F2A40422}" dt="2023-03-09T19:30:45.078" v="1002" actId="478"/>
          <ac:picMkLst>
            <pc:docMk/>
            <pc:sldMk cId="818592116" sldId="10539"/>
            <ac:picMk id="10" creationId="{A40796A6-6033-CA27-9A55-857EE69302E2}"/>
          </ac:picMkLst>
        </pc:picChg>
        <pc:picChg chg="add mod">
          <ac:chgData name="Hasselwander Daniel" userId="c52ad4b4-8117-4235-b9f1-fab9bcac5934" providerId="ADAL" clId="{2410DF6D-AA04-AC49-B024-58B8F2A40422}" dt="2023-03-09T19:36:18.776" v="1136" actId="1076"/>
          <ac:picMkLst>
            <pc:docMk/>
            <pc:sldMk cId="818592116" sldId="10539"/>
            <ac:picMk id="11" creationId="{14D45B50-64F6-DAE5-D95D-34EE199EC3A9}"/>
          </ac:picMkLst>
        </pc:picChg>
        <pc:picChg chg="add mod">
          <ac:chgData name="Hasselwander Daniel" userId="c52ad4b4-8117-4235-b9f1-fab9bcac5934" providerId="ADAL" clId="{2410DF6D-AA04-AC49-B024-58B8F2A40422}" dt="2023-03-09T19:36:30.842" v="1139" actId="1076"/>
          <ac:picMkLst>
            <pc:docMk/>
            <pc:sldMk cId="818592116" sldId="10539"/>
            <ac:picMk id="13" creationId="{5E38F63D-18E4-5585-4970-CED37DD06C94}"/>
          </ac:picMkLst>
        </pc:picChg>
        <pc:picChg chg="add mod">
          <ac:chgData name="Hasselwander Daniel" userId="c52ad4b4-8117-4235-b9f1-fab9bcac5934" providerId="ADAL" clId="{2410DF6D-AA04-AC49-B024-58B8F2A40422}" dt="2023-03-09T19:36:33.851" v="1140" actId="1076"/>
          <ac:picMkLst>
            <pc:docMk/>
            <pc:sldMk cId="818592116" sldId="10539"/>
            <ac:picMk id="15" creationId="{E533B7CA-E739-C887-477C-36902158F7E6}"/>
          </ac:picMkLst>
        </pc:picChg>
        <pc:cxnChg chg="add mod">
          <ac:chgData name="Hasselwander Daniel" userId="c52ad4b4-8117-4235-b9f1-fab9bcac5934" providerId="ADAL" clId="{2410DF6D-AA04-AC49-B024-58B8F2A40422}" dt="2023-03-09T19:44:04.754" v="1298" actId="1036"/>
          <ac:cxnSpMkLst>
            <pc:docMk/>
            <pc:sldMk cId="818592116" sldId="10539"/>
            <ac:cxnSpMk id="20" creationId="{5D0B75B3-6876-D677-6F16-686849F46CC1}"/>
          </ac:cxnSpMkLst>
        </pc:cxnChg>
      </pc:sldChg>
      <pc:sldChg chg="addSp delSp modSp add mod">
        <pc:chgData name="Hasselwander Daniel" userId="c52ad4b4-8117-4235-b9f1-fab9bcac5934" providerId="ADAL" clId="{2410DF6D-AA04-AC49-B024-58B8F2A40422}" dt="2023-03-09T22:41:49.506" v="2079" actId="20577"/>
        <pc:sldMkLst>
          <pc:docMk/>
          <pc:sldMk cId="675175934" sldId="10540"/>
        </pc:sldMkLst>
        <pc:spChg chg="mod">
          <ac:chgData name="Hasselwander Daniel" userId="c52ad4b4-8117-4235-b9f1-fab9bcac5934" providerId="ADAL" clId="{2410DF6D-AA04-AC49-B024-58B8F2A40422}" dt="2023-03-09T19:47:08.821" v="1348" actId="1076"/>
          <ac:spMkLst>
            <pc:docMk/>
            <pc:sldMk cId="675175934" sldId="10540"/>
            <ac:spMk id="2" creationId="{701834F6-AA5E-2227-A9DA-4BDC91F1FE4E}"/>
          </ac:spMkLst>
        </pc:spChg>
        <pc:spChg chg="mod">
          <ac:chgData name="Hasselwander Daniel" userId="c52ad4b4-8117-4235-b9f1-fab9bcac5934" providerId="ADAL" clId="{2410DF6D-AA04-AC49-B024-58B8F2A40422}" dt="2023-03-09T19:46:54.880" v="1346" actId="122"/>
          <ac:spMkLst>
            <pc:docMk/>
            <pc:sldMk cId="675175934" sldId="10540"/>
            <ac:spMk id="3" creationId="{3CBB926F-2A68-28CF-634E-DE837DD87134}"/>
          </ac:spMkLst>
        </pc:spChg>
        <pc:spChg chg="mod">
          <ac:chgData name="Hasselwander Daniel" userId="c52ad4b4-8117-4235-b9f1-fab9bcac5934" providerId="ADAL" clId="{2410DF6D-AA04-AC49-B024-58B8F2A40422}" dt="2023-03-09T22:41:49.506" v="2079" actId="20577"/>
          <ac:spMkLst>
            <pc:docMk/>
            <pc:sldMk cId="675175934" sldId="10540"/>
            <ac:spMk id="6" creationId="{EDD4821E-8320-6433-A5A2-1D2CBBA6DFF9}"/>
          </ac:spMkLst>
        </pc:spChg>
        <pc:spChg chg="del">
          <ac:chgData name="Hasselwander Daniel" userId="c52ad4b4-8117-4235-b9f1-fab9bcac5934" providerId="ADAL" clId="{2410DF6D-AA04-AC49-B024-58B8F2A40422}" dt="2023-03-09T19:46:30.249" v="1335" actId="478"/>
          <ac:spMkLst>
            <pc:docMk/>
            <pc:sldMk cId="675175934" sldId="10540"/>
            <ac:spMk id="12" creationId="{89FCC2B7-591D-696F-8E42-4C8C9DF45B84}"/>
          </ac:spMkLst>
        </pc:spChg>
        <pc:spChg chg="del">
          <ac:chgData name="Hasselwander Daniel" userId="c52ad4b4-8117-4235-b9f1-fab9bcac5934" providerId="ADAL" clId="{2410DF6D-AA04-AC49-B024-58B8F2A40422}" dt="2023-03-09T19:46:23.405" v="1332" actId="478"/>
          <ac:spMkLst>
            <pc:docMk/>
            <pc:sldMk cId="675175934" sldId="10540"/>
            <ac:spMk id="16" creationId="{B5306709-D102-B70C-F54F-D16BE14B6B0C}"/>
          </ac:spMkLst>
        </pc:spChg>
        <pc:picChg chg="add mod">
          <ac:chgData name="Hasselwander Daniel" userId="c52ad4b4-8117-4235-b9f1-fab9bcac5934" providerId="ADAL" clId="{2410DF6D-AA04-AC49-B024-58B8F2A40422}" dt="2023-03-09T19:50:58.272" v="1369" actId="1035"/>
          <ac:picMkLst>
            <pc:docMk/>
            <pc:sldMk cId="675175934" sldId="10540"/>
            <ac:picMk id="9" creationId="{15458870-5619-7F95-07F5-79F7F613FF21}"/>
          </ac:picMkLst>
        </pc:picChg>
        <pc:picChg chg="del">
          <ac:chgData name="Hasselwander Daniel" userId="c52ad4b4-8117-4235-b9f1-fab9bcac5934" providerId="ADAL" clId="{2410DF6D-AA04-AC49-B024-58B8F2A40422}" dt="2023-03-09T19:46:26.911" v="1334" actId="478"/>
          <ac:picMkLst>
            <pc:docMk/>
            <pc:sldMk cId="675175934" sldId="10540"/>
            <ac:picMk id="11" creationId="{14D45B50-64F6-DAE5-D95D-34EE199EC3A9}"/>
          </ac:picMkLst>
        </pc:picChg>
        <pc:picChg chg="del">
          <ac:chgData name="Hasselwander Daniel" userId="c52ad4b4-8117-4235-b9f1-fab9bcac5934" providerId="ADAL" clId="{2410DF6D-AA04-AC49-B024-58B8F2A40422}" dt="2023-03-09T19:46:20.355" v="1331" actId="478"/>
          <ac:picMkLst>
            <pc:docMk/>
            <pc:sldMk cId="675175934" sldId="10540"/>
            <ac:picMk id="13" creationId="{5E38F63D-18E4-5585-4970-CED37DD06C94}"/>
          </ac:picMkLst>
        </pc:picChg>
        <pc:picChg chg="add mod">
          <ac:chgData name="Hasselwander Daniel" userId="c52ad4b4-8117-4235-b9f1-fab9bcac5934" providerId="ADAL" clId="{2410DF6D-AA04-AC49-B024-58B8F2A40422}" dt="2023-03-09T19:50:58.272" v="1369" actId="1035"/>
          <ac:picMkLst>
            <pc:docMk/>
            <pc:sldMk cId="675175934" sldId="10540"/>
            <ac:picMk id="14" creationId="{F8AC9605-1F7D-2D86-99E7-0AB140D1A2A6}"/>
          </ac:picMkLst>
        </pc:picChg>
        <pc:picChg chg="del">
          <ac:chgData name="Hasselwander Daniel" userId="c52ad4b4-8117-4235-b9f1-fab9bcac5934" providerId="ADAL" clId="{2410DF6D-AA04-AC49-B024-58B8F2A40422}" dt="2023-03-09T19:46:24.905" v="1333" actId="478"/>
          <ac:picMkLst>
            <pc:docMk/>
            <pc:sldMk cId="675175934" sldId="10540"/>
            <ac:picMk id="15" creationId="{E533B7CA-E739-C887-477C-36902158F7E6}"/>
          </ac:picMkLst>
        </pc:picChg>
        <pc:picChg chg="add mod">
          <ac:chgData name="Hasselwander Daniel" userId="c52ad4b4-8117-4235-b9f1-fab9bcac5934" providerId="ADAL" clId="{2410DF6D-AA04-AC49-B024-58B8F2A40422}" dt="2023-03-09T19:50:58.272" v="1369" actId="1035"/>
          <ac:picMkLst>
            <pc:docMk/>
            <pc:sldMk cId="675175934" sldId="10540"/>
            <ac:picMk id="19" creationId="{B68B23F9-4B89-5CB8-6504-5321226C0392}"/>
          </ac:picMkLst>
        </pc:picChg>
        <pc:picChg chg="add mod">
          <ac:chgData name="Hasselwander Daniel" userId="c52ad4b4-8117-4235-b9f1-fab9bcac5934" providerId="ADAL" clId="{2410DF6D-AA04-AC49-B024-58B8F2A40422}" dt="2023-03-09T22:14:54.042" v="2019" actId="1076"/>
          <ac:picMkLst>
            <pc:docMk/>
            <pc:sldMk cId="675175934" sldId="10540"/>
            <ac:picMk id="22" creationId="{D058C22A-3938-DE50-2D7F-13A391FE9D22}"/>
          </ac:picMkLst>
        </pc:picChg>
        <pc:picChg chg="add mod">
          <ac:chgData name="Hasselwander Daniel" userId="c52ad4b4-8117-4235-b9f1-fab9bcac5934" providerId="ADAL" clId="{2410DF6D-AA04-AC49-B024-58B8F2A40422}" dt="2023-03-09T22:14:58.744" v="2022" actId="1076"/>
          <ac:picMkLst>
            <pc:docMk/>
            <pc:sldMk cId="675175934" sldId="10540"/>
            <ac:picMk id="24" creationId="{D54ECCD8-7E6A-F717-7D04-B25B02D00DD0}"/>
          </ac:picMkLst>
        </pc:picChg>
        <pc:cxnChg chg="mod">
          <ac:chgData name="Hasselwander Daniel" userId="c52ad4b4-8117-4235-b9f1-fab9bcac5934" providerId="ADAL" clId="{2410DF6D-AA04-AC49-B024-58B8F2A40422}" dt="2023-03-09T20:15:38.935" v="1666" actId="1076"/>
          <ac:cxnSpMkLst>
            <pc:docMk/>
            <pc:sldMk cId="675175934" sldId="10540"/>
            <ac:cxnSpMk id="20" creationId="{5D0B75B3-6876-D677-6F16-686849F46CC1}"/>
          </ac:cxnSpMkLst>
        </pc:cxnChg>
      </pc:sldChg>
      <pc:sldChg chg="modSp add del mod">
        <pc:chgData name="Hasselwander Daniel" userId="c52ad4b4-8117-4235-b9f1-fab9bcac5934" providerId="ADAL" clId="{2410DF6D-AA04-AC49-B024-58B8F2A40422}" dt="2023-03-09T19:44:10.069" v="1299" actId="2696"/>
        <pc:sldMkLst>
          <pc:docMk/>
          <pc:sldMk cId="3394844157" sldId="10540"/>
        </pc:sldMkLst>
        <pc:spChg chg="mod">
          <ac:chgData name="Hasselwander Daniel" userId="c52ad4b4-8117-4235-b9f1-fab9bcac5934" providerId="ADAL" clId="{2410DF6D-AA04-AC49-B024-58B8F2A40422}" dt="2023-03-09T19:40:52.950" v="1225" actId="20577"/>
          <ac:spMkLst>
            <pc:docMk/>
            <pc:sldMk cId="3394844157" sldId="10540"/>
            <ac:spMk id="6" creationId="{EDD4821E-8320-6433-A5A2-1D2CBBA6DFF9}"/>
          </ac:spMkLst>
        </pc:spChg>
      </pc:sldChg>
      <pc:sldChg chg="delSp modSp add mod">
        <pc:chgData name="Hasselwander Daniel" userId="c52ad4b4-8117-4235-b9f1-fab9bcac5934" providerId="ADAL" clId="{2410DF6D-AA04-AC49-B024-58B8F2A40422}" dt="2023-03-09T22:13:57.725" v="2011" actId="1076"/>
        <pc:sldMkLst>
          <pc:docMk/>
          <pc:sldMk cId="3212215526" sldId="10541"/>
        </pc:sldMkLst>
        <pc:spChg chg="mod">
          <ac:chgData name="Hasselwander Daniel" userId="c52ad4b4-8117-4235-b9f1-fab9bcac5934" providerId="ADAL" clId="{2410DF6D-AA04-AC49-B024-58B8F2A40422}" dt="2023-03-09T22:12:26.572" v="2008" actId="20577"/>
          <ac:spMkLst>
            <pc:docMk/>
            <pc:sldMk cId="3212215526" sldId="10541"/>
            <ac:spMk id="15" creationId="{1BD9B7C1-5860-C447-7FC6-D510200F75A2}"/>
          </ac:spMkLst>
        </pc:spChg>
        <pc:spChg chg="mod">
          <ac:chgData name="Hasselwander Daniel" userId="c52ad4b4-8117-4235-b9f1-fab9bcac5934" providerId="ADAL" clId="{2410DF6D-AA04-AC49-B024-58B8F2A40422}" dt="2023-03-09T22:13:57.725" v="2011" actId="1076"/>
          <ac:spMkLst>
            <pc:docMk/>
            <pc:sldMk cId="3212215526" sldId="10541"/>
            <ac:spMk id="17" creationId="{65DE4C6B-3CCC-1FDC-E3D2-BC269159A4C2}"/>
          </ac:spMkLst>
        </pc:spChg>
        <pc:spChg chg="mod">
          <ac:chgData name="Hasselwander Daniel" userId="c52ad4b4-8117-4235-b9f1-fab9bcac5934" providerId="ADAL" clId="{2410DF6D-AA04-AC49-B024-58B8F2A40422}" dt="2023-03-09T22:13:56.108" v="2010" actId="1076"/>
          <ac:spMkLst>
            <pc:docMk/>
            <pc:sldMk cId="3212215526" sldId="10541"/>
            <ac:spMk id="18" creationId="{8711D1E7-A5BD-7F2C-CFD7-8B8D16D6BF7C}"/>
          </ac:spMkLst>
        </pc:spChg>
        <pc:spChg chg="del">
          <ac:chgData name="Hasselwander Daniel" userId="c52ad4b4-8117-4235-b9f1-fab9bcac5934" providerId="ADAL" clId="{2410DF6D-AA04-AC49-B024-58B8F2A40422}" dt="2023-03-09T20:25:58.072" v="1851" actId="478"/>
          <ac:spMkLst>
            <pc:docMk/>
            <pc:sldMk cId="3212215526" sldId="10541"/>
            <ac:spMk id="20" creationId="{48D362E2-ABB6-380A-B156-F08E5F4A8FE1}"/>
          </ac:spMkLst>
        </pc:spChg>
        <pc:spChg chg="del">
          <ac:chgData name="Hasselwander Daniel" userId="c52ad4b4-8117-4235-b9f1-fab9bcac5934" providerId="ADAL" clId="{2410DF6D-AA04-AC49-B024-58B8F2A40422}" dt="2023-03-09T20:25:57.163" v="1850" actId="478"/>
          <ac:spMkLst>
            <pc:docMk/>
            <pc:sldMk cId="3212215526" sldId="10541"/>
            <ac:spMk id="21" creationId="{1F860A9A-04C5-6A35-4788-3C19D3B52D76}"/>
          </ac:spMkLst>
        </pc:spChg>
        <pc:spChg chg="del mod">
          <ac:chgData name="Hasselwander Daniel" userId="c52ad4b4-8117-4235-b9f1-fab9bcac5934" providerId="ADAL" clId="{2410DF6D-AA04-AC49-B024-58B8F2A40422}" dt="2023-03-09T22:13:52.971" v="2009" actId="478"/>
          <ac:spMkLst>
            <pc:docMk/>
            <pc:sldMk cId="3212215526" sldId="10541"/>
            <ac:spMk id="22" creationId="{5F1404C9-60B9-4B32-E4A9-DBD7C7DE9E28}"/>
          </ac:spMkLst>
        </pc:spChg>
        <pc:spChg chg="del">
          <ac:chgData name="Hasselwander Daniel" userId="c52ad4b4-8117-4235-b9f1-fab9bcac5934" providerId="ADAL" clId="{2410DF6D-AA04-AC49-B024-58B8F2A40422}" dt="2023-03-09T20:25:58.638" v="1852" actId="478"/>
          <ac:spMkLst>
            <pc:docMk/>
            <pc:sldMk cId="3212215526" sldId="10541"/>
            <ac:spMk id="23" creationId="{D176DB3B-9C98-9065-6112-61B081E94828}"/>
          </ac:spMkLst>
        </pc:spChg>
      </pc:sldChg>
      <pc:sldChg chg="add del ord">
        <pc:chgData name="Hasselwander Daniel" userId="c52ad4b4-8117-4235-b9f1-fab9bcac5934" providerId="ADAL" clId="{2410DF6D-AA04-AC49-B024-58B8F2A40422}" dt="2023-03-09T20:24:20.580" v="1800" actId="2696"/>
        <pc:sldMkLst>
          <pc:docMk/>
          <pc:sldMk cId="3396951804" sldId="10541"/>
        </pc:sldMkLst>
      </pc:sldChg>
      <pc:sldChg chg="add del">
        <pc:chgData name="Hasselwander Daniel" userId="c52ad4b4-8117-4235-b9f1-fab9bcac5934" providerId="ADAL" clId="{2410DF6D-AA04-AC49-B024-58B8F2A40422}" dt="2023-03-09T20:24:18.743" v="1799" actId="2696"/>
        <pc:sldMkLst>
          <pc:docMk/>
          <pc:sldMk cId="2180990297" sldId="10542"/>
        </pc:sldMkLst>
      </pc:sldChg>
    </pc:docChg>
  </pc:docChgLst>
  <pc:docChgLst>
    <pc:chgData name="Hasselwander Daniel" userId="c52ad4b4-8117-4235-b9f1-fab9bcac5934" providerId="ADAL" clId="{45D56052-2FB0-8D4F-ADC0-9D650DA7993A}"/>
    <pc:docChg chg="custSel modSld">
      <pc:chgData name="Hasselwander Daniel" userId="c52ad4b4-8117-4235-b9f1-fab9bcac5934" providerId="ADAL" clId="{45D56052-2FB0-8D4F-ADC0-9D650DA7993A}" dt="2023-03-09T18:22:59.875" v="3" actId="478"/>
      <pc:docMkLst>
        <pc:docMk/>
      </pc:docMkLst>
      <pc:sldChg chg="delSp mod">
        <pc:chgData name="Hasselwander Daniel" userId="c52ad4b4-8117-4235-b9f1-fab9bcac5934" providerId="ADAL" clId="{45D56052-2FB0-8D4F-ADC0-9D650DA7993A}" dt="2023-03-09T18:22:47.967" v="0" actId="478"/>
        <pc:sldMkLst>
          <pc:docMk/>
          <pc:sldMk cId="2986690466" sldId="10528"/>
        </pc:sldMkLst>
        <pc:spChg chg="del">
          <ac:chgData name="Hasselwander Daniel" userId="c52ad4b4-8117-4235-b9f1-fab9bcac5934" providerId="ADAL" clId="{45D56052-2FB0-8D4F-ADC0-9D650DA7993A}" dt="2023-03-09T18:22:47.967" v="0" actId="478"/>
          <ac:spMkLst>
            <pc:docMk/>
            <pc:sldMk cId="2986690466" sldId="10528"/>
            <ac:spMk id="4" creationId="{5504FC7F-0065-E8C7-8F30-BA1A606C1CE2}"/>
          </ac:spMkLst>
        </pc:spChg>
      </pc:sldChg>
      <pc:sldChg chg="delSp mod">
        <pc:chgData name="Hasselwander Daniel" userId="c52ad4b4-8117-4235-b9f1-fab9bcac5934" providerId="ADAL" clId="{45D56052-2FB0-8D4F-ADC0-9D650DA7993A}" dt="2023-03-09T18:22:53.993" v="1" actId="478"/>
        <pc:sldMkLst>
          <pc:docMk/>
          <pc:sldMk cId="1935912093" sldId="10530"/>
        </pc:sldMkLst>
        <pc:spChg chg="del">
          <ac:chgData name="Hasselwander Daniel" userId="c52ad4b4-8117-4235-b9f1-fab9bcac5934" providerId="ADAL" clId="{45D56052-2FB0-8D4F-ADC0-9D650DA7993A}" dt="2023-03-09T18:22:53.993" v="1" actId="478"/>
          <ac:spMkLst>
            <pc:docMk/>
            <pc:sldMk cId="1935912093" sldId="10530"/>
            <ac:spMk id="4" creationId="{5504FC7F-0065-E8C7-8F30-BA1A606C1CE2}"/>
          </ac:spMkLst>
        </pc:spChg>
      </pc:sldChg>
      <pc:sldChg chg="delSp mod">
        <pc:chgData name="Hasselwander Daniel" userId="c52ad4b4-8117-4235-b9f1-fab9bcac5934" providerId="ADAL" clId="{45D56052-2FB0-8D4F-ADC0-9D650DA7993A}" dt="2023-03-09T18:22:56.816" v="2" actId="478"/>
        <pc:sldMkLst>
          <pc:docMk/>
          <pc:sldMk cId="2347116881" sldId="10532"/>
        </pc:sldMkLst>
        <pc:spChg chg="del">
          <ac:chgData name="Hasselwander Daniel" userId="c52ad4b4-8117-4235-b9f1-fab9bcac5934" providerId="ADAL" clId="{45D56052-2FB0-8D4F-ADC0-9D650DA7993A}" dt="2023-03-09T18:22:56.816" v="2" actId="478"/>
          <ac:spMkLst>
            <pc:docMk/>
            <pc:sldMk cId="2347116881" sldId="10532"/>
            <ac:spMk id="3" creationId="{07FBCD94-96E1-EE60-164C-A99A43DBE4EF}"/>
          </ac:spMkLst>
        </pc:spChg>
      </pc:sldChg>
      <pc:sldChg chg="delSp mod">
        <pc:chgData name="Hasselwander Daniel" userId="c52ad4b4-8117-4235-b9f1-fab9bcac5934" providerId="ADAL" clId="{45D56052-2FB0-8D4F-ADC0-9D650DA7993A}" dt="2023-03-09T18:22:59.875" v="3" actId="478"/>
        <pc:sldMkLst>
          <pc:docMk/>
          <pc:sldMk cId="619672983" sldId="10534"/>
        </pc:sldMkLst>
        <pc:spChg chg="del">
          <ac:chgData name="Hasselwander Daniel" userId="c52ad4b4-8117-4235-b9f1-fab9bcac5934" providerId="ADAL" clId="{45D56052-2FB0-8D4F-ADC0-9D650DA7993A}" dt="2023-03-09T18:22:59.875" v="3" actId="478"/>
          <ac:spMkLst>
            <pc:docMk/>
            <pc:sldMk cId="619672983" sldId="10534"/>
            <ac:spMk id="3" creationId="{07FBCD94-96E1-EE60-164C-A99A43DBE4EF}"/>
          </ac:spMkLst>
        </pc:spChg>
      </pc:sldChg>
    </pc:docChg>
  </pc:docChgLst>
  <pc:docChgLst>
    <pc:chgData name="Hasselwander Daniel" userId="c52ad4b4-8117-4235-b9f1-fab9bcac5934" providerId="ADAL" clId="{D38D4B8B-445C-754F-A08B-CFCB37CCC2E2}"/>
    <pc:docChg chg="undo custSel addSld delSld modSld sldOrd">
      <pc:chgData name="Hasselwander Daniel" userId="c52ad4b4-8117-4235-b9f1-fab9bcac5934" providerId="ADAL" clId="{D38D4B8B-445C-754F-A08B-CFCB37CCC2E2}" dt="2023-03-15T02:23:01.436" v="5964" actId="1076"/>
      <pc:docMkLst>
        <pc:docMk/>
      </pc:docMkLst>
      <pc:sldChg chg="addSp delSp modSp mod">
        <pc:chgData name="Hasselwander Daniel" userId="c52ad4b4-8117-4235-b9f1-fab9bcac5934" providerId="ADAL" clId="{D38D4B8B-445C-754F-A08B-CFCB37CCC2E2}" dt="2023-03-14T01:09:31.696" v="4"/>
        <pc:sldMkLst>
          <pc:docMk/>
          <pc:sldMk cId="227324334" sldId="10465"/>
        </pc:sldMkLst>
        <pc:spChg chg="del">
          <ac:chgData name="Hasselwander Daniel" userId="c52ad4b4-8117-4235-b9f1-fab9bcac5934" providerId="ADAL" clId="{D38D4B8B-445C-754F-A08B-CFCB37CCC2E2}" dt="2023-03-14T01:09:23.421" v="0" actId="478"/>
          <ac:spMkLst>
            <pc:docMk/>
            <pc:sldMk cId="227324334" sldId="10465"/>
            <ac:spMk id="2" creationId="{FB9AF20B-5F37-A842-827B-39675ABE276A}"/>
          </ac:spMkLst>
        </pc:spChg>
        <pc:spChg chg="add del mod">
          <ac:chgData name="Hasselwander Daniel" userId="c52ad4b4-8117-4235-b9f1-fab9bcac5934" providerId="ADAL" clId="{D38D4B8B-445C-754F-A08B-CFCB37CCC2E2}" dt="2023-03-14T01:09:31.304" v="3" actId="478"/>
          <ac:spMkLst>
            <pc:docMk/>
            <pc:sldMk cId="227324334" sldId="10465"/>
            <ac:spMk id="6" creationId="{930556E1-B8D5-9A11-9C3A-E6DF2B35308E}"/>
          </ac:spMkLst>
        </pc:spChg>
        <pc:spChg chg="add del mod">
          <ac:chgData name="Hasselwander Daniel" userId="c52ad4b4-8117-4235-b9f1-fab9bcac5934" providerId="ADAL" clId="{D38D4B8B-445C-754F-A08B-CFCB37CCC2E2}" dt="2023-03-14T01:09:28.981" v="2" actId="478"/>
          <ac:spMkLst>
            <pc:docMk/>
            <pc:sldMk cId="227324334" sldId="10465"/>
            <ac:spMk id="7" creationId="{E61C34AF-E482-A28E-A188-F755A6E07A8E}"/>
          </ac:spMkLst>
        </pc:spChg>
        <pc:spChg chg="add mod">
          <ac:chgData name="Hasselwander Daniel" userId="c52ad4b4-8117-4235-b9f1-fab9bcac5934" providerId="ADAL" clId="{D38D4B8B-445C-754F-A08B-CFCB37CCC2E2}" dt="2023-03-14T01:09:31.696" v="4"/>
          <ac:spMkLst>
            <pc:docMk/>
            <pc:sldMk cId="227324334" sldId="10465"/>
            <ac:spMk id="8" creationId="{B8A65971-E572-0095-FAE0-69880EB0BBDB}"/>
          </ac:spMkLst>
        </pc:spChg>
      </pc:sldChg>
      <pc:sldChg chg="addSp delSp modSp del mod">
        <pc:chgData name="Hasselwander Daniel" userId="c52ad4b4-8117-4235-b9f1-fab9bcac5934" providerId="ADAL" clId="{D38D4B8B-445C-754F-A08B-CFCB37CCC2E2}" dt="2023-03-14T09:41:50.860" v="554" actId="2696"/>
        <pc:sldMkLst>
          <pc:docMk/>
          <pc:sldMk cId="1338123478" sldId="10483"/>
        </pc:sldMkLst>
        <pc:spChg chg="mod">
          <ac:chgData name="Hasselwander Daniel" userId="c52ad4b4-8117-4235-b9f1-fab9bcac5934" providerId="ADAL" clId="{D38D4B8B-445C-754F-A08B-CFCB37CCC2E2}" dt="2023-03-14T08:51:53.399" v="163" actId="20577"/>
          <ac:spMkLst>
            <pc:docMk/>
            <pc:sldMk cId="1338123478" sldId="10483"/>
            <ac:spMk id="2" creationId="{A0B7C6DE-253F-0374-F735-8A4174830D91}"/>
          </ac:spMkLst>
        </pc:spChg>
        <pc:spChg chg="add mod topLvl">
          <ac:chgData name="Hasselwander Daniel" userId="c52ad4b4-8117-4235-b9f1-fab9bcac5934" providerId="ADAL" clId="{D38D4B8B-445C-754F-A08B-CFCB37CCC2E2}" dt="2023-03-14T09:03:22.827" v="364" actId="1038"/>
          <ac:spMkLst>
            <pc:docMk/>
            <pc:sldMk cId="1338123478" sldId="10483"/>
            <ac:spMk id="3" creationId="{36755C72-F177-7EF1-0AC4-9432D00E6E75}"/>
          </ac:spMkLst>
        </pc:spChg>
        <pc:spChg chg="mod">
          <ac:chgData name="Hasselwander Daniel" userId="c52ad4b4-8117-4235-b9f1-fab9bcac5934" providerId="ADAL" clId="{D38D4B8B-445C-754F-A08B-CFCB37CCC2E2}" dt="2023-03-14T01:25:49.388" v="104"/>
          <ac:spMkLst>
            <pc:docMk/>
            <pc:sldMk cId="1338123478" sldId="10483"/>
            <ac:spMk id="4" creationId="{80D92B32-5B65-44AA-8F03-F2A8649970C0}"/>
          </ac:spMkLst>
        </pc:spChg>
        <pc:spChg chg="add mod">
          <ac:chgData name="Hasselwander Daniel" userId="c52ad4b4-8117-4235-b9f1-fab9bcac5934" providerId="ADAL" clId="{D38D4B8B-445C-754F-A08B-CFCB37CCC2E2}" dt="2023-03-14T09:01:35.826" v="275" actId="1076"/>
          <ac:spMkLst>
            <pc:docMk/>
            <pc:sldMk cId="1338123478" sldId="10483"/>
            <ac:spMk id="5" creationId="{2B2A5ACC-8876-8562-0CF0-4D95718D1516}"/>
          </ac:spMkLst>
        </pc:spChg>
        <pc:spChg chg="add mod">
          <ac:chgData name="Hasselwander Daniel" userId="c52ad4b4-8117-4235-b9f1-fab9bcac5934" providerId="ADAL" clId="{D38D4B8B-445C-754F-A08B-CFCB37CCC2E2}" dt="2023-03-14T09:23:49.244" v="426" actId="20577"/>
          <ac:spMkLst>
            <pc:docMk/>
            <pc:sldMk cId="1338123478" sldId="10483"/>
            <ac:spMk id="6" creationId="{684A0A98-418F-699A-B739-985CC5B81A8B}"/>
          </ac:spMkLst>
        </pc:spChg>
        <pc:spChg chg="mod">
          <ac:chgData name="Hasselwander Daniel" userId="c52ad4b4-8117-4235-b9f1-fab9bcac5934" providerId="ADAL" clId="{D38D4B8B-445C-754F-A08B-CFCB37CCC2E2}" dt="2023-03-14T09:11:52.672" v="381" actId="20577"/>
          <ac:spMkLst>
            <pc:docMk/>
            <pc:sldMk cId="1338123478" sldId="10483"/>
            <ac:spMk id="15" creationId="{1BD9B7C1-5860-C447-7FC6-D510200F75A2}"/>
          </ac:spMkLst>
        </pc:spChg>
        <pc:grpChg chg="add del mod">
          <ac:chgData name="Hasselwander Daniel" userId="c52ad4b4-8117-4235-b9f1-fab9bcac5934" providerId="ADAL" clId="{D38D4B8B-445C-754F-A08B-CFCB37CCC2E2}" dt="2023-03-14T09:01:19.158" v="270" actId="165"/>
          <ac:grpSpMkLst>
            <pc:docMk/>
            <pc:sldMk cId="1338123478" sldId="10483"/>
            <ac:grpSpMk id="9" creationId="{ED459303-16F2-5DB1-E446-7928B5E4DAFD}"/>
          </ac:grpSpMkLst>
        </pc:grpChg>
        <pc:picChg chg="add del mod topLvl">
          <ac:chgData name="Hasselwander Daniel" userId="c52ad4b4-8117-4235-b9f1-fab9bcac5934" providerId="ADAL" clId="{D38D4B8B-445C-754F-A08B-CFCB37CCC2E2}" dt="2023-03-14T09:11:27.068" v="373" actId="478"/>
          <ac:picMkLst>
            <pc:docMk/>
            <pc:sldMk cId="1338123478" sldId="10483"/>
            <ac:picMk id="8" creationId="{C6208381-D361-5353-E6F9-E4E8813A3159}"/>
          </ac:picMkLst>
        </pc:picChg>
        <pc:picChg chg="add del mod">
          <ac:chgData name="Hasselwander Daniel" userId="c52ad4b4-8117-4235-b9f1-fab9bcac5934" providerId="ADAL" clId="{D38D4B8B-445C-754F-A08B-CFCB37CCC2E2}" dt="2023-03-14T09:10:14.709" v="371" actId="478"/>
          <ac:picMkLst>
            <pc:docMk/>
            <pc:sldMk cId="1338123478" sldId="10483"/>
            <ac:picMk id="11" creationId="{5A82FD12-0968-F6F3-440C-A3E7ADFA722D}"/>
          </ac:picMkLst>
        </pc:picChg>
        <pc:picChg chg="add mod">
          <ac:chgData name="Hasselwander Daniel" userId="c52ad4b4-8117-4235-b9f1-fab9bcac5934" providerId="ADAL" clId="{D38D4B8B-445C-754F-A08B-CFCB37CCC2E2}" dt="2023-03-14T09:24:11.399" v="432" actId="1076"/>
          <ac:picMkLst>
            <pc:docMk/>
            <pc:sldMk cId="1338123478" sldId="10483"/>
            <ac:picMk id="13" creationId="{C7ACBCE4-970F-90D2-E37F-45CC580AF4E0}"/>
          </ac:picMkLst>
        </pc:picChg>
        <pc:picChg chg="add mod">
          <ac:chgData name="Hasselwander Daniel" userId="c52ad4b4-8117-4235-b9f1-fab9bcac5934" providerId="ADAL" clId="{D38D4B8B-445C-754F-A08B-CFCB37CCC2E2}" dt="2023-03-14T09:23:57.349" v="429" actId="1076"/>
          <ac:picMkLst>
            <pc:docMk/>
            <pc:sldMk cId="1338123478" sldId="10483"/>
            <ac:picMk id="16" creationId="{10AD8254-C80C-BDC7-73F8-FFB6349F92DF}"/>
          </ac:picMkLst>
        </pc:picChg>
      </pc:sldChg>
      <pc:sldChg chg="modSp mod">
        <pc:chgData name="Hasselwander Daniel" userId="c52ad4b4-8117-4235-b9f1-fab9bcac5934" providerId="ADAL" clId="{D38D4B8B-445C-754F-A08B-CFCB37CCC2E2}" dt="2023-03-15T00:04:13.737" v="4875" actId="20577"/>
        <pc:sldMkLst>
          <pc:docMk/>
          <pc:sldMk cId="3273907781" sldId="10529"/>
        </pc:sldMkLst>
        <pc:spChg chg="mod">
          <ac:chgData name="Hasselwander Daniel" userId="c52ad4b4-8117-4235-b9f1-fab9bcac5934" providerId="ADAL" clId="{D38D4B8B-445C-754F-A08B-CFCB37CCC2E2}" dt="2023-03-14T01:15:21.449" v="75" actId="20577"/>
          <ac:spMkLst>
            <pc:docMk/>
            <pc:sldMk cId="3273907781" sldId="10529"/>
            <ac:spMk id="2" creationId="{A0B7C6DE-253F-0374-F735-8A4174830D91}"/>
          </ac:spMkLst>
        </pc:spChg>
        <pc:spChg chg="mod">
          <ac:chgData name="Hasselwander Daniel" userId="c52ad4b4-8117-4235-b9f1-fab9bcac5934" providerId="ADAL" clId="{D38D4B8B-445C-754F-A08B-CFCB37CCC2E2}" dt="2023-03-15T00:04:13.737" v="4875" actId="20577"/>
          <ac:spMkLst>
            <pc:docMk/>
            <pc:sldMk cId="3273907781" sldId="10529"/>
            <ac:spMk id="6" creationId="{8B875B02-AC0C-63DB-381B-E0E897C11CEA}"/>
          </ac:spMkLst>
        </pc:spChg>
        <pc:picChg chg="mod">
          <ac:chgData name="Hasselwander Daniel" userId="c52ad4b4-8117-4235-b9f1-fab9bcac5934" providerId="ADAL" clId="{D38D4B8B-445C-754F-A08B-CFCB37CCC2E2}" dt="2023-03-15T00:04:00.043" v="4865" actId="1076"/>
          <ac:picMkLst>
            <pc:docMk/>
            <pc:sldMk cId="3273907781" sldId="10529"/>
            <ac:picMk id="3" creationId="{C20DF687-7B9D-0379-CE04-82E2DF5EA484}"/>
          </ac:picMkLst>
        </pc:picChg>
      </pc:sldChg>
      <pc:sldChg chg="modSp mod">
        <pc:chgData name="Hasselwander Daniel" userId="c52ad4b4-8117-4235-b9f1-fab9bcac5934" providerId="ADAL" clId="{D38D4B8B-445C-754F-A08B-CFCB37CCC2E2}" dt="2023-03-14T13:07:55.136" v="1530" actId="207"/>
        <pc:sldMkLst>
          <pc:docMk/>
          <pc:sldMk cId="3859057315" sldId="10536"/>
        </pc:sldMkLst>
        <pc:spChg chg="mod">
          <ac:chgData name="Hasselwander Daniel" userId="c52ad4b4-8117-4235-b9f1-fab9bcac5934" providerId="ADAL" clId="{D38D4B8B-445C-754F-A08B-CFCB37CCC2E2}" dt="2023-03-14T13:07:55.136" v="1530" actId="207"/>
          <ac:spMkLst>
            <pc:docMk/>
            <pc:sldMk cId="3859057315" sldId="10536"/>
            <ac:spMk id="9" creationId="{D34E4A32-78AC-FDEA-742D-5A727060EEF8}"/>
          </ac:spMkLst>
        </pc:spChg>
      </pc:sldChg>
      <pc:sldChg chg="addSp delSp modSp mod ord modNotesTx">
        <pc:chgData name="Hasselwander Daniel" userId="c52ad4b4-8117-4235-b9f1-fab9bcac5934" providerId="ADAL" clId="{D38D4B8B-445C-754F-A08B-CFCB37CCC2E2}" dt="2023-03-15T00:11:12.052" v="4948" actId="1076"/>
        <pc:sldMkLst>
          <pc:docMk/>
          <pc:sldMk cId="3419381171" sldId="10537"/>
        </pc:sldMkLst>
        <pc:spChg chg="mod">
          <ac:chgData name="Hasselwander Daniel" userId="c52ad4b4-8117-4235-b9f1-fab9bcac5934" providerId="ADAL" clId="{D38D4B8B-445C-754F-A08B-CFCB37CCC2E2}" dt="2023-03-14T17:56:54.364" v="1946" actId="20577"/>
          <ac:spMkLst>
            <pc:docMk/>
            <pc:sldMk cId="3419381171" sldId="10537"/>
            <ac:spMk id="2" creationId="{A0B7C6DE-253F-0374-F735-8A4174830D91}"/>
          </ac:spMkLst>
        </pc:spChg>
        <pc:spChg chg="add del mod">
          <ac:chgData name="Hasselwander Daniel" userId="c52ad4b4-8117-4235-b9f1-fab9bcac5934" providerId="ADAL" clId="{D38D4B8B-445C-754F-A08B-CFCB37CCC2E2}" dt="2023-03-14T12:03:26.301" v="1080" actId="767"/>
          <ac:spMkLst>
            <pc:docMk/>
            <pc:sldMk cId="3419381171" sldId="10537"/>
            <ac:spMk id="3" creationId="{D1C3CB94-845A-8720-6760-9FECEB56AF56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3" creationId="{F0B50195-A82F-DD11-B3D6-E2C55196E2D2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4" creationId="{2C987B5D-D062-97AD-44E4-C662E69A03D3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5" creationId="{15D977DF-7839-DBAD-5FFC-B811405ABFDF}"/>
          </ac:spMkLst>
        </pc:spChg>
        <pc:spChg chg="add del mod">
          <ac:chgData name="Hasselwander Daniel" userId="c52ad4b4-8117-4235-b9f1-fab9bcac5934" providerId="ADAL" clId="{D38D4B8B-445C-754F-A08B-CFCB37CCC2E2}" dt="2023-03-14T12:03:39.149" v="1083" actId="12084"/>
          <ac:spMkLst>
            <pc:docMk/>
            <pc:sldMk cId="3419381171" sldId="10537"/>
            <ac:spMk id="5" creationId="{78E8FA79-B71C-7BEB-8A79-099D87B80830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6" creationId="{4608B39E-3A9D-B6E3-18CE-206019E68FAC}"/>
          </ac:spMkLst>
        </pc:spChg>
        <pc:spChg chg="del mod">
          <ac:chgData name="Hasselwander Daniel" userId="c52ad4b4-8117-4235-b9f1-fab9bcac5934" providerId="ADAL" clId="{D38D4B8B-445C-754F-A08B-CFCB37CCC2E2}" dt="2023-03-14T12:08:02.288" v="1186" actId="478"/>
          <ac:spMkLst>
            <pc:docMk/>
            <pc:sldMk cId="3419381171" sldId="10537"/>
            <ac:spMk id="8" creationId="{AE09E7A7-C11C-D43C-7BDC-307CA78B6E48}"/>
          </ac:spMkLst>
        </pc:spChg>
        <pc:spChg chg="add del mod">
          <ac:chgData name="Hasselwander Daniel" userId="c52ad4b4-8117-4235-b9f1-fab9bcac5934" providerId="ADAL" clId="{D38D4B8B-445C-754F-A08B-CFCB37CCC2E2}" dt="2023-03-15T00:10:40.420" v="4901" actId="478"/>
          <ac:spMkLst>
            <pc:docMk/>
            <pc:sldMk cId="3419381171" sldId="10537"/>
            <ac:spMk id="8" creationId="{DC4BC729-97A2-CACC-FD3F-B9A95E9E9DF9}"/>
          </ac:spMkLst>
        </pc:spChg>
        <pc:spChg chg="mod">
          <ac:chgData name="Hasselwander Daniel" userId="c52ad4b4-8117-4235-b9f1-fab9bcac5934" providerId="ADAL" clId="{D38D4B8B-445C-754F-A08B-CFCB37CCC2E2}" dt="2023-03-14T22:48:45.040" v="3232" actId="404"/>
          <ac:spMkLst>
            <pc:docMk/>
            <pc:sldMk cId="3419381171" sldId="10537"/>
            <ac:spMk id="9" creationId="{2F07173A-7517-1062-BFF5-2B1A3E248B1A}"/>
          </ac:spMkLst>
        </pc:spChg>
        <pc:spChg chg="add del mod modCrop">
          <ac:chgData name="Hasselwander Daniel" userId="c52ad4b4-8117-4235-b9f1-fab9bcac5934" providerId="ADAL" clId="{D38D4B8B-445C-754F-A08B-CFCB37CCC2E2}" dt="2023-03-14T22:35:16.326" v="2842" actId="478"/>
          <ac:spMkLst>
            <pc:docMk/>
            <pc:sldMk cId="3419381171" sldId="10537"/>
            <ac:spMk id="10" creationId="{4BEF2BA8-AEAB-4E99-0F4A-A5B1F29A30E7}"/>
          </ac:spMkLst>
        </pc:spChg>
        <pc:spChg chg="del mod">
          <ac:chgData name="Hasselwander Daniel" userId="c52ad4b4-8117-4235-b9f1-fab9bcac5934" providerId="ADAL" clId="{D38D4B8B-445C-754F-A08B-CFCB37CCC2E2}" dt="2023-03-14T12:08:10.168" v="1189" actId="478"/>
          <ac:spMkLst>
            <pc:docMk/>
            <pc:sldMk cId="3419381171" sldId="10537"/>
            <ac:spMk id="11" creationId="{98E0411B-020F-DBFE-2CCA-7C81D71C517B}"/>
          </ac:spMkLst>
        </pc:spChg>
        <pc:spChg chg="add del mod">
          <ac:chgData name="Hasselwander Daniel" userId="c52ad4b4-8117-4235-b9f1-fab9bcac5934" providerId="ADAL" clId="{D38D4B8B-445C-754F-A08B-CFCB37CCC2E2}" dt="2023-03-15T00:10:39.462" v="4900" actId="478"/>
          <ac:spMkLst>
            <pc:docMk/>
            <pc:sldMk cId="3419381171" sldId="10537"/>
            <ac:spMk id="11" creationId="{D65A799A-10EC-D200-132F-8EC14E1AEFA8}"/>
          </ac:spMkLst>
        </pc:spChg>
        <pc:spChg chg="add del mod">
          <ac:chgData name="Hasselwander Daniel" userId="c52ad4b4-8117-4235-b9f1-fab9bcac5934" providerId="ADAL" clId="{D38D4B8B-445C-754F-A08B-CFCB37CCC2E2}" dt="2023-03-14T22:35:15.427" v="2841" actId="478"/>
          <ac:spMkLst>
            <pc:docMk/>
            <pc:sldMk cId="3419381171" sldId="10537"/>
            <ac:spMk id="12" creationId="{913E7FF6-6493-48BE-F433-D7EA49F4F3EA}"/>
          </ac:spMkLst>
        </pc:spChg>
        <pc:spChg chg="mod modCrop">
          <ac:chgData name="Hasselwander Daniel" userId="c52ad4b4-8117-4235-b9f1-fab9bcac5934" providerId="ADAL" clId="{D38D4B8B-445C-754F-A08B-CFCB37CCC2E2}" dt="2023-03-14T12:08:34.408" v="1227" actId="18131"/>
          <ac:spMkLst>
            <pc:docMk/>
            <pc:sldMk cId="3419381171" sldId="10537"/>
            <ac:spMk id="13" creationId="{7C0292DD-B8F7-6EE1-93EF-4DB884C923DC}"/>
          </ac:spMkLst>
        </pc:spChg>
        <pc:spChg chg="del mod">
          <ac:chgData name="Hasselwander Daniel" userId="c52ad4b4-8117-4235-b9f1-fab9bcac5934" providerId="ADAL" clId="{D38D4B8B-445C-754F-A08B-CFCB37CCC2E2}" dt="2023-03-14T12:08:12.822" v="1190" actId="478"/>
          <ac:spMkLst>
            <pc:docMk/>
            <pc:sldMk cId="3419381171" sldId="10537"/>
            <ac:spMk id="14" creationId="{263B3935-E228-78F3-1FC9-29839491FD6B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14" creationId="{BBD1063B-04C2-18AD-7C8F-65E900354F34}"/>
          </ac:spMkLst>
        </pc:spChg>
        <pc:spChg chg="mod">
          <ac:chgData name="Hasselwander Daniel" userId="c52ad4b4-8117-4235-b9f1-fab9bcac5934" providerId="ADAL" clId="{D38D4B8B-445C-754F-A08B-CFCB37CCC2E2}" dt="2023-03-14T18:01:46.176" v="2124" actId="20577"/>
          <ac:spMkLst>
            <pc:docMk/>
            <pc:sldMk cId="3419381171" sldId="10537"/>
            <ac:spMk id="15" creationId="{1BD9B7C1-5860-C447-7FC6-D510200F75A2}"/>
          </ac:spMkLst>
        </pc:spChg>
        <pc:spChg chg="mod">
          <ac:chgData name="Hasselwander Daniel" userId="c52ad4b4-8117-4235-b9f1-fab9bcac5934" providerId="ADAL" clId="{D38D4B8B-445C-754F-A08B-CFCB37CCC2E2}" dt="2023-03-14T12:07:58.233" v="1185" actId="18245"/>
          <ac:spMkLst>
            <pc:docMk/>
            <pc:sldMk cId="3419381171" sldId="10537"/>
            <ac:spMk id="16" creationId="{6AF2C3AC-7F1F-FF37-D763-D96D31220148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17" creationId="{45740EC2-BCC9-0E49-1987-EB381DFF8EDD}"/>
          </ac:spMkLst>
        </pc:spChg>
        <pc:spChg chg="del mod">
          <ac:chgData name="Hasselwander Daniel" userId="c52ad4b4-8117-4235-b9f1-fab9bcac5934" providerId="ADAL" clId="{D38D4B8B-445C-754F-A08B-CFCB37CCC2E2}" dt="2023-03-14T11:53:09.841" v="844" actId="478"/>
          <ac:spMkLst>
            <pc:docMk/>
            <pc:sldMk cId="3419381171" sldId="10537"/>
            <ac:spMk id="17" creationId="{65DE4C6B-3CCC-1FDC-E3D2-BC269159A4C2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18" creationId="{8030C120-4884-41EA-9F2B-78237BD402AF}"/>
          </ac:spMkLst>
        </pc:spChg>
        <pc:spChg chg="del">
          <ac:chgData name="Hasselwander Daniel" userId="c52ad4b4-8117-4235-b9f1-fab9bcac5934" providerId="ADAL" clId="{D38D4B8B-445C-754F-A08B-CFCB37CCC2E2}" dt="2023-03-14T11:42:48.624" v="582" actId="478"/>
          <ac:spMkLst>
            <pc:docMk/>
            <pc:sldMk cId="3419381171" sldId="10537"/>
            <ac:spMk id="18" creationId="{8711D1E7-A5BD-7F2C-CFD7-8B8D16D6BF7C}"/>
          </ac:spMkLst>
        </pc:spChg>
        <pc:spChg chg="mod modCrop">
          <ac:chgData name="Hasselwander Daniel" userId="c52ad4b4-8117-4235-b9f1-fab9bcac5934" providerId="ADAL" clId="{D38D4B8B-445C-754F-A08B-CFCB37CCC2E2}" dt="2023-03-14T12:08:51.258" v="1267" actId="18131"/>
          <ac:spMkLst>
            <pc:docMk/>
            <pc:sldMk cId="3419381171" sldId="10537"/>
            <ac:spMk id="19" creationId="{C6C42883-7B6F-8AFA-2745-470A23373108}"/>
          </ac:spMkLst>
        </pc:spChg>
        <pc:spChg chg="del">
          <ac:chgData name="Hasselwander Daniel" userId="c52ad4b4-8117-4235-b9f1-fab9bcac5934" providerId="ADAL" clId="{D38D4B8B-445C-754F-A08B-CFCB37CCC2E2}" dt="2023-03-14T11:42:48.624" v="582" actId="478"/>
          <ac:spMkLst>
            <pc:docMk/>
            <pc:sldMk cId="3419381171" sldId="10537"/>
            <ac:spMk id="20" creationId="{48D362E2-ABB6-380A-B156-F08E5F4A8FE1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20" creationId="{E1FB261A-1698-C4C5-2BC3-C50CD6221C61}"/>
          </ac:spMkLst>
        </pc:spChg>
        <pc:spChg chg="del">
          <ac:chgData name="Hasselwander Daniel" userId="c52ad4b4-8117-4235-b9f1-fab9bcac5934" providerId="ADAL" clId="{D38D4B8B-445C-754F-A08B-CFCB37CCC2E2}" dt="2023-03-14T11:42:48.624" v="582" actId="478"/>
          <ac:spMkLst>
            <pc:docMk/>
            <pc:sldMk cId="3419381171" sldId="10537"/>
            <ac:spMk id="21" creationId="{1F860A9A-04C5-6A35-4788-3C19D3B52D76}"/>
          </ac:spMkLst>
        </pc:spChg>
        <pc:spChg chg="del">
          <ac:chgData name="Hasselwander Daniel" userId="c52ad4b4-8117-4235-b9f1-fab9bcac5934" providerId="ADAL" clId="{D38D4B8B-445C-754F-A08B-CFCB37CCC2E2}" dt="2023-03-14T11:42:48.624" v="582" actId="478"/>
          <ac:spMkLst>
            <pc:docMk/>
            <pc:sldMk cId="3419381171" sldId="10537"/>
            <ac:spMk id="22" creationId="{5F1404C9-60B9-4B32-E4A9-DBD7C7DE9E28}"/>
          </ac:spMkLst>
        </pc:spChg>
        <pc:spChg chg="del">
          <ac:chgData name="Hasselwander Daniel" userId="c52ad4b4-8117-4235-b9f1-fab9bcac5934" providerId="ADAL" clId="{D38D4B8B-445C-754F-A08B-CFCB37CCC2E2}" dt="2023-03-14T11:42:48.624" v="582" actId="478"/>
          <ac:spMkLst>
            <pc:docMk/>
            <pc:sldMk cId="3419381171" sldId="10537"/>
            <ac:spMk id="23" creationId="{D176DB3B-9C98-9065-6112-61B081E94828}"/>
          </ac:spMkLst>
        </pc:spChg>
        <pc:grpChg chg="add del mod">
          <ac:chgData name="Hasselwander Daniel" userId="c52ad4b4-8117-4235-b9f1-fab9bcac5934" providerId="ADAL" clId="{D38D4B8B-445C-754F-A08B-CFCB37CCC2E2}" dt="2023-03-15T00:10:19.043" v="4896" actId="478"/>
          <ac:grpSpMkLst>
            <pc:docMk/>
            <pc:sldMk cId="3419381171" sldId="10537"/>
            <ac:grpSpMk id="7" creationId="{0DD6AA30-2471-9795-5CE7-2070E3D65000}"/>
          </ac:grpSpMkLst>
        </pc:grpChg>
        <pc:graphicFrameChg chg="add del mod">
          <ac:chgData name="Hasselwander Daniel" userId="c52ad4b4-8117-4235-b9f1-fab9bcac5934" providerId="ADAL" clId="{D38D4B8B-445C-754F-A08B-CFCB37CCC2E2}" dt="2023-03-14T12:03:25.920" v="1079" actId="12084"/>
          <ac:graphicFrameMkLst>
            <pc:docMk/>
            <pc:sldMk cId="3419381171" sldId="10537"/>
            <ac:graphicFrameMk id="4" creationId="{280A9548-6052-850B-1997-5841EBDAFECB}"/>
          </ac:graphicFrameMkLst>
        </pc:graphicFrameChg>
        <pc:graphicFrameChg chg="add del mod">
          <ac:chgData name="Hasselwander Daniel" userId="c52ad4b4-8117-4235-b9f1-fab9bcac5934" providerId="ADAL" clId="{D38D4B8B-445C-754F-A08B-CFCB37CCC2E2}" dt="2023-03-14T12:07:58.233" v="1185" actId="18245"/>
          <ac:graphicFrameMkLst>
            <pc:docMk/>
            <pc:sldMk cId="3419381171" sldId="10537"/>
            <ac:graphicFrameMk id="6" creationId="{66CA2A47-8D8E-FB8F-6705-68C2E4CF874A}"/>
          </ac:graphicFrameMkLst>
        </pc:graphicFrameChg>
      </pc:sldChg>
      <pc:sldChg chg="del">
        <pc:chgData name="Hasselwander Daniel" userId="c52ad4b4-8117-4235-b9f1-fab9bcac5934" providerId="ADAL" clId="{D38D4B8B-445C-754F-A08B-CFCB37CCC2E2}" dt="2023-03-14T17:29:44.513" v="1799" actId="2696"/>
        <pc:sldMkLst>
          <pc:docMk/>
          <pc:sldMk cId="818592116" sldId="10539"/>
        </pc:sldMkLst>
      </pc:sldChg>
      <pc:sldChg chg="addSp delSp modSp del mod modNotesTx">
        <pc:chgData name="Hasselwander Daniel" userId="c52ad4b4-8117-4235-b9f1-fab9bcac5934" providerId="ADAL" clId="{D38D4B8B-445C-754F-A08B-CFCB37CCC2E2}" dt="2023-03-15T00:00:42.672" v="4841" actId="2696"/>
        <pc:sldMkLst>
          <pc:docMk/>
          <pc:sldMk cId="675175934" sldId="10540"/>
        </pc:sldMkLst>
        <pc:spChg chg="del">
          <ac:chgData name="Hasselwander Daniel" userId="c52ad4b4-8117-4235-b9f1-fab9bcac5934" providerId="ADAL" clId="{D38D4B8B-445C-754F-A08B-CFCB37CCC2E2}" dt="2023-03-14T17:57:14.405" v="1973" actId="478"/>
          <ac:spMkLst>
            <pc:docMk/>
            <pc:sldMk cId="675175934" sldId="10540"/>
            <ac:spMk id="2" creationId="{701834F6-AA5E-2227-A9DA-4BDC91F1FE4E}"/>
          </ac:spMkLst>
        </pc:spChg>
        <pc:spChg chg="del">
          <ac:chgData name="Hasselwander Daniel" userId="c52ad4b4-8117-4235-b9f1-fab9bcac5934" providerId="ADAL" clId="{D38D4B8B-445C-754F-A08B-CFCB37CCC2E2}" dt="2023-03-14T17:57:32.103" v="1980" actId="478"/>
          <ac:spMkLst>
            <pc:docMk/>
            <pc:sldMk cId="675175934" sldId="10540"/>
            <ac:spMk id="3" creationId="{3CBB926F-2A68-28CF-634E-DE837DD87134}"/>
          </ac:spMkLst>
        </pc:spChg>
        <pc:spChg chg="add del mod">
          <ac:chgData name="Hasselwander Daniel" userId="c52ad4b4-8117-4235-b9f1-fab9bcac5934" providerId="ADAL" clId="{D38D4B8B-445C-754F-A08B-CFCB37CCC2E2}" dt="2023-03-14T17:57:23.119" v="1976" actId="478"/>
          <ac:spMkLst>
            <pc:docMk/>
            <pc:sldMk cId="675175934" sldId="10540"/>
            <ac:spMk id="10" creationId="{B3E5443F-4635-FD3A-6227-523AC6026070}"/>
          </ac:spMkLst>
        </pc:spChg>
        <pc:spChg chg="add del mod">
          <ac:chgData name="Hasselwander Daniel" userId="c52ad4b4-8117-4235-b9f1-fab9bcac5934" providerId="ADAL" clId="{D38D4B8B-445C-754F-A08B-CFCB37CCC2E2}" dt="2023-03-14T17:57:34.427" v="1981" actId="478"/>
          <ac:spMkLst>
            <pc:docMk/>
            <pc:sldMk cId="675175934" sldId="10540"/>
            <ac:spMk id="12" creationId="{14997FD0-6F34-DFFE-3F99-7AACFA48F093}"/>
          </ac:spMkLst>
        </pc:spChg>
        <pc:picChg chg="del">
          <ac:chgData name="Hasselwander Daniel" userId="c52ad4b4-8117-4235-b9f1-fab9bcac5934" providerId="ADAL" clId="{D38D4B8B-445C-754F-A08B-CFCB37CCC2E2}" dt="2023-03-14T17:57:11.032" v="1972" actId="478"/>
          <ac:picMkLst>
            <pc:docMk/>
            <pc:sldMk cId="675175934" sldId="10540"/>
            <ac:picMk id="9" creationId="{15458870-5619-7F95-07F5-79F7F613FF21}"/>
          </ac:picMkLst>
        </pc:picChg>
        <pc:picChg chg="del">
          <ac:chgData name="Hasselwander Daniel" userId="c52ad4b4-8117-4235-b9f1-fab9bcac5934" providerId="ADAL" clId="{D38D4B8B-445C-754F-A08B-CFCB37CCC2E2}" dt="2023-03-14T17:57:21.018" v="1975" actId="478"/>
          <ac:picMkLst>
            <pc:docMk/>
            <pc:sldMk cId="675175934" sldId="10540"/>
            <ac:picMk id="14" creationId="{F8AC9605-1F7D-2D86-99E7-0AB140D1A2A6}"/>
          </ac:picMkLst>
        </pc:picChg>
        <pc:picChg chg="del">
          <ac:chgData name="Hasselwander Daniel" userId="c52ad4b4-8117-4235-b9f1-fab9bcac5934" providerId="ADAL" clId="{D38D4B8B-445C-754F-A08B-CFCB37CCC2E2}" dt="2023-03-14T17:57:18.523" v="1974" actId="478"/>
          <ac:picMkLst>
            <pc:docMk/>
            <pc:sldMk cId="675175934" sldId="10540"/>
            <ac:picMk id="19" creationId="{B68B23F9-4B89-5CB8-6504-5321226C0392}"/>
          </ac:picMkLst>
        </pc:picChg>
        <pc:picChg chg="del">
          <ac:chgData name="Hasselwander Daniel" userId="c52ad4b4-8117-4235-b9f1-fab9bcac5934" providerId="ADAL" clId="{D38D4B8B-445C-754F-A08B-CFCB37CCC2E2}" dt="2023-03-14T17:57:27.097" v="1978" actId="478"/>
          <ac:picMkLst>
            <pc:docMk/>
            <pc:sldMk cId="675175934" sldId="10540"/>
            <ac:picMk id="22" creationId="{D058C22A-3938-DE50-2D7F-13A391FE9D22}"/>
          </ac:picMkLst>
        </pc:picChg>
        <pc:picChg chg="del">
          <ac:chgData name="Hasselwander Daniel" userId="c52ad4b4-8117-4235-b9f1-fab9bcac5934" providerId="ADAL" clId="{D38D4B8B-445C-754F-A08B-CFCB37CCC2E2}" dt="2023-03-14T17:57:28.626" v="1979" actId="478"/>
          <ac:picMkLst>
            <pc:docMk/>
            <pc:sldMk cId="675175934" sldId="10540"/>
            <ac:picMk id="24" creationId="{D54ECCD8-7E6A-F717-7D04-B25B02D00DD0}"/>
          </ac:picMkLst>
        </pc:picChg>
        <pc:cxnChg chg="del">
          <ac:chgData name="Hasselwander Daniel" userId="c52ad4b4-8117-4235-b9f1-fab9bcac5934" providerId="ADAL" clId="{D38D4B8B-445C-754F-A08B-CFCB37CCC2E2}" dt="2023-03-14T17:57:25.367" v="1977" actId="478"/>
          <ac:cxnSpMkLst>
            <pc:docMk/>
            <pc:sldMk cId="675175934" sldId="10540"/>
            <ac:cxnSpMk id="20" creationId="{5D0B75B3-6876-D677-6F16-686849F46CC1}"/>
          </ac:cxnSpMkLst>
        </pc:cxnChg>
      </pc:sldChg>
      <pc:sldChg chg="modSp del mod ord">
        <pc:chgData name="Hasselwander Daniel" userId="c52ad4b4-8117-4235-b9f1-fab9bcac5934" providerId="ADAL" clId="{D38D4B8B-445C-754F-A08B-CFCB37CCC2E2}" dt="2023-03-15T00:00:41.146" v="4840" actId="2696"/>
        <pc:sldMkLst>
          <pc:docMk/>
          <pc:sldMk cId="3212215526" sldId="10541"/>
        </pc:sldMkLst>
        <pc:spChg chg="mod">
          <ac:chgData name="Hasselwander Daniel" userId="c52ad4b4-8117-4235-b9f1-fab9bcac5934" providerId="ADAL" clId="{D38D4B8B-445C-754F-A08B-CFCB37CCC2E2}" dt="2023-03-14T17:57:06.352" v="1971" actId="20577"/>
          <ac:spMkLst>
            <pc:docMk/>
            <pc:sldMk cId="3212215526" sldId="10541"/>
            <ac:spMk id="2" creationId="{A0B7C6DE-253F-0374-F735-8A4174830D91}"/>
          </ac:spMkLst>
        </pc:spChg>
        <pc:spChg chg="mod">
          <ac:chgData name="Hasselwander Daniel" userId="c52ad4b4-8117-4235-b9f1-fab9bcac5934" providerId="ADAL" clId="{D38D4B8B-445C-754F-A08B-CFCB37CCC2E2}" dt="2023-03-14T17:57:46.034" v="1985" actId="20577"/>
          <ac:spMkLst>
            <pc:docMk/>
            <pc:sldMk cId="3212215526" sldId="10541"/>
            <ac:spMk id="15" creationId="{1BD9B7C1-5860-C447-7FC6-D510200F75A2}"/>
          </ac:spMkLst>
        </pc:spChg>
        <pc:spChg chg="mod">
          <ac:chgData name="Hasselwander Daniel" userId="c52ad4b4-8117-4235-b9f1-fab9bcac5934" providerId="ADAL" clId="{D38D4B8B-445C-754F-A08B-CFCB37CCC2E2}" dt="2023-03-14T17:58:49.799" v="2071" actId="20577"/>
          <ac:spMkLst>
            <pc:docMk/>
            <pc:sldMk cId="3212215526" sldId="10541"/>
            <ac:spMk id="17" creationId="{65DE4C6B-3CCC-1FDC-E3D2-BC269159A4C2}"/>
          </ac:spMkLst>
        </pc:spChg>
      </pc:sldChg>
      <pc:sldChg chg="addSp delSp modSp add del mod modNotesTx">
        <pc:chgData name="Hasselwander Daniel" userId="c52ad4b4-8117-4235-b9f1-fab9bcac5934" providerId="ADAL" clId="{D38D4B8B-445C-754F-A08B-CFCB37CCC2E2}" dt="2023-03-14T13:17:00.215" v="1751" actId="2696"/>
        <pc:sldMkLst>
          <pc:docMk/>
          <pc:sldMk cId="3858175508" sldId="10542"/>
        </pc:sldMkLst>
        <pc:spChg chg="mod">
          <ac:chgData name="Hasselwander Daniel" userId="c52ad4b4-8117-4235-b9f1-fab9bcac5934" providerId="ADAL" clId="{D38D4B8B-445C-754F-A08B-CFCB37CCC2E2}" dt="2023-03-14T09:24:18.033" v="434" actId="1076"/>
          <ac:spMkLst>
            <pc:docMk/>
            <pc:sldMk cId="3858175508" sldId="10542"/>
            <ac:spMk id="3" creationId="{36755C72-F177-7EF1-0AC4-9432D00E6E75}"/>
          </ac:spMkLst>
        </pc:spChg>
        <pc:spChg chg="mod">
          <ac:chgData name="Hasselwander Daniel" userId="c52ad4b4-8117-4235-b9f1-fab9bcac5934" providerId="ADAL" clId="{D38D4B8B-445C-754F-A08B-CFCB37CCC2E2}" dt="2023-03-14T09:24:31.183" v="437" actId="1076"/>
          <ac:spMkLst>
            <pc:docMk/>
            <pc:sldMk cId="3858175508" sldId="10542"/>
            <ac:spMk id="5" creationId="{2B2A5ACC-8876-8562-0CF0-4D95718D1516}"/>
          </ac:spMkLst>
        </pc:spChg>
        <pc:spChg chg="mod topLvl">
          <ac:chgData name="Hasselwander Daniel" userId="c52ad4b4-8117-4235-b9f1-fab9bcac5934" providerId="ADAL" clId="{D38D4B8B-445C-754F-A08B-CFCB37CCC2E2}" dt="2023-03-14T09:38:40.726" v="553" actId="20577"/>
          <ac:spMkLst>
            <pc:docMk/>
            <pc:sldMk cId="3858175508" sldId="10542"/>
            <ac:spMk id="6" creationId="{684A0A98-418F-699A-B739-985CC5B81A8B}"/>
          </ac:spMkLst>
        </pc:spChg>
        <pc:spChg chg="add del mod">
          <ac:chgData name="Hasselwander Daniel" userId="c52ad4b4-8117-4235-b9f1-fab9bcac5934" providerId="ADAL" clId="{D38D4B8B-445C-754F-A08B-CFCB37CCC2E2}" dt="2023-03-14T09:36:41.393" v="518" actId="478"/>
          <ac:spMkLst>
            <pc:docMk/>
            <pc:sldMk cId="3858175508" sldId="10542"/>
            <ac:spMk id="9" creationId="{867D0616-146D-1638-644B-098C970B0E3A}"/>
          </ac:spMkLst>
        </pc:spChg>
        <pc:spChg chg="add mod">
          <ac:chgData name="Hasselwander Daniel" userId="c52ad4b4-8117-4235-b9f1-fab9bcac5934" providerId="ADAL" clId="{D38D4B8B-445C-754F-A08B-CFCB37CCC2E2}" dt="2023-03-14T09:37:28.090" v="538" actId="20577"/>
          <ac:spMkLst>
            <pc:docMk/>
            <pc:sldMk cId="3858175508" sldId="10542"/>
            <ac:spMk id="10" creationId="{D0D3C6FB-C02D-E50F-5590-A3ADF7C00D8F}"/>
          </ac:spMkLst>
        </pc:spChg>
        <pc:spChg chg="add mod">
          <ac:chgData name="Hasselwander Daniel" userId="c52ad4b4-8117-4235-b9f1-fab9bcac5934" providerId="ADAL" clId="{D38D4B8B-445C-754F-A08B-CFCB37CCC2E2}" dt="2023-03-14T09:36:17.111" v="509"/>
          <ac:spMkLst>
            <pc:docMk/>
            <pc:sldMk cId="3858175508" sldId="10542"/>
            <ac:spMk id="11" creationId="{21834C15-B39B-CA2C-7F10-17FFC602C545}"/>
          </ac:spMkLst>
        </pc:spChg>
        <pc:spChg chg="add mod">
          <ac:chgData name="Hasselwander Daniel" userId="c52ad4b4-8117-4235-b9f1-fab9bcac5934" providerId="ADAL" clId="{D38D4B8B-445C-754F-A08B-CFCB37CCC2E2}" dt="2023-03-14T11:45:23.117" v="820" actId="20577"/>
          <ac:spMkLst>
            <pc:docMk/>
            <pc:sldMk cId="3858175508" sldId="10542"/>
            <ac:spMk id="12" creationId="{F1F698D5-F597-A8FB-837B-5986C6717184}"/>
          </ac:spMkLst>
        </pc:spChg>
        <pc:grpChg chg="add">
          <ac:chgData name="Hasselwander Daniel" userId="c52ad4b4-8117-4235-b9f1-fab9bcac5934" providerId="ADAL" clId="{D38D4B8B-445C-754F-A08B-CFCB37CCC2E2}" dt="2023-03-14T09:24:27.909" v="436" actId="164"/>
          <ac:grpSpMkLst>
            <pc:docMk/>
            <pc:sldMk cId="3858175508" sldId="10542"/>
            <ac:grpSpMk id="7" creationId="{DE95AAF3-9769-CF4F-E259-F7B6A859E653}"/>
          </ac:grpSpMkLst>
        </pc:grpChg>
        <pc:grpChg chg="add del">
          <ac:chgData name="Hasselwander Daniel" userId="c52ad4b4-8117-4235-b9f1-fab9bcac5934" providerId="ADAL" clId="{D38D4B8B-445C-754F-A08B-CFCB37CCC2E2}" dt="2023-03-14T09:36:31.351" v="516" actId="165"/>
          <ac:grpSpMkLst>
            <pc:docMk/>
            <pc:sldMk cId="3858175508" sldId="10542"/>
            <ac:grpSpMk id="8" creationId="{1363335D-3451-A13A-7D87-F978BC0AF296}"/>
          </ac:grpSpMkLst>
        </pc:grpChg>
        <pc:picChg chg="mod">
          <ac:chgData name="Hasselwander Daniel" userId="c52ad4b4-8117-4235-b9f1-fab9bcac5934" providerId="ADAL" clId="{D38D4B8B-445C-754F-A08B-CFCB37CCC2E2}" dt="2023-03-14T09:24:21.949" v="435" actId="1076"/>
          <ac:picMkLst>
            <pc:docMk/>
            <pc:sldMk cId="3858175508" sldId="10542"/>
            <ac:picMk id="13" creationId="{C7ACBCE4-970F-90D2-E37F-45CC580AF4E0}"/>
          </ac:picMkLst>
        </pc:picChg>
        <pc:picChg chg="add del mod">
          <ac:chgData name="Hasselwander Daniel" userId="c52ad4b4-8117-4235-b9f1-fab9bcac5934" providerId="ADAL" clId="{D38D4B8B-445C-754F-A08B-CFCB37CCC2E2}" dt="2023-03-14T11:45:17.302" v="816" actId="478"/>
          <ac:picMkLst>
            <pc:docMk/>
            <pc:sldMk cId="3858175508" sldId="10542"/>
            <ac:picMk id="14" creationId="{48C593DB-CA6B-6E83-5603-15A12664F178}"/>
          </ac:picMkLst>
        </pc:picChg>
        <pc:picChg chg="del mod topLvl">
          <ac:chgData name="Hasselwander Daniel" userId="c52ad4b4-8117-4235-b9f1-fab9bcac5934" providerId="ADAL" clId="{D38D4B8B-445C-754F-A08B-CFCB37CCC2E2}" dt="2023-03-14T09:37:35.183" v="539" actId="478"/>
          <ac:picMkLst>
            <pc:docMk/>
            <pc:sldMk cId="3858175508" sldId="10542"/>
            <ac:picMk id="16" creationId="{10AD8254-C80C-BDC7-73F8-FFB6349F92DF}"/>
          </ac:picMkLst>
        </pc:picChg>
      </pc:sldChg>
      <pc:sldChg chg="addSp delSp modSp new mod ord modClrScheme chgLayout">
        <pc:chgData name="Hasselwander Daniel" userId="c52ad4b4-8117-4235-b9f1-fab9bcac5934" providerId="ADAL" clId="{D38D4B8B-445C-754F-A08B-CFCB37CCC2E2}" dt="2023-03-14T22:36:26.294" v="2929" actId="20577"/>
        <pc:sldMkLst>
          <pc:docMk/>
          <pc:sldMk cId="1053625338" sldId="10543"/>
        </pc:sldMkLst>
        <pc:spChg chg="del mod modVis">
          <ac:chgData name="Hasselwander Daniel" userId="c52ad4b4-8117-4235-b9f1-fab9bcac5934" providerId="ADAL" clId="{D38D4B8B-445C-754F-A08B-CFCB37CCC2E2}" dt="2023-03-14T11:57:12.758" v="946" actId="478"/>
          <ac:spMkLst>
            <pc:docMk/>
            <pc:sldMk cId="1053625338" sldId="10543"/>
            <ac:spMk id="2" creationId="{88F2ED19-3CF5-BC25-8008-7D464277FBD2}"/>
          </ac:spMkLst>
        </pc:spChg>
        <pc:spChg chg="mod modVis">
          <ac:chgData name="Hasselwander Daniel" userId="c52ad4b4-8117-4235-b9f1-fab9bcac5934" providerId="ADAL" clId="{D38D4B8B-445C-754F-A08B-CFCB37CCC2E2}" dt="2023-03-14T11:55:07.524" v="860" actId="26606"/>
          <ac:spMkLst>
            <pc:docMk/>
            <pc:sldMk cId="1053625338" sldId="10543"/>
            <ac:spMk id="3" creationId="{0CB9ECD8-9FDD-98E2-ED6F-432548E80708}"/>
          </ac:spMkLst>
        </pc:spChg>
        <pc:spChg chg="del mod">
          <ac:chgData name="Hasselwander Daniel" userId="c52ad4b4-8117-4235-b9f1-fab9bcac5934" providerId="ADAL" clId="{D38D4B8B-445C-754F-A08B-CFCB37CCC2E2}" dt="2023-03-14T11:55:02.935" v="859" actId="478"/>
          <ac:spMkLst>
            <pc:docMk/>
            <pc:sldMk cId="1053625338" sldId="10543"/>
            <ac:spMk id="4" creationId="{4892F577-5737-4A61-0406-8B0C6DA0233D}"/>
          </ac:spMkLst>
        </pc:spChg>
        <pc:spChg chg="del">
          <ac:chgData name="Hasselwander Daniel" userId="c52ad4b4-8117-4235-b9f1-fab9bcac5934" providerId="ADAL" clId="{D38D4B8B-445C-754F-A08B-CFCB37CCC2E2}" dt="2023-03-14T11:54:26.014" v="846" actId="478"/>
          <ac:spMkLst>
            <pc:docMk/>
            <pc:sldMk cId="1053625338" sldId="10543"/>
            <ac:spMk id="5" creationId="{E858962A-4344-A53A-321B-5B3517D19BB2}"/>
          </ac:spMkLst>
        </pc:spChg>
        <pc:spChg chg="add mod">
          <ac:chgData name="Hasselwander Daniel" userId="c52ad4b4-8117-4235-b9f1-fab9bcac5934" providerId="ADAL" clId="{D38D4B8B-445C-754F-A08B-CFCB37CCC2E2}" dt="2023-03-14T22:36:26.294" v="2929" actId="20577"/>
          <ac:spMkLst>
            <pc:docMk/>
            <pc:sldMk cId="1053625338" sldId="10543"/>
            <ac:spMk id="12" creationId="{E62DCD0F-6DEC-0217-E980-99865FD66892}"/>
          </ac:spMkLst>
        </pc:spChg>
        <pc:picChg chg="add del mod ord">
          <ac:chgData name="Hasselwander Daniel" userId="c52ad4b4-8117-4235-b9f1-fab9bcac5934" providerId="ADAL" clId="{D38D4B8B-445C-754F-A08B-CFCB37CCC2E2}" dt="2023-03-14T11:55:07.524" v="860" actId="26606"/>
          <ac:picMkLst>
            <pc:docMk/>
            <pc:sldMk cId="1053625338" sldId="10543"/>
            <ac:picMk id="7" creationId="{7E4E2BC0-3343-12B8-37C7-62AD93CE7132}"/>
          </ac:picMkLst>
        </pc:picChg>
      </pc:sldChg>
      <pc:sldChg chg="addSp delSp modSp add del mod ord">
        <pc:chgData name="Hasselwander Daniel" userId="c52ad4b4-8117-4235-b9f1-fab9bcac5934" providerId="ADAL" clId="{D38D4B8B-445C-754F-A08B-CFCB37CCC2E2}" dt="2023-03-14T13:16:42.879" v="1749" actId="2696"/>
        <pc:sldMkLst>
          <pc:docMk/>
          <pc:sldMk cId="2147780309" sldId="10544"/>
        </pc:sldMkLst>
        <pc:spChg chg="mod">
          <ac:chgData name="Hasselwander Daniel" userId="c52ad4b4-8117-4235-b9f1-fab9bcac5934" providerId="ADAL" clId="{D38D4B8B-445C-754F-A08B-CFCB37CCC2E2}" dt="2023-03-14T12:47:09.498" v="1277" actId="1076"/>
          <ac:spMkLst>
            <pc:docMk/>
            <pc:sldMk cId="2147780309" sldId="10544"/>
            <ac:spMk id="5" creationId="{2B2A5ACC-8876-8562-0CF0-4D95718D1516}"/>
          </ac:spMkLst>
        </pc:spChg>
        <pc:spChg chg="mod">
          <ac:chgData name="Hasselwander Daniel" userId="c52ad4b4-8117-4235-b9f1-fab9bcac5934" providerId="ADAL" clId="{D38D4B8B-445C-754F-A08B-CFCB37CCC2E2}" dt="2023-03-14T12:47:11.298" v="1278" actId="1076"/>
          <ac:spMkLst>
            <pc:docMk/>
            <pc:sldMk cId="2147780309" sldId="10544"/>
            <ac:spMk id="6" creationId="{684A0A98-418F-699A-B739-985CC5B81A8B}"/>
          </ac:spMkLst>
        </pc:spChg>
        <pc:spChg chg="add del mod">
          <ac:chgData name="Hasselwander Daniel" userId="c52ad4b4-8117-4235-b9f1-fab9bcac5934" providerId="ADAL" clId="{D38D4B8B-445C-754F-A08B-CFCB37CCC2E2}" dt="2023-03-14T12:47:17.897" v="1280"/>
          <ac:spMkLst>
            <pc:docMk/>
            <pc:sldMk cId="2147780309" sldId="10544"/>
            <ac:spMk id="8" creationId="{DF42ECD3-79F9-0AE6-ADCC-F7107A36A263}"/>
          </ac:spMkLst>
        </pc:spChg>
        <pc:grpChg chg="del">
          <ac:chgData name="Hasselwander Daniel" userId="c52ad4b4-8117-4235-b9f1-fab9bcac5934" providerId="ADAL" clId="{D38D4B8B-445C-754F-A08B-CFCB37CCC2E2}" dt="2023-03-14T12:47:06.127" v="1276" actId="478"/>
          <ac:grpSpMkLst>
            <pc:docMk/>
            <pc:sldMk cId="2147780309" sldId="10544"/>
            <ac:grpSpMk id="7" creationId="{DE95AAF3-9769-CF4F-E259-F7B6A859E653}"/>
          </ac:grpSpMkLst>
        </pc:grpChg>
      </pc:sldChg>
      <pc:sldChg chg="addSp delSp modSp add mod modClrScheme chgLayout modNotesTx">
        <pc:chgData name="Hasselwander Daniel" userId="c52ad4b4-8117-4235-b9f1-fab9bcac5934" providerId="ADAL" clId="{D38D4B8B-445C-754F-A08B-CFCB37CCC2E2}" dt="2023-03-14T18:22:39.434" v="2596" actId="1076"/>
        <pc:sldMkLst>
          <pc:docMk/>
          <pc:sldMk cId="1311562754" sldId="10545"/>
        </pc:sldMkLst>
        <pc:spChg chg="add mod">
          <ac:chgData name="Hasselwander Daniel" userId="c52ad4b4-8117-4235-b9f1-fab9bcac5934" providerId="ADAL" clId="{D38D4B8B-445C-754F-A08B-CFCB37CCC2E2}" dt="2023-03-14T18:11:38.319" v="2388" actId="14100"/>
          <ac:spMkLst>
            <pc:docMk/>
            <pc:sldMk cId="1311562754" sldId="10545"/>
            <ac:spMk id="2" creationId="{21764F6D-632E-79AE-82FF-774B2346AAB2}"/>
          </ac:spMkLst>
        </pc:spChg>
        <pc:spChg chg="mod ord">
          <ac:chgData name="Hasselwander Daniel" userId="c52ad4b4-8117-4235-b9f1-fab9bcac5934" providerId="ADAL" clId="{D38D4B8B-445C-754F-A08B-CFCB37CCC2E2}" dt="2023-03-14T11:59:24.804" v="953" actId="26606"/>
          <ac:spMkLst>
            <pc:docMk/>
            <pc:sldMk cId="1311562754" sldId="10545"/>
            <ac:spMk id="3" creationId="{0CB9ECD8-9FDD-98E2-ED6F-432548E80708}"/>
          </ac:spMkLst>
        </pc:spChg>
        <pc:spChg chg="add mod">
          <ac:chgData name="Hasselwander Daniel" userId="c52ad4b4-8117-4235-b9f1-fab9bcac5934" providerId="ADAL" clId="{D38D4B8B-445C-754F-A08B-CFCB37CCC2E2}" dt="2023-03-14T17:28:36.348" v="1793" actId="14100"/>
          <ac:spMkLst>
            <pc:docMk/>
            <pc:sldMk cId="1311562754" sldId="10545"/>
            <ac:spMk id="4" creationId="{EE008AA6-7580-4542-69E5-1F9B1DB70DCD}"/>
          </ac:spMkLst>
        </pc:spChg>
        <pc:spChg chg="add mod">
          <ac:chgData name="Hasselwander Daniel" userId="c52ad4b4-8117-4235-b9f1-fab9bcac5934" providerId="ADAL" clId="{D38D4B8B-445C-754F-A08B-CFCB37CCC2E2}" dt="2023-03-14T17:28:47.990" v="1798" actId="1038"/>
          <ac:spMkLst>
            <pc:docMk/>
            <pc:sldMk cId="1311562754" sldId="10545"/>
            <ac:spMk id="5" creationId="{E438D42A-CDF3-A167-108B-CD42B25CC0E0}"/>
          </ac:spMkLst>
        </pc:spChg>
        <pc:spChg chg="add del mod">
          <ac:chgData name="Hasselwander Daniel" userId="c52ad4b4-8117-4235-b9f1-fab9bcac5934" providerId="ADAL" clId="{D38D4B8B-445C-754F-A08B-CFCB37CCC2E2}" dt="2023-03-14T18:11:20.123" v="2382"/>
          <ac:spMkLst>
            <pc:docMk/>
            <pc:sldMk cId="1311562754" sldId="10545"/>
            <ac:spMk id="6" creationId="{7F5A2E40-B48C-58B7-9909-0A27087A691C}"/>
          </ac:spMkLst>
        </pc:spChg>
        <pc:spChg chg="add del mod">
          <ac:chgData name="Hasselwander Daniel" userId="c52ad4b4-8117-4235-b9f1-fab9bcac5934" providerId="ADAL" clId="{D38D4B8B-445C-754F-A08B-CFCB37CCC2E2}" dt="2023-03-14T11:59:41.916" v="963" actId="478"/>
          <ac:spMkLst>
            <pc:docMk/>
            <pc:sldMk cId="1311562754" sldId="10545"/>
            <ac:spMk id="6" creationId="{C8D4EE47-6C3B-8EF5-96EF-7C99A3BC7C23}"/>
          </ac:spMkLst>
        </pc:spChg>
        <pc:spChg chg="add del mod">
          <ac:chgData name="Hasselwander Daniel" userId="c52ad4b4-8117-4235-b9f1-fab9bcac5934" providerId="ADAL" clId="{D38D4B8B-445C-754F-A08B-CFCB37CCC2E2}" dt="2023-03-14T11:59:43.734" v="964" actId="478"/>
          <ac:spMkLst>
            <pc:docMk/>
            <pc:sldMk cId="1311562754" sldId="10545"/>
            <ac:spMk id="9" creationId="{E50E9BE5-CE47-14F9-2A74-F2478BBF7F59}"/>
          </ac:spMkLst>
        </pc:spChg>
        <pc:spChg chg="del mod ord">
          <ac:chgData name="Hasselwander Daniel" userId="c52ad4b4-8117-4235-b9f1-fab9bcac5934" providerId="ADAL" clId="{D38D4B8B-445C-754F-A08B-CFCB37CCC2E2}" dt="2023-03-14T11:59:29.947" v="955" actId="478"/>
          <ac:spMkLst>
            <pc:docMk/>
            <pc:sldMk cId="1311562754" sldId="10545"/>
            <ac:spMk id="12" creationId="{E62DCD0F-6DEC-0217-E980-99865FD66892}"/>
          </ac:spMkLst>
        </pc:spChg>
        <pc:spChg chg="add mod">
          <ac:chgData name="Hasselwander Daniel" userId="c52ad4b4-8117-4235-b9f1-fab9bcac5934" providerId="ADAL" clId="{D38D4B8B-445C-754F-A08B-CFCB37CCC2E2}" dt="2023-03-14T13:17:43.816" v="1753" actId="207"/>
          <ac:spMkLst>
            <pc:docMk/>
            <pc:sldMk cId="1311562754" sldId="10545"/>
            <ac:spMk id="13" creationId="{F53BF11A-AA6E-6526-895D-7341B694C478}"/>
          </ac:spMkLst>
        </pc:spChg>
        <pc:spChg chg="add del mod">
          <ac:chgData name="Hasselwander Daniel" userId="c52ad4b4-8117-4235-b9f1-fab9bcac5934" providerId="ADAL" clId="{D38D4B8B-445C-754F-A08B-CFCB37CCC2E2}" dt="2023-03-14T18:12:28.575" v="2393" actId="478"/>
          <ac:spMkLst>
            <pc:docMk/>
            <pc:sldMk cId="1311562754" sldId="10545"/>
            <ac:spMk id="15" creationId="{9079C2DE-BBC0-7758-5CB7-198A324D59D0}"/>
          </ac:spMkLst>
        </pc:spChg>
        <pc:spChg chg="add del mod">
          <ac:chgData name="Hasselwander Daniel" userId="c52ad4b4-8117-4235-b9f1-fab9bcac5934" providerId="ADAL" clId="{D38D4B8B-445C-754F-A08B-CFCB37CCC2E2}" dt="2023-03-14T18:12:30.383" v="2394" actId="478"/>
          <ac:spMkLst>
            <pc:docMk/>
            <pc:sldMk cId="1311562754" sldId="10545"/>
            <ac:spMk id="16" creationId="{E544DAF1-E2F2-BC3E-A5B9-E26BAE6EE7AB}"/>
          </ac:spMkLst>
        </pc:spChg>
        <pc:spChg chg="add del mod">
          <ac:chgData name="Hasselwander Daniel" userId="c52ad4b4-8117-4235-b9f1-fab9bcac5934" providerId="ADAL" clId="{D38D4B8B-445C-754F-A08B-CFCB37CCC2E2}" dt="2023-03-14T11:59:24.804" v="953" actId="26606"/>
          <ac:spMkLst>
            <pc:docMk/>
            <pc:sldMk cId="1311562754" sldId="10545"/>
            <ac:spMk id="17" creationId="{8CE1C7FE-1F4B-4F60-47CC-A5409E76C8F7}"/>
          </ac:spMkLst>
        </pc:spChg>
        <pc:spChg chg="add del mod">
          <ac:chgData name="Hasselwander Daniel" userId="c52ad4b4-8117-4235-b9f1-fab9bcac5934" providerId="ADAL" clId="{D38D4B8B-445C-754F-A08B-CFCB37CCC2E2}" dt="2023-03-14T11:59:24.804" v="953" actId="26606"/>
          <ac:spMkLst>
            <pc:docMk/>
            <pc:sldMk cId="1311562754" sldId="10545"/>
            <ac:spMk id="19" creationId="{3C2E1EC8-F1F7-A7E0-189F-A00B1E011C6A}"/>
          </ac:spMkLst>
        </pc:spChg>
        <pc:spChg chg="add del mod">
          <ac:chgData name="Hasselwander Daniel" userId="c52ad4b4-8117-4235-b9f1-fab9bcac5934" providerId="ADAL" clId="{D38D4B8B-445C-754F-A08B-CFCB37CCC2E2}" dt="2023-03-14T11:59:24.804" v="953" actId="26606"/>
          <ac:spMkLst>
            <pc:docMk/>
            <pc:sldMk cId="1311562754" sldId="10545"/>
            <ac:spMk id="21" creationId="{50160385-AA33-A912-96FF-97F179D1E28D}"/>
          </ac:spMkLst>
        </pc:spChg>
        <pc:spChg chg="add del mod">
          <ac:chgData name="Hasselwander Daniel" userId="c52ad4b4-8117-4235-b9f1-fab9bcac5934" providerId="ADAL" clId="{D38D4B8B-445C-754F-A08B-CFCB37CCC2E2}" dt="2023-03-14T11:59:24.804" v="953" actId="26606"/>
          <ac:spMkLst>
            <pc:docMk/>
            <pc:sldMk cId="1311562754" sldId="10545"/>
            <ac:spMk id="23" creationId="{E81CC860-9AEA-4733-5C27-B310A397582B}"/>
          </ac:spMkLst>
        </pc:spChg>
        <pc:spChg chg="add">
          <ac:chgData name="Hasselwander Daniel" userId="c52ad4b4-8117-4235-b9f1-fab9bcac5934" providerId="ADAL" clId="{D38D4B8B-445C-754F-A08B-CFCB37CCC2E2}" dt="2023-03-14T11:59:24.806" v="954" actId="26606"/>
          <ac:spMkLst>
            <pc:docMk/>
            <pc:sldMk cId="1311562754" sldId="10545"/>
            <ac:spMk id="25" creationId="{F517D322-C6E9-E507-6DCC-6D7AD94E94A1}"/>
          </ac:spMkLst>
        </pc:spChg>
        <pc:grpChg chg="add del">
          <ac:chgData name="Hasselwander Daniel" userId="c52ad4b4-8117-4235-b9f1-fab9bcac5934" providerId="ADAL" clId="{D38D4B8B-445C-754F-A08B-CFCB37CCC2E2}" dt="2023-03-14T18:11:18.214" v="2380" actId="478"/>
          <ac:grpSpMkLst>
            <pc:docMk/>
            <pc:sldMk cId="1311562754" sldId="10545"/>
            <ac:grpSpMk id="14" creationId="{2372A97B-CFD6-9903-E8CD-12005059518A}"/>
          </ac:grpSpMkLst>
        </pc:grpChg>
        <pc:picChg chg="add del mod ord">
          <ac:chgData name="Hasselwander Daniel" userId="c52ad4b4-8117-4235-b9f1-fab9bcac5934" providerId="ADAL" clId="{D38D4B8B-445C-754F-A08B-CFCB37CCC2E2}" dt="2023-03-14T13:06:04.093" v="1521" actId="478"/>
          <ac:picMkLst>
            <pc:docMk/>
            <pc:sldMk cId="1311562754" sldId="10545"/>
            <ac:picMk id="4" creationId="{BE6D702B-B263-E528-8A61-B7260761933B}"/>
          </ac:picMkLst>
        </pc:picChg>
        <pc:picChg chg="del mod">
          <ac:chgData name="Hasselwander Daniel" userId="c52ad4b4-8117-4235-b9f1-fab9bcac5934" providerId="ADAL" clId="{D38D4B8B-445C-754F-A08B-CFCB37CCC2E2}" dt="2023-03-14T11:59:12.499" v="951" actId="478"/>
          <ac:picMkLst>
            <pc:docMk/>
            <pc:sldMk cId="1311562754" sldId="10545"/>
            <ac:picMk id="7" creationId="{7E4E2BC0-3343-12B8-37C7-62AD93CE7132}"/>
          </ac:picMkLst>
        </pc:picChg>
        <pc:picChg chg="add del mod">
          <ac:chgData name="Hasselwander Daniel" userId="c52ad4b4-8117-4235-b9f1-fab9bcac5934" providerId="ADAL" clId="{D38D4B8B-445C-754F-A08B-CFCB37CCC2E2}" dt="2023-03-14T18:21:55.023" v="2590" actId="478"/>
          <ac:picMkLst>
            <pc:docMk/>
            <pc:sldMk cId="1311562754" sldId="10545"/>
            <ac:picMk id="7" creationId="{C642F292-FD0C-450E-7511-81CF65B6D7BA}"/>
          </ac:picMkLst>
        </pc:picChg>
        <pc:picChg chg="add mod">
          <ac:chgData name="Hasselwander Daniel" userId="c52ad4b4-8117-4235-b9f1-fab9bcac5934" providerId="ADAL" clId="{D38D4B8B-445C-754F-A08B-CFCB37CCC2E2}" dt="2023-03-14T18:22:39.434" v="2596" actId="1076"/>
          <ac:picMkLst>
            <pc:docMk/>
            <pc:sldMk cId="1311562754" sldId="10545"/>
            <ac:picMk id="9" creationId="{42EC973D-45DE-1848-6254-28AC3F4762A7}"/>
          </ac:picMkLst>
        </pc:picChg>
        <pc:picChg chg="add mod">
          <ac:chgData name="Hasselwander Daniel" userId="c52ad4b4-8117-4235-b9f1-fab9bcac5934" providerId="ADAL" clId="{D38D4B8B-445C-754F-A08B-CFCB37CCC2E2}" dt="2023-03-14T13:06:24.275" v="1526" actId="14100"/>
          <ac:picMkLst>
            <pc:docMk/>
            <pc:sldMk cId="1311562754" sldId="10545"/>
            <ac:picMk id="11" creationId="{18AD3A22-9404-C8BC-0ABB-170A893CF819}"/>
          </ac:picMkLst>
        </pc:picChg>
      </pc:sldChg>
      <pc:sldChg chg="addSp delSp modSp add del mod ord setBg modClrScheme chgLayout">
        <pc:chgData name="Hasselwander Daniel" userId="c52ad4b4-8117-4235-b9f1-fab9bcac5934" providerId="ADAL" clId="{D38D4B8B-445C-754F-A08B-CFCB37CCC2E2}" dt="2023-03-14T13:16:45.824" v="1750" actId="2696"/>
        <pc:sldMkLst>
          <pc:docMk/>
          <pc:sldMk cId="2174932521" sldId="10546"/>
        </pc:sldMkLst>
        <pc:spChg chg="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2" creationId="{A0B7C6DE-253F-0374-F735-8A4174830D91}"/>
          </ac:spMkLst>
        </pc:spChg>
        <pc:spChg chg="del ord">
          <ac:chgData name="Hasselwander Daniel" userId="c52ad4b4-8117-4235-b9f1-fab9bcac5934" providerId="ADAL" clId="{D38D4B8B-445C-754F-A08B-CFCB37CCC2E2}" dt="2023-03-14T12:49:28.623" v="1354" actId="478"/>
          <ac:spMkLst>
            <pc:docMk/>
            <pc:sldMk cId="2174932521" sldId="10546"/>
            <ac:spMk id="4" creationId="{80D92B32-5B65-44AA-8F03-F2A8649970C0}"/>
          </ac:spMkLst>
        </pc:spChg>
        <pc:spChg chg="del mod ord">
          <ac:chgData name="Hasselwander Daniel" userId="c52ad4b4-8117-4235-b9f1-fab9bcac5934" providerId="ADAL" clId="{D38D4B8B-445C-754F-A08B-CFCB37CCC2E2}" dt="2023-03-14T12:49:08.384" v="1317" actId="478"/>
          <ac:spMkLst>
            <pc:docMk/>
            <pc:sldMk cId="2174932521" sldId="10546"/>
            <ac:spMk id="5" creationId="{2B2A5ACC-8876-8562-0CF0-4D95718D1516}"/>
          </ac:spMkLst>
        </pc:spChg>
        <pc:spChg chg="mod or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6" creationId="{684A0A98-418F-699A-B739-985CC5B81A8B}"/>
          </ac:spMkLst>
        </pc:spChg>
        <pc:spChg chg="mod or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10" creationId="{D0D3C6FB-C02D-E50F-5590-A3ADF7C00D8F}"/>
          </ac:spMkLst>
        </pc:spChg>
        <pc:spChg chg="del mod ord">
          <ac:chgData name="Hasselwander Daniel" userId="c52ad4b4-8117-4235-b9f1-fab9bcac5934" providerId="ADAL" clId="{D38D4B8B-445C-754F-A08B-CFCB37CCC2E2}" dt="2023-03-14T12:49:07.248" v="1316" actId="478"/>
          <ac:spMkLst>
            <pc:docMk/>
            <pc:sldMk cId="2174932521" sldId="10546"/>
            <ac:spMk id="11" creationId="{21834C15-B39B-CA2C-7F10-17FFC602C545}"/>
          </ac:spMkLst>
        </pc:spChg>
        <pc:spChg chg="del">
          <ac:chgData name="Hasselwander Daniel" userId="c52ad4b4-8117-4235-b9f1-fab9bcac5934" providerId="ADAL" clId="{D38D4B8B-445C-754F-A08B-CFCB37CCC2E2}" dt="2023-03-14T12:47:23.127" v="1282" actId="478"/>
          <ac:spMkLst>
            <pc:docMk/>
            <pc:sldMk cId="2174932521" sldId="10546"/>
            <ac:spMk id="12" creationId="{F1F698D5-F597-A8FB-837B-5986C6717184}"/>
          </ac:spMkLst>
        </pc:spChg>
        <pc:spChg chg="mod or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D38D4B8B-445C-754F-A08B-CFCB37CCC2E2}" dt="2023-03-14T12:47:36.161" v="1284" actId="26606"/>
          <ac:spMkLst>
            <pc:docMk/>
            <pc:sldMk cId="2174932521" sldId="10546"/>
            <ac:spMk id="42" creationId="{4248031C-1ACE-21BF-C6F2-820C8D9A82C2}"/>
          </ac:spMkLst>
        </pc:spChg>
        <pc:spChg chg="add del mod">
          <ac:chgData name="Hasselwander Daniel" userId="c52ad4b4-8117-4235-b9f1-fab9bcac5934" providerId="ADAL" clId="{D38D4B8B-445C-754F-A08B-CFCB37CCC2E2}" dt="2023-03-14T12:47:36.161" v="1284" actId="26606"/>
          <ac:spMkLst>
            <pc:docMk/>
            <pc:sldMk cId="2174932521" sldId="10546"/>
            <ac:spMk id="44" creationId="{A1E000EF-5DD3-C760-B8DC-5AE2AE76204F}"/>
          </ac:spMkLst>
        </pc:spChg>
        <pc:spChg chg="add del mod">
          <ac:chgData name="Hasselwander Daniel" userId="c52ad4b4-8117-4235-b9f1-fab9bcac5934" providerId="ADAL" clId="{D38D4B8B-445C-754F-A08B-CFCB37CCC2E2}" dt="2023-03-14T12:47:36.161" v="1284" actId="26606"/>
          <ac:spMkLst>
            <pc:docMk/>
            <pc:sldMk cId="2174932521" sldId="10546"/>
            <ac:spMk id="46" creationId="{6D51FEF0-82D3-EA42-BF8E-9240EC749AF1}"/>
          </ac:spMkLst>
        </pc:spChg>
        <pc:spChg chg="add del mod">
          <ac:chgData name="Hasselwander Daniel" userId="c52ad4b4-8117-4235-b9f1-fab9bcac5934" providerId="ADAL" clId="{D38D4B8B-445C-754F-A08B-CFCB37CCC2E2}" dt="2023-03-14T12:47:37.529" v="1286" actId="26606"/>
          <ac:spMkLst>
            <pc:docMk/>
            <pc:sldMk cId="2174932521" sldId="10546"/>
            <ac:spMk id="48" creationId="{B8393D5F-297F-7008-865D-BBBE7910C635}"/>
          </ac:spMkLst>
        </pc:spChg>
        <pc:spChg chg="add del mod">
          <ac:chgData name="Hasselwander Daniel" userId="c52ad4b4-8117-4235-b9f1-fab9bcac5934" providerId="ADAL" clId="{D38D4B8B-445C-754F-A08B-CFCB37CCC2E2}" dt="2023-03-14T12:47:37.529" v="1286" actId="26606"/>
          <ac:spMkLst>
            <pc:docMk/>
            <pc:sldMk cId="2174932521" sldId="10546"/>
            <ac:spMk id="49" creationId="{3E237EA3-6575-CADB-3BDC-E543717CDB3F}"/>
          </ac:spMkLst>
        </pc:spChg>
        <pc:spChg chg="add del mod">
          <ac:chgData name="Hasselwander Daniel" userId="c52ad4b4-8117-4235-b9f1-fab9bcac5934" providerId="ADAL" clId="{D38D4B8B-445C-754F-A08B-CFCB37CCC2E2}" dt="2023-03-14T12:47:37.529" v="1286" actId="26606"/>
          <ac:spMkLst>
            <pc:docMk/>
            <pc:sldMk cId="2174932521" sldId="10546"/>
            <ac:spMk id="50" creationId="{FDE51AE1-6234-A9FA-2F4E-B509CE6EBD27}"/>
          </ac:spMkLst>
        </pc:spChg>
        <pc:spChg chg="add del mod">
          <ac:chgData name="Hasselwander Daniel" userId="c52ad4b4-8117-4235-b9f1-fab9bcac5934" providerId="ADAL" clId="{D38D4B8B-445C-754F-A08B-CFCB37CCC2E2}" dt="2023-03-14T12:47:37.529" v="1286" actId="26606"/>
          <ac:spMkLst>
            <pc:docMk/>
            <pc:sldMk cId="2174932521" sldId="10546"/>
            <ac:spMk id="51" creationId="{5439BEE9-33AE-11CC-406F-775CFD8F6BFE}"/>
          </ac:spMkLst>
        </pc:spChg>
        <pc:spChg chg="add del mod">
          <ac:chgData name="Hasselwander Daniel" userId="c52ad4b4-8117-4235-b9f1-fab9bcac5934" providerId="ADAL" clId="{D38D4B8B-445C-754F-A08B-CFCB37CCC2E2}" dt="2023-03-14T12:47:37.529" v="1286" actId="26606"/>
          <ac:spMkLst>
            <pc:docMk/>
            <pc:sldMk cId="2174932521" sldId="10546"/>
            <ac:spMk id="52" creationId="{F461A3FB-1318-DCA7-31E5-4A733B77E202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4" creationId="{333FC8D4-5DA4-2D61-8342-1B80DF99CFEF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5" creationId="{8F618E76-824B-C991-0824-2748198C388F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6" creationId="{0E6619A9-C08F-2A06-ABB6-AB21F05FE2CF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7" creationId="{C04D6638-7A83-F260-6EE4-1B5A0414E828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8" creationId="{E19DD74F-0C9E-9DBF-33F4-268330E07D20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9" creationId="{CB5DBFA9-22CA-CC31-A4A6-C1F1C6D1C85D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0" creationId="{21D026AC-DD55-E759-2807-22E29998C982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1" creationId="{6291F9C8-B46B-3DCE-E52B-AD4BE4CDA01B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2" creationId="{A214B312-7051-4D6D-6387-667A36CD05EF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3" creationId="{C18C38C8-DD6F-5B3F-C069-F7C5269C5FA6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4" creationId="{DF045A85-CA18-57AF-9C55-1D9DBD203296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5" creationId="{38EC8276-DA59-5C46-D356-CD2634B84EDE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6" creationId="{B9994CDB-F943-472D-569F-5BB37A784B94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8" creationId="{D09F855E-4416-9720-4DA1-C40E896CDE90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70" creationId="{95F2B527-D59D-8695-9BAE-99B0AAB07B70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72" creationId="{8F363684-0D19-D0DD-1F8E-032BF2D57410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74" creationId="{80A3DAEA-C960-DE3F-F4D6-3F30EB01839B}"/>
          </ac:spMkLst>
        </pc:spChg>
        <pc:spChg chg="add 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76" creationId="{3E237EA3-6575-CADB-3BDC-E543717CDB3F}"/>
          </ac:spMkLst>
        </pc:spChg>
        <pc:spChg chg="add 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77" creationId="{5439BEE9-33AE-11CC-406F-775CFD8F6BFE}"/>
          </ac:spMkLst>
        </pc:spChg>
        <pc:spChg chg="add del 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78" creationId="{F461A3FB-1318-DCA7-31E5-4A733B77E202}"/>
          </ac:spMkLst>
        </pc:spChg>
        <pc:spChg chg="add del 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79" creationId="{B8393D5F-297F-7008-865D-BBBE7910C635}"/>
          </ac:spMkLst>
        </pc:spChg>
        <pc:spChg chg="add del 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80" creationId="{FDE51AE1-6234-A9FA-2F4E-B509CE6EBD27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85" creationId="{58D2253D-07DF-C29B-5E8A-49120F993D71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87" creationId="{1BB9D0C6-37A6-CD0D-35E1-606C91D52B9B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89" creationId="{3B2FCF1B-8797-190D-84AC-757367470C03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91" creationId="{E413375C-F6AB-C78E-9F0E-F9F971B55704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93" creationId="{3C6AF4AD-AA4D-6A3F-53F6-F73305E56125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95" creationId="{E0FE26F4-5765-52F5-5878-4811028D678F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97" creationId="{F80D867E-60DC-4275-6ED8-BD1F55272F94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99" creationId="{E7F55D47-6D37-A173-A987-269C9DDBB03D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01" creationId="{0120FBB4-A411-68EB-3DF0-92CE397E12D4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03" creationId="{1EB4B01F-BD0A-EEA2-A748-905449A8B714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05" creationId="{08C322B3-9083-5B5B-EF34-213218BDB0A6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07" creationId="{1DF4359F-5B6B-B217-22DE-3005E247F4F6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09" creationId="{35AB4FC3-C14A-010C-A439-BA240D850C0F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11" creationId="{139CBFD0-90BF-0303-A498-6BC025A165C4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13" creationId="{01A9AB1D-7E76-ADE9-8127-66A6544BCF96}"/>
          </ac:spMkLst>
        </pc:spChg>
        <pc:spChg chg="add del mod">
          <ac:chgData name="Hasselwander Daniel" userId="c52ad4b4-8117-4235-b9f1-fab9bcac5934" providerId="ADAL" clId="{D38D4B8B-445C-754F-A08B-CFCB37CCC2E2}" dt="2023-03-14T13:03:47.036" v="1466" actId="931"/>
          <ac:spMkLst>
            <pc:docMk/>
            <pc:sldMk cId="2174932521" sldId="10546"/>
            <ac:spMk id="115" creationId="{76F184EC-977E-725B-506D-7F6CBF835DE3}"/>
          </ac:spMkLst>
        </pc:spChg>
        <pc:spChg chg="add del mod">
          <ac:chgData name="Hasselwander Daniel" userId="c52ad4b4-8117-4235-b9f1-fab9bcac5934" providerId="ADAL" clId="{D38D4B8B-445C-754F-A08B-CFCB37CCC2E2}" dt="2023-03-14T12:48:10.276" v="1295" actId="478"/>
          <ac:spMkLst>
            <pc:docMk/>
            <pc:sldMk cId="2174932521" sldId="10546"/>
            <ac:spMk id="116" creationId="{593B8CE6-7236-4AE8-ABD9-21AD2C8F1D21}"/>
          </ac:spMkLst>
        </pc:spChg>
        <pc:spChg chg="add del mod">
          <ac:chgData name="Hasselwander Daniel" userId="c52ad4b4-8117-4235-b9f1-fab9bcac5934" providerId="ADAL" clId="{D38D4B8B-445C-754F-A08B-CFCB37CCC2E2}" dt="2023-03-14T13:08:54.446" v="1533" actId="931"/>
          <ac:spMkLst>
            <pc:docMk/>
            <pc:sldMk cId="2174932521" sldId="10546"/>
            <ac:spMk id="117" creationId="{0EB53DC6-ED78-B845-B288-D266849B0276}"/>
          </ac:spMkLst>
        </pc:spChg>
        <pc:spChg chg="add del mod">
          <ac:chgData name="Hasselwander Daniel" userId="c52ad4b4-8117-4235-b9f1-fab9bcac5934" providerId="ADAL" clId="{D38D4B8B-445C-754F-A08B-CFCB37CCC2E2}" dt="2023-03-14T13:11:31.079" v="1600" actId="931"/>
          <ac:spMkLst>
            <pc:docMk/>
            <pc:sldMk cId="2174932521" sldId="10546"/>
            <ac:spMk id="118" creationId="{CFEAA792-27A1-7ECA-1621-78AAC8353C13}"/>
          </ac:spMkLst>
        </pc:spChg>
        <pc:spChg chg="add mod">
          <ac:chgData name="Hasselwander Daniel" userId="c52ad4b4-8117-4235-b9f1-fab9bcac5934" providerId="ADAL" clId="{D38D4B8B-445C-754F-A08B-CFCB37CCC2E2}" dt="2023-03-14T12:49:20.455" v="1352" actId="20577"/>
          <ac:spMkLst>
            <pc:docMk/>
            <pc:sldMk cId="2174932521" sldId="10546"/>
            <ac:spMk id="119" creationId="{0ACC9D12-C51E-C8D4-47C8-AB4355067613}"/>
          </ac:spMkLst>
        </pc:spChg>
        <pc:spChg chg="add del mod">
          <ac:chgData name="Hasselwander Daniel" userId="c52ad4b4-8117-4235-b9f1-fab9bcac5934" providerId="ADAL" clId="{D38D4B8B-445C-754F-A08B-CFCB37CCC2E2}" dt="2023-03-14T12:49:24.911" v="1353" actId="478"/>
          <ac:spMkLst>
            <pc:docMk/>
            <pc:sldMk cId="2174932521" sldId="10546"/>
            <ac:spMk id="120" creationId="{BE3550CB-1C19-04F9-A5D6-95B23BE43FF9}"/>
          </ac:spMkLst>
        </pc:spChg>
        <pc:spChg chg="add mod">
          <ac:chgData name="Hasselwander Daniel" userId="c52ad4b4-8117-4235-b9f1-fab9bcac5934" providerId="ADAL" clId="{D38D4B8B-445C-754F-A08B-CFCB37CCC2E2}" dt="2023-03-14T12:49:01.870" v="1315" actId="20577"/>
          <ac:spMkLst>
            <pc:docMk/>
            <pc:sldMk cId="2174932521" sldId="10546"/>
            <ac:spMk id="121" creationId="{597D7639-6240-2E60-2E61-65AF5F177CB0}"/>
          </ac:spMkLst>
        </pc:spChg>
        <pc:spChg chg="add del mod">
          <ac:chgData name="Hasselwander Daniel" userId="c52ad4b4-8117-4235-b9f1-fab9bcac5934" providerId="ADAL" clId="{D38D4B8B-445C-754F-A08B-CFCB37CCC2E2}" dt="2023-03-14T12:48:32.034" v="1301" actId="478"/>
          <ac:spMkLst>
            <pc:docMk/>
            <pc:sldMk cId="2174932521" sldId="10546"/>
            <ac:spMk id="122" creationId="{4A6B1AAE-A2E3-E293-D7A7-B24F1C81E497}"/>
          </ac:spMkLst>
        </pc:spChg>
        <pc:spChg chg="add del mod">
          <ac:chgData name="Hasselwander Daniel" userId="c52ad4b4-8117-4235-b9f1-fab9bcac5934" providerId="ADAL" clId="{D38D4B8B-445C-754F-A08B-CFCB37CCC2E2}" dt="2023-03-14T12:48:01.884" v="1293" actId="478"/>
          <ac:spMkLst>
            <pc:docMk/>
            <pc:sldMk cId="2174932521" sldId="10546"/>
            <ac:spMk id="123" creationId="{DE1F1850-B5DD-4DE4-4182-4C0A7AE86EDD}"/>
          </ac:spMkLst>
        </pc:spChg>
        <pc:spChg chg="add del mod">
          <ac:chgData name="Hasselwander Daniel" userId="c52ad4b4-8117-4235-b9f1-fab9bcac5934" providerId="ADAL" clId="{D38D4B8B-445C-754F-A08B-CFCB37CCC2E2}" dt="2023-03-14T12:48:06.024" v="1294" actId="478"/>
          <ac:spMkLst>
            <pc:docMk/>
            <pc:sldMk cId="2174932521" sldId="10546"/>
            <ac:spMk id="124" creationId="{AF82734E-0627-6F24-BB9D-D0A5D8AE8D2C}"/>
          </ac:spMkLst>
        </pc:spChg>
        <pc:spChg chg="add del mod">
          <ac:chgData name="Hasselwander Daniel" userId="c52ad4b4-8117-4235-b9f1-fab9bcac5934" providerId="ADAL" clId="{D38D4B8B-445C-754F-A08B-CFCB37CCC2E2}" dt="2023-03-14T12:48:13.651" v="1296" actId="478"/>
          <ac:spMkLst>
            <pc:docMk/>
            <pc:sldMk cId="2174932521" sldId="10546"/>
            <ac:spMk id="125" creationId="{1B29BE7A-4065-33B9-2486-204EED4CA653}"/>
          </ac:spMkLst>
        </pc:spChg>
        <pc:picChg chg="add mod">
          <ac:chgData name="Hasselwander Daniel" userId="c52ad4b4-8117-4235-b9f1-fab9bcac5934" providerId="ADAL" clId="{D38D4B8B-445C-754F-A08B-CFCB37CCC2E2}" dt="2023-03-14T12:58:23.620" v="1359" actId="571"/>
          <ac:picMkLst>
            <pc:docMk/>
            <pc:sldMk cId="2174932521" sldId="10546"/>
            <ac:picMk id="3" creationId="{6F6F5DEE-14EC-C861-F421-92CC4881893C}"/>
          </ac:picMkLst>
        </pc:picChg>
        <pc:picChg chg="add mod">
          <ac:chgData name="Hasselwander Daniel" userId="c52ad4b4-8117-4235-b9f1-fab9bcac5934" providerId="ADAL" clId="{D38D4B8B-445C-754F-A08B-CFCB37CCC2E2}" dt="2023-03-14T12:58:23.215" v="1358" actId="571"/>
          <ac:picMkLst>
            <pc:docMk/>
            <pc:sldMk cId="2174932521" sldId="10546"/>
            <ac:picMk id="7" creationId="{E31B8C88-C94A-EFAF-B079-1B98112FDEC5}"/>
          </ac:picMkLst>
        </pc:picChg>
        <pc:picChg chg="add mod modCrop">
          <ac:chgData name="Hasselwander Daniel" userId="c52ad4b4-8117-4235-b9f1-fab9bcac5934" providerId="ADAL" clId="{D38D4B8B-445C-754F-A08B-CFCB37CCC2E2}" dt="2023-03-14T13:04:00.606" v="1510" actId="18131"/>
          <ac:picMkLst>
            <pc:docMk/>
            <pc:sldMk cId="2174932521" sldId="10546"/>
            <ac:picMk id="9" creationId="{0705A87A-FF03-E083-12C7-CBD8FBCD93FB}"/>
          </ac:picMkLst>
        </pc:picChg>
        <pc:picChg chg="add mod modCrop">
          <ac:chgData name="Hasselwander Daniel" userId="c52ad4b4-8117-4235-b9f1-fab9bcac5934" providerId="ADAL" clId="{D38D4B8B-445C-754F-A08B-CFCB37CCC2E2}" dt="2023-03-14T13:09:08.281" v="1599" actId="18131"/>
          <ac:picMkLst>
            <pc:docMk/>
            <pc:sldMk cId="2174932521" sldId="10546"/>
            <ac:picMk id="14" creationId="{DDC6EF32-9FEE-4F43-6D80-7BCE61D7DCC9}"/>
          </ac:picMkLst>
        </pc:picChg>
        <pc:picChg chg="add mod">
          <ac:chgData name="Hasselwander Daniel" userId="c52ad4b4-8117-4235-b9f1-fab9bcac5934" providerId="ADAL" clId="{D38D4B8B-445C-754F-A08B-CFCB37CCC2E2}" dt="2023-03-14T13:11:31.079" v="1600" actId="931"/>
          <ac:picMkLst>
            <pc:docMk/>
            <pc:sldMk cId="2174932521" sldId="10546"/>
            <ac:picMk id="17" creationId="{CA943BB9-8402-828F-7150-B3AB75FBA356}"/>
          </ac:picMkLst>
        </pc:picChg>
        <pc:picChg chg="add mod">
          <ac:chgData name="Hasselwander Daniel" userId="c52ad4b4-8117-4235-b9f1-fab9bcac5934" providerId="ADAL" clId="{D38D4B8B-445C-754F-A08B-CFCB37CCC2E2}" dt="2023-03-14T13:11:48.418" v="1605" actId="1076"/>
          <ac:picMkLst>
            <pc:docMk/>
            <pc:sldMk cId="2174932521" sldId="10546"/>
            <ac:picMk id="19" creationId="{503C2CF4-BF3B-ADE9-74A5-07BE1CFF31ED}"/>
          </ac:picMkLst>
        </pc:picChg>
        <pc:picChg chg="mod ord">
          <ac:chgData name="Hasselwander Daniel" userId="c52ad4b4-8117-4235-b9f1-fab9bcac5934" providerId="ADAL" clId="{D38D4B8B-445C-754F-A08B-CFCB37CCC2E2}" dt="2023-03-14T12:59:34.902" v="1465" actId="18131"/>
          <ac:picMkLst>
            <pc:docMk/>
            <pc:sldMk cId="2174932521" sldId="10546"/>
            <ac:picMk id="37" creationId="{C266C303-516D-2245-88FB-5B3B9717F8F5}"/>
          </ac:picMkLst>
        </pc:picChg>
      </pc:sldChg>
      <pc:sldChg chg="add del">
        <pc:chgData name="Hasselwander Daniel" userId="c52ad4b4-8117-4235-b9f1-fab9bcac5934" providerId="ADAL" clId="{D38D4B8B-445C-754F-A08B-CFCB37CCC2E2}" dt="2023-03-15T00:03:23.736" v="4857" actId="2696"/>
        <pc:sldMkLst>
          <pc:docMk/>
          <pc:sldMk cId="2261122877" sldId="10547"/>
        </pc:sldMkLst>
      </pc:sldChg>
      <pc:sldChg chg="addSp delSp modSp add mod modNotesTx">
        <pc:chgData name="Hasselwander Daniel" userId="c52ad4b4-8117-4235-b9f1-fab9bcac5934" providerId="ADAL" clId="{D38D4B8B-445C-754F-A08B-CFCB37CCC2E2}" dt="2023-03-15T00:02:58.056" v="4856" actId="20577"/>
        <pc:sldMkLst>
          <pc:docMk/>
          <pc:sldMk cId="1018578036" sldId="10548"/>
        </pc:sldMkLst>
        <pc:spChg chg="del">
          <ac:chgData name="Hasselwander Daniel" userId="c52ad4b4-8117-4235-b9f1-fab9bcac5934" providerId="ADAL" clId="{D38D4B8B-445C-754F-A08B-CFCB37CCC2E2}" dt="2023-03-14T13:12:46.764" v="1617" actId="478"/>
          <ac:spMkLst>
            <pc:docMk/>
            <pc:sldMk cId="1018578036" sldId="10548"/>
            <ac:spMk id="5" creationId="{2B2A5ACC-8876-8562-0CF0-4D95718D1516}"/>
          </ac:spMkLst>
        </pc:spChg>
        <pc:spChg chg="del">
          <ac:chgData name="Hasselwander Daniel" userId="c52ad4b4-8117-4235-b9f1-fab9bcac5934" providerId="ADAL" clId="{D38D4B8B-445C-754F-A08B-CFCB37CCC2E2}" dt="2023-03-14T13:12:48.429" v="1618" actId="478"/>
          <ac:spMkLst>
            <pc:docMk/>
            <pc:sldMk cId="1018578036" sldId="10548"/>
            <ac:spMk id="6" creationId="{684A0A98-418F-699A-B739-985CC5B81A8B}"/>
          </ac:spMkLst>
        </pc:spChg>
        <pc:spChg chg="add del mod">
          <ac:chgData name="Hasselwander Daniel" userId="c52ad4b4-8117-4235-b9f1-fab9bcac5934" providerId="ADAL" clId="{D38D4B8B-445C-754F-A08B-CFCB37CCC2E2}" dt="2023-03-14T13:14:43.307" v="1672" actId="478"/>
          <ac:spMkLst>
            <pc:docMk/>
            <pc:sldMk cId="1018578036" sldId="10548"/>
            <ac:spMk id="9" creationId="{C2943B54-2578-8D15-AB70-6D46EC60F26D}"/>
          </ac:spMkLst>
        </pc:spChg>
        <pc:spChg chg="del">
          <ac:chgData name="Hasselwander Daniel" userId="c52ad4b4-8117-4235-b9f1-fab9bcac5934" providerId="ADAL" clId="{D38D4B8B-445C-754F-A08B-CFCB37CCC2E2}" dt="2023-03-14T13:12:51.292" v="1621" actId="478"/>
          <ac:spMkLst>
            <pc:docMk/>
            <pc:sldMk cId="1018578036" sldId="10548"/>
            <ac:spMk id="10" creationId="{D0D3C6FB-C02D-E50F-5590-A3ADF7C00D8F}"/>
          </ac:spMkLst>
        </pc:spChg>
        <pc:spChg chg="del">
          <ac:chgData name="Hasselwander Daniel" userId="c52ad4b4-8117-4235-b9f1-fab9bcac5934" providerId="ADAL" clId="{D38D4B8B-445C-754F-A08B-CFCB37CCC2E2}" dt="2023-03-14T13:12:51.898" v="1622" actId="478"/>
          <ac:spMkLst>
            <pc:docMk/>
            <pc:sldMk cId="1018578036" sldId="10548"/>
            <ac:spMk id="11" creationId="{21834C15-B39B-CA2C-7F10-17FFC602C545}"/>
          </ac:spMkLst>
        </pc:spChg>
        <pc:spChg chg="del mod">
          <ac:chgData name="Hasselwander Daniel" userId="c52ad4b4-8117-4235-b9f1-fab9bcac5934" providerId="ADAL" clId="{D38D4B8B-445C-754F-A08B-CFCB37CCC2E2}" dt="2023-03-14T13:12:50.354" v="1620" actId="478"/>
          <ac:spMkLst>
            <pc:docMk/>
            <pc:sldMk cId="1018578036" sldId="10548"/>
            <ac:spMk id="12" creationId="{F1F698D5-F597-A8FB-837B-5986C6717184}"/>
          </ac:spMkLst>
        </pc:spChg>
        <pc:spChg chg="add del mod">
          <ac:chgData name="Hasselwander Daniel" userId="c52ad4b4-8117-4235-b9f1-fab9bcac5934" providerId="ADAL" clId="{D38D4B8B-445C-754F-A08B-CFCB37CCC2E2}" dt="2023-03-14T13:14:32.438" v="1669" actId="478"/>
          <ac:spMkLst>
            <pc:docMk/>
            <pc:sldMk cId="1018578036" sldId="10548"/>
            <ac:spMk id="13" creationId="{03308F6C-BB3B-91CB-EDFA-ED99071C7E26}"/>
          </ac:spMkLst>
        </pc:spChg>
        <pc:spChg chg="add del mod">
          <ac:chgData name="Hasselwander Daniel" userId="c52ad4b4-8117-4235-b9f1-fab9bcac5934" providerId="ADAL" clId="{D38D4B8B-445C-754F-A08B-CFCB37CCC2E2}" dt="2023-03-14T13:13:55.965" v="1641" actId="478"/>
          <ac:spMkLst>
            <pc:docMk/>
            <pc:sldMk cId="1018578036" sldId="10548"/>
            <ac:spMk id="14" creationId="{409C9025-4C3B-A43D-8ABF-68C1E576D5D5}"/>
          </ac:spMkLst>
        </pc:spChg>
        <pc:spChg chg="add mod">
          <ac:chgData name="Hasselwander Daniel" userId="c52ad4b4-8117-4235-b9f1-fab9bcac5934" providerId="ADAL" clId="{D38D4B8B-445C-754F-A08B-CFCB37CCC2E2}" dt="2023-03-14T13:16:19.531" v="1745" actId="1038"/>
          <ac:spMkLst>
            <pc:docMk/>
            <pc:sldMk cId="1018578036" sldId="10548"/>
            <ac:spMk id="16" creationId="{21275B17-28D8-82F2-3E1C-392A52108842}"/>
          </ac:spMkLst>
        </pc:spChg>
        <pc:spChg chg="add mod">
          <ac:chgData name="Hasselwander Daniel" userId="c52ad4b4-8117-4235-b9f1-fab9bcac5934" providerId="ADAL" clId="{D38D4B8B-445C-754F-A08B-CFCB37CCC2E2}" dt="2023-03-14T13:16:22.681" v="1748" actId="1038"/>
          <ac:spMkLst>
            <pc:docMk/>
            <pc:sldMk cId="1018578036" sldId="10548"/>
            <ac:spMk id="19" creationId="{74ED64AB-CA80-5CBE-1761-0C1F7ECF8B2C}"/>
          </ac:spMkLst>
        </pc:spChg>
        <pc:spChg chg="add del mod">
          <ac:chgData name="Hasselwander Daniel" userId="c52ad4b4-8117-4235-b9f1-fab9bcac5934" providerId="ADAL" clId="{D38D4B8B-445C-754F-A08B-CFCB37CCC2E2}" dt="2023-03-14T13:13:11.748" v="1627"/>
          <ac:spMkLst>
            <pc:docMk/>
            <pc:sldMk cId="1018578036" sldId="10548"/>
            <ac:spMk id="20" creationId="{AF747DEF-75DB-9D8C-1552-92E775AA00F5}"/>
          </ac:spMkLst>
        </pc:spChg>
        <pc:spChg chg="add del mod">
          <ac:chgData name="Hasselwander Daniel" userId="c52ad4b4-8117-4235-b9f1-fab9bcac5934" providerId="ADAL" clId="{D38D4B8B-445C-754F-A08B-CFCB37CCC2E2}" dt="2023-03-14T13:13:11.748" v="1627"/>
          <ac:spMkLst>
            <pc:docMk/>
            <pc:sldMk cId="1018578036" sldId="10548"/>
            <ac:spMk id="21" creationId="{9DE9A2BE-222E-5007-1050-932366D1F0CA}"/>
          </ac:spMkLst>
        </pc:spChg>
        <pc:spChg chg="add del mod">
          <ac:chgData name="Hasselwander Daniel" userId="c52ad4b4-8117-4235-b9f1-fab9bcac5934" providerId="ADAL" clId="{D38D4B8B-445C-754F-A08B-CFCB37CCC2E2}" dt="2023-03-14T13:13:19.853" v="1629" actId="478"/>
          <ac:spMkLst>
            <pc:docMk/>
            <pc:sldMk cId="1018578036" sldId="10548"/>
            <ac:spMk id="22" creationId="{6CAB3BB4-4BAE-41F1-ED1C-8BAD1C1DD774}"/>
          </ac:spMkLst>
        </pc:spChg>
        <pc:spChg chg="add mod">
          <ac:chgData name="Hasselwander Daniel" userId="c52ad4b4-8117-4235-b9f1-fab9bcac5934" providerId="ADAL" clId="{D38D4B8B-445C-754F-A08B-CFCB37CCC2E2}" dt="2023-03-14T13:14:00.889" v="1643" actId="1076"/>
          <ac:spMkLst>
            <pc:docMk/>
            <pc:sldMk cId="1018578036" sldId="10548"/>
            <ac:spMk id="23" creationId="{6E7000A6-7AC4-6DB7-6E83-A412845B3BB3}"/>
          </ac:spMkLst>
        </pc:spChg>
        <pc:spChg chg="add mod">
          <ac:chgData name="Hasselwander Daniel" userId="c52ad4b4-8117-4235-b9f1-fab9bcac5934" providerId="ADAL" clId="{D38D4B8B-445C-754F-A08B-CFCB37CCC2E2}" dt="2023-03-14T13:14:37.273" v="1670" actId="1076"/>
          <ac:spMkLst>
            <pc:docMk/>
            <pc:sldMk cId="1018578036" sldId="10548"/>
            <ac:spMk id="24" creationId="{EFAAFD1C-FF4C-5E14-E2C9-8299CF5BE361}"/>
          </ac:spMkLst>
        </pc:spChg>
        <pc:spChg chg="add mod">
          <ac:chgData name="Hasselwander Daniel" userId="c52ad4b4-8117-4235-b9f1-fab9bcac5934" providerId="ADAL" clId="{D38D4B8B-445C-754F-A08B-CFCB37CCC2E2}" dt="2023-03-14T13:15:28.297" v="1678" actId="1037"/>
          <ac:spMkLst>
            <pc:docMk/>
            <pc:sldMk cId="1018578036" sldId="10548"/>
            <ac:spMk id="25" creationId="{328EEF79-0C87-3F52-7281-D947D7A57167}"/>
          </ac:spMkLst>
        </pc:spChg>
        <pc:spChg chg="add mod">
          <ac:chgData name="Hasselwander Daniel" userId="c52ad4b4-8117-4235-b9f1-fab9bcac5934" providerId="ADAL" clId="{D38D4B8B-445C-754F-A08B-CFCB37CCC2E2}" dt="2023-03-14T13:15:44.401" v="1735" actId="167"/>
          <ac:spMkLst>
            <pc:docMk/>
            <pc:sldMk cId="1018578036" sldId="10548"/>
            <ac:spMk id="26" creationId="{ED3247BF-4C8A-7446-8A91-BEAB69F6D628}"/>
          </ac:spMkLst>
        </pc:spChg>
        <pc:spChg chg="add mod">
          <ac:chgData name="Hasselwander Daniel" userId="c52ad4b4-8117-4235-b9f1-fab9bcac5934" providerId="ADAL" clId="{D38D4B8B-445C-754F-A08B-CFCB37CCC2E2}" dt="2023-03-14T13:16:17.202" v="1742" actId="167"/>
          <ac:spMkLst>
            <pc:docMk/>
            <pc:sldMk cId="1018578036" sldId="10548"/>
            <ac:spMk id="27" creationId="{6A10987A-FAE2-E626-20D2-35A4449516E7}"/>
          </ac:spMkLst>
        </pc:spChg>
        <pc:spChg chg="add mod">
          <ac:chgData name="Hasselwander Daniel" userId="c52ad4b4-8117-4235-b9f1-fab9bcac5934" providerId="ADAL" clId="{D38D4B8B-445C-754F-A08B-CFCB37CCC2E2}" dt="2023-03-14T13:16:13.152" v="1741" actId="167"/>
          <ac:spMkLst>
            <pc:docMk/>
            <pc:sldMk cId="1018578036" sldId="10548"/>
            <ac:spMk id="28" creationId="{DD073484-A554-8FBB-83C6-EA4E4AC5D164}"/>
          </ac:spMkLst>
        </pc:spChg>
        <pc:picChg chg="add mod">
          <ac:chgData name="Hasselwander Daniel" userId="c52ad4b4-8117-4235-b9f1-fab9bcac5934" providerId="ADAL" clId="{D38D4B8B-445C-754F-A08B-CFCB37CCC2E2}" dt="2023-03-14T17:54:19.624" v="1915" actId="1036"/>
          <ac:picMkLst>
            <pc:docMk/>
            <pc:sldMk cId="1018578036" sldId="10548"/>
            <ac:picMk id="3" creationId="{9C2056B7-A78A-E605-E100-271F2DCF1011}"/>
          </ac:picMkLst>
        </pc:picChg>
        <pc:picChg chg="add mod">
          <ac:chgData name="Hasselwander Daniel" userId="c52ad4b4-8117-4235-b9f1-fab9bcac5934" providerId="ADAL" clId="{D38D4B8B-445C-754F-A08B-CFCB37CCC2E2}" dt="2023-03-14T13:12:52.892" v="1623"/>
          <ac:picMkLst>
            <pc:docMk/>
            <pc:sldMk cId="1018578036" sldId="10548"/>
            <ac:picMk id="7" creationId="{D9B4C275-D3DC-BD48-9C89-82571D0D7379}"/>
          </ac:picMkLst>
        </pc:picChg>
        <pc:picChg chg="add mod">
          <ac:chgData name="Hasselwander Daniel" userId="c52ad4b4-8117-4235-b9f1-fab9bcac5934" providerId="ADAL" clId="{D38D4B8B-445C-754F-A08B-CFCB37CCC2E2}" dt="2023-03-14T17:54:24.270" v="1924" actId="1038"/>
          <ac:picMkLst>
            <pc:docMk/>
            <pc:sldMk cId="1018578036" sldId="10548"/>
            <ac:picMk id="8" creationId="{609FA378-09BB-AE79-5C8A-6D16231797DF}"/>
          </ac:picMkLst>
        </pc:picChg>
        <pc:picChg chg="add mod">
          <ac:chgData name="Hasselwander Daniel" userId="c52ad4b4-8117-4235-b9f1-fab9bcac5934" providerId="ADAL" clId="{D38D4B8B-445C-754F-A08B-CFCB37CCC2E2}" dt="2023-03-14T13:12:52.892" v="1623"/>
          <ac:picMkLst>
            <pc:docMk/>
            <pc:sldMk cId="1018578036" sldId="10548"/>
            <ac:picMk id="17" creationId="{242E72F0-D16F-ACDC-6EC9-2E6835D3930B}"/>
          </ac:picMkLst>
        </pc:picChg>
        <pc:picChg chg="add mod">
          <ac:chgData name="Hasselwander Daniel" userId="c52ad4b4-8117-4235-b9f1-fab9bcac5934" providerId="ADAL" clId="{D38D4B8B-445C-754F-A08B-CFCB37CCC2E2}" dt="2023-03-14T17:54:29.468" v="1928" actId="1038"/>
          <ac:picMkLst>
            <pc:docMk/>
            <pc:sldMk cId="1018578036" sldId="10548"/>
            <ac:picMk id="18" creationId="{BAD84CFB-678B-D993-6C37-61561FFDB4CF}"/>
          </ac:picMkLst>
        </pc:picChg>
      </pc:sldChg>
      <pc:sldChg chg="new del">
        <pc:chgData name="Hasselwander Daniel" userId="c52ad4b4-8117-4235-b9f1-fab9bcac5934" providerId="ADAL" clId="{D38D4B8B-445C-754F-A08B-CFCB37CCC2E2}" dt="2023-03-14T13:12:31.965" v="1615" actId="2696"/>
        <pc:sldMkLst>
          <pc:docMk/>
          <pc:sldMk cId="2503482480" sldId="10548"/>
        </pc:sldMkLst>
      </pc:sldChg>
      <pc:sldChg chg="add del">
        <pc:chgData name="Hasselwander Daniel" userId="c52ad4b4-8117-4235-b9f1-fab9bcac5934" providerId="ADAL" clId="{D38D4B8B-445C-754F-A08B-CFCB37CCC2E2}" dt="2023-03-14T17:58:49.467" v="2069"/>
        <pc:sldMkLst>
          <pc:docMk/>
          <pc:sldMk cId="499763250" sldId="10549"/>
        </pc:sldMkLst>
      </pc:sldChg>
      <pc:sldChg chg="addSp delSp modSp add del mod ord">
        <pc:chgData name="Hasselwander Daniel" userId="c52ad4b4-8117-4235-b9f1-fab9bcac5934" providerId="ADAL" clId="{D38D4B8B-445C-754F-A08B-CFCB37CCC2E2}" dt="2023-03-14T22:59:07.829" v="3327" actId="2696"/>
        <pc:sldMkLst>
          <pc:docMk/>
          <pc:sldMk cId="2446745551" sldId="10549"/>
        </pc:sldMkLst>
        <pc:spChg chg="add del mod">
          <ac:chgData name="Hasselwander Daniel" userId="c52ad4b4-8117-4235-b9f1-fab9bcac5934" providerId="ADAL" clId="{D38D4B8B-445C-754F-A08B-CFCB37CCC2E2}" dt="2023-03-14T17:59:23.714" v="2089" actId="478"/>
          <ac:spMkLst>
            <pc:docMk/>
            <pc:sldMk cId="2446745551" sldId="10549"/>
            <ac:spMk id="4" creationId="{80D92B32-5B65-44AA-8F03-F2A8649970C0}"/>
          </ac:spMkLst>
        </pc:spChg>
        <pc:spChg chg="mod">
          <ac:chgData name="Hasselwander Daniel" userId="c52ad4b4-8117-4235-b9f1-fab9bcac5934" providerId="ADAL" clId="{D38D4B8B-445C-754F-A08B-CFCB37CCC2E2}" dt="2023-03-14T22:58:59.909" v="3326" actId="20577"/>
          <ac:spMkLst>
            <pc:docMk/>
            <pc:sldMk cId="2446745551" sldId="10549"/>
            <ac:spMk id="15" creationId="{1BD9B7C1-5860-C447-7FC6-D510200F75A2}"/>
          </ac:spMkLst>
        </pc:spChg>
        <pc:spChg chg="del mod">
          <ac:chgData name="Hasselwander Daniel" userId="c52ad4b4-8117-4235-b9f1-fab9bcac5934" providerId="ADAL" clId="{D38D4B8B-445C-754F-A08B-CFCB37CCC2E2}" dt="2023-03-14T18:28:56.144" v="2678" actId="478"/>
          <ac:spMkLst>
            <pc:docMk/>
            <pc:sldMk cId="2446745551" sldId="10549"/>
            <ac:spMk id="16" creationId="{21275B17-28D8-82F2-3E1C-392A52108842}"/>
          </ac:spMkLst>
        </pc:spChg>
        <pc:spChg chg="del">
          <ac:chgData name="Hasselwander Daniel" userId="c52ad4b4-8117-4235-b9f1-fab9bcac5934" providerId="ADAL" clId="{D38D4B8B-445C-754F-A08B-CFCB37CCC2E2}" dt="2023-03-14T17:59:21.505" v="2086" actId="478"/>
          <ac:spMkLst>
            <pc:docMk/>
            <pc:sldMk cId="2446745551" sldId="10549"/>
            <ac:spMk id="19" creationId="{74ED64AB-CA80-5CBE-1761-0C1F7ECF8B2C}"/>
          </ac:spMkLst>
        </pc:spChg>
        <pc:spChg chg="add del mod">
          <ac:chgData name="Hasselwander Daniel" userId="c52ad4b4-8117-4235-b9f1-fab9bcac5934" providerId="ADAL" clId="{D38D4B8B-445C-754F-A08B-CFCB37CCC2E2}" dt="2023-03-14T22:31:55.310" v="2788" actId="478"/>
          <ac:spMkLst>
            <pc:docMk/>
            <pc:sldMk cId="2446745551" sldId="10549"/>
            <ac:spMk id="23" creationId="{6E7000A6-7AC4-6DB7-6E83-A412845B3BB3}"/>
          </ac:spMkLst>
        </pc:spChg>
        <pc:spChg chg="del">
          <ac:chgData name="Hasselwander Daniel" userId="c52ad4b4-8117-4235-b9f1-fab9bcac5934" providerId="ADAL" clId="{D38D4B8B-445C-754F-A08B-CFCB37CCC2E2}" dt="2023-03-14T17:59:02.507" v="2075" actId="478"/>
          <ac:spMkLst>
            <pc:docMk/>
            <pc:sldMk cId="2446745551" sldId="10549"/>
            <ac:spMk id="24" creationId="{EFAAFD1C-FF4C-5E14-E2C9-8299CF5BE361}"/>
          </ac:spMkLst>
        </pc:spChg>
        <pc:spChg chg="del">
          <ac:chgData name="Hasselwander Daniel" userId="c52ad4b4-8117-4235-b9f1-fab9bcac5934" providerId="ADAL" clId="{D38D4B8B-445C-754F-A08B-CFCB37CCC2E2}" dt="2023-03-14T17:59:00.640" v="2074" actId="478"/>
          <ac:spMkLst>
            <pc:docMk/>
            <pc:sldMk cId="2446745551" sldId="10549"/>
            <ac:spMk id="25" creationId="{328EEF79-0C87-3F52-7281-D947D7A57167}"/>
          </ac:spMkLst>
        </pc:spChg>
        <pc:spChg chg="add del mod">
          <ac:chgData name="Hasselwander Daniel" userId="c52ad4b4-8117-4235-b9f1-fab9bcac5934" providerId="ADAL" clId="{D38D4B8B-445C-754F-A08B-CFCB37CCC2E2}" dt="2023-03-14T22:31:53.567" v="2787" actId="478"/>
          <ac:spMkLst>
            <pc:docMk/>
            <pc:sldMk cId="2446745551" sldId="10549"/>
            <ac:spMk id="26" creationId="{ED3247BF-4C8A-7446-8A91-BEAB69F6D628}"/>
          </ac:spMkLst>
        </pc:spChg>
        <pc:spChg chg="del mod">
          <ac:chgData name="Hasselwander Daniel" userId="c52ad4b4-8117-4235-b9f1-fab9bcac5934" providerId="ADAL" clId="{D38D4B8B-445C-754F-A08B-CFCB37CCC2E2}" dt="2023-03-14T18:28:54.367" v="2677" actId="478"/>
          <ac:spMkLst>
            <pc:docMk/>
            <pc:sldMk cId="2446745551" sldId="10549"/>
            <ac:spMk id="27" creationId="{6A10987A-FAE2-E626-20D2-35A4449516E7}"/>
          </ac:spMkLst>
        </pc:spChg>
        <pc:spChg chg="del">
          <ac:chgData name="Hasselwander Daniel" userId="c52ad4b4-8117-4235-b9f1-fab9bcac5934" providerId="ADAL" clId="{D38D4B8B-445C-754F-A08B-CFCB37CCC2E2}" dt="2023-03-14T17:59:22.077" v="2087" actId="478"/>
          <ac:spMkLst>
            <pc:docMk/>
            <pc:sldMk cId="2446745551" sldId="10549"/>
            <ac:spMk id="28" creationId="{DD073484-A554-8FBB-83C6-EA4E4AC5D164}"/>
          </ac:spMkLst>
        </pc:spChg>
        <pc:picChg chg="del">
          <ac:chgData name="Hasselwander Daniel" userId="c52ad4b4-8117-4235-b9f1-fab9bcac5934" providerId="ADAL" clId="{D38D4B8B-445C-754F-A08B-CFCB37CCC2E2}" dt="2023-03-14T17:59:19.285" v="2084" actId="478"/>
          <ac:picMkLst>
            <pc:docMk/>
            <pc:sldMk cId="2446745551" sldId="10549"/>
            <ac:picMk id="3" creationId="{9C2056B7-A78A-E605-E100-271F2DCF1011}"/>
          </ac:picMkLst>
        </pc:picChg>
        <pc:picChg chg="del">
          <ac:chgData name="Hasselwander Daniel" userId="c52ad4b4-8117-4235-b9f1-fab9bcac5934" providerId="ADAL" clId="{D38D4B8B-445C-754F-A08B-CFCB37CCC2E2}" dt="2023-03-14T17:58:59.021" v="2073" actId="478"/>
          <ac:picMkLst>
            <pc:docMk/>
            <pc:sldMk cId="2446745551" sldId="10549"/>
            <ac:picMk id="7" creationId="{D9B4C275-D3DC-BD48-9C89-82571D0D7379}"/>
          </ac:picMkLst>
        </pc:picChg>
        <pc:picChg chg="add del">
          <ac:chgData name="Hasselwander Daniel" userId="c52ad4b4-8117-4235-b9f1-fab9bcac5934" providerId="ADAL" clId="{D38D4B8B-445C-754F-A08B-CFCB37CCC2E2}" dt="2023-03-14T17:59:17.119" v="2082" actId="478"/>
          <ac:picMkLst>
            <pc:docMk/>
            <pc:sldMk cId="2446745551" sldId="10549"/>
            <ac:picMk id="8" creationId="{609FA378-09BB-AE79-5C8A-6D16231797DF}"/>
          </ac:picMkLst>
        </pc:picChg>
        <pc:picChg chg="add del">
          <ac:chgData name="Hasselwander Daniel" userId="c52ad4b4-8117-4235-b9f1-fab9bcac5934" providerId="ADAL" clId="{D38D4B8B-445C-754F-A08B-CFCB37CCC2E2}" dt="2023-03-14T17:59:18.189" v="2083" actId="478"/>
          <ac:picMkLst>
            <pc:docMk/>
            <pc:sldMk cId="2446745551" sldId="10549"/>
            <ac:picMk id="17" creationId="{242E72F0-D16F-ACDC-6EC9-2E6835D3930B}"/>
          </ac:picMkLst>
        </pc:picChg>
        <pc:picChg chg="del">
          <ac:chgData name="Hasselwander Daniel" userId="c52ad4b4-8117-4235-b9f1-fab9bcac5934" providerId="ADAL" clId="{D38D4B8B-445C-754F-A08B-CFCB37CCC2E2}" dt="2023-03-14T17:59:20.533" v="2085" actId="478"/>
          <ac:picMkLst>
            <pc:docMk/>
            <pc:sldMk cId="2446745551" sldId="10549"/>
            <ac:picMk id="18" creationId="{BAD84CFB-678B-D993-6C37-61561FFDB4CF}"/>
          </ac:picMkLst>
        </pc:picChg>
      </pc:sldChg>
      <pc:sldChg chg="addSp delSp modSp add mod ord">
        <pc:chgData name="Hasselwander Daniel" userId="c52ad4b4-8117-4235-b9f1-fab9bcac5934" providerId="ADAL" clId="{D38D4B8B-445C-754F-A08B-CFCB37CCC2E2}" dt="2023-03-14T18:24:21.218" v="2628" actId="20577"/>
        <pc:sldMkLst>
          <pc:docMk/>
          <pc:sldMk cId="225751421" sldId="10550"/>
        </pc:sldMkLst>
        <pc:spChg chg="mod">
          <ac:chgData name="Hasselwander Daniel" userId="c52ad4b4-8117-4235-b9f1-fab9bcac5934" providerId="ADAL" clId="{D38D4B8B-445C-754F-A08B-CFCB37CCC2E2}" dt="2023-03-14T18:10:00.431" v="2349" actId="20577"/>
          <ac:spMkLst>
            <pc:docMk/>
            <pc:sldMk cId="225751421" sldId="10550"/>
            <ac:spMk id="2" creationId="{21764F6D-632E-79AE-82FF-774B2346AAB2}"/>
          </ac:spMkLst>
        </pc:spChg>
        <pc:spChg chg="del">
          <ac:chgData name="Hasselwander Daniel" userId="c52ad4b4-8117-4235-b9f1-fab9bcac5934" providerId="ADAL" clId="{D38D4B8B-445C-754F-A08B-CFCB37CCC2E2}" dt="2023-03-14T18:03:10.845" v="2134" actId="478"/>
          <ac:spMkLst>
            <pc:docMk/>
            <pc:sldMk cId="225751421" sldId="10550"/>
            <ac:spMk id="4" creationId="{EE008AA6-7580-4542-69E5-1F9B1DB70DCD}"/>
          </ac:spMkLst>
        </pc:spChg>
        <pc:spChg chg="del">
          <ac:chgData name="Hasselwander Daniel" userId="c52ad4b4-8117-4235-b9f1-fab9bcac5934" providerId="ADAL" clId="{D38D4B8B-445C-754F-A08B-CFCB37CCC2E2}" dt="2023-03-14T18:03:10.845" v="2134" actId="478"/>
          <ac:spMkLst>
            <pc:docMk/>
            <pc:sldMk cId="225751421" sldId="10550"/>
            <ac:spMk id="5" creationId="{E438D42A-CDF3-A167-108B-CD42B25CC0E0}"/>
          </ac:spMkLst>
        </pc:spChg>
        <pc:spChg chg="add del mod">
          <ac:chgData name="Hasselwander Daniel" userId="c52ad4b4-8117-4235-b9f1-fab9bcac5934" providerId="ADAL" clId="{D38D4B8B-445C-754F-A08B-CFCB37CCC2E2}" dt="2023-03-14T18:03:10.845" v="2134" actId="478"/>
          <ac:spMkLst>
            <pc:docMk/>
            <pc:sldMk cId="225751421" sldId="10550"/>
            <ac:spMk id="6" creationId="{8512CD20-CE8D-7B86-B19C-795AD3D307B5}"/>
          </ac:spMkLst>
        </pc:spChg>
        <pc:spChg chg="add mod">
          <ac:chgData name="Hasselwander Daniel" userId="c52ad4b4-8117-4235-b9f1-fab9bcac5934" providerId="ADAL" clId="{D38D4B8B-445C-754F-A08B-CFCB37CCC2E2}" dt="2023-03-14T18:02:34.402" v="2132" actId="14100"/>
          <ac:spMkLst>
            <pc:docMk/>
            <pc:sldMk cId="225751421" sldId="10550"/>
            <ac:spMk id="7" creationId="{FD4052DE-6347-CA68-A661-AE851E99699A}"/>
          </ac:spMkLst>
        </pc:spChg>
        <pc:spChg chg="del topLvl">
          <ac:chgData name="Hasselwander Daniel" userId="c52ad4b4-8117-4235-b9f1-fab9bcac5934" providerId="ADAL" clId="{D38D4B8B-445C-754F-A08B-CFCB37CCC2E2}" dt="2023-03-14T18:03:10.845" v="2134" actId="478"/>
          <ac:spMkLst>
            <pc:docMk/>
            <pc:sldMk cId="225751421" sldId="10550"/>
            <ac:spMk id="13" creationId="{F53BF11A-AA6E-6526-895D-7341B694C478}"/>
          </ac:spMkLst>
        </pc:spChg>
        <pc:spChg chg="del">
          <ac:chgData name="Hasselwander Daniel" userId="c52ad4b4-8117-4235-b9f1-fab9bcac5934" providerId="ADAL" clId="{D38D4B8B-445C-754F-A08B-CFCB37CCC2E2}" dt="2023-03-14T18:03:10.845" v="2134" actId="478"/>
          <ac:spMkLst>
            <pc:docMk/>
            <pc:sldMk cId="225751421" sldId="10550"/>
            <ac:spMk id="16" creationId="{E544DAF1-E2F2-BC3E-A5B9-E26BAE6EE7AB}"/>
          </ac:spMkLst>
        </pc:spChg>
        <pc:spChg chg="add del mod">
          <ac:chgData name="Hasselwander Daniel" userId="c52ad4b4-8117-4235-b9f1-fab9bcac5934" providerId="ADAL" clId="{D38D4B8B-445C-754F-A08B-CFCB37CCC2E2}" dt="2023-03-14T18:17:21.057" v="2520" actId="478"/>
          <ac:spMkLst>
            <pc:docMk/>
            <pc:sldMk cId="225751421" sldId="10550"/>
            <ac:spMk id="17" creationId="{32D368FE-71B7-3FA4-313A-CC3D5CC3ACD4}"/>
          </ac:spMkLst>
        </pc:spChg>
        <pc:spChg chg="add del mod">
          <ac:chgData name="Hasselwander Daniel" userId="c52ad4b4-8117-4235-b9f1-fab9bcac5934" providerId="ADAL" clId="{D38D4B8B-445C-754F-A08B-CFCB37CCC2E2}" dt="2023-03-14T18:14:06.113" v="2399" actId="478"/>
          <ac:spMkLst>
            <pc:docMk/>
            <pc:sldMk cId="225751421" sldId="10550"/>
            <ac:spMk id="18" creationId="{D2CC1389-3218-CC81-47A0-F6EBD1196C63}"/>
          </ac:spMkLst>
        </pc:spChg>
        <pc:spChg chg="add del mod">
          <ac:chgData name="Hasselwander Daniel" userId="c52ad4b4-8117-4235-b9f1-fab9bcac5934" providerId="ADAL" clId="{D38D4B8B-445C-754F-A08B-CFCB37CCC2E2}" dt="2023-03-14T18:06:48.595" v="2230" actId="478"/>
          <ac:spMkLst>
            <pc:docMk/>
            <pc:sldMk cId="225751421" sldId="10550"/>
            <ac:spMk id="19" creationId="{37D6CC08-BD35-AB53-DCBA-8765BD616586}"/>
          </ac:spMkLst>
        </pc:spChg>
        <pc:spChg chg="add del mod">
          <ac:chgData name="Hasselwander Daniel" userId="c52ad4b4-8117-4235-b9f1-fab9bcac5934" providerId="ADAL" clId="{D38D4B8B-445C-754F-A08B-CFCB37CCC2E2}" dt="2023-03-14T18:08:11.192" v="2279" actId="478"/>
          <ac:spMkLst>
            <pc:docMk/>
            <pc:sldMk cId="225751421" sldId="10550"/>
            <ac:spMk id="20" creationId="{C4ED478D-F5E5-3B94-4B6A-B04BA513A7D6}"/>
          </ac:spMkLst>
        </pc:spChg>
        <pc:spChg chg="add mod">
          <ac:chgData name="Hasselwander Daniel" userId="c52ad4b4-8117-4235-b9f1-fab9bcac5934" providerId="ADAL" clId="{D38D4B8B-445C-754F-A08B-CFCB37CCC2E2}" dt="2023-03-14T18:17:45.912" v="2525" actId="20577"/>
          <ac:spMkLst>
            <pc:docMk/>
            <pc:sldMk cId="225751421" sldId="10550"/>
            <ac:spMk id="21" creationId="{DBAE13EC-FB78-824A-7F16-C512353AF017}"/>
          </ac:spMkLst>
        </pc:spChg>
        <pc:spChg chg="add del mod">
          <ac:chgData name="Hasselwander Daniel" userId="c52ad4b4-8117-4235-b9f1-fab9bcac5934" providerId="ADAL" clId="{D38D4B8B-445C-754F-A08B-CFCB37CCC2E2}" dt="2023-03-14T18:11:23.756" v="2384"/>
          <ac:spMkLst>
            <pc:docMk/>
            <pc:sldMk cId="225751421" sldId="10550"/>
            <ac:spMk id="22" creationId="{F8A7CE5E-5C8C-4FD2-FFE7-3F5EEC912555}"/>
          </ac:spMkLst>
        </pc:spChg>
        <pc:spChg chg="add mod">
          <ac:chgData name="Hasselwander Daniel" userId="c52ad4b4-8117-4235-b9f1-fab9bcac5934" providerId="ADAL" clId="{D38D4B8B-445C-754F-A08B-CFCB37CCC2E2}" dt="2023-03-14T18:24:21.218" v="2628" actId="20577"/>
          <ac:spMkLst>
            <pc:docMk/>
            <pc:sldMk cId="225751421" sldId="10550"/>
            <ac:spMk id="23" creationId="{47CEDAD9-D469-80AF-33FD-309A0E30D418}"/>
          </ac:spMkLst>
        </pc:spChg>
        <pc:spChg chg="add mod">
          <ac:chgData name="Hasselwander Daniel" userId="c52ad4b4-8117-4235-b9f1-fab9bcac5934" providerId="ADAL" clId="{D38D4B8B-445C-754F-A08B-CFCB37CCC2E2}" dt="2023-03-14T18:17:23.156" v="2522"/>
          <ac:spMkLst>
            <pc:docMk/>
            <pc:sldMk cId="225751421" sldId="10550"/>
            <ac:spMk id="26" creationId="{8A987C24-E107-438D-9551-38C10751269F}"/>
          </ac:spMkLst>
        </pc:spChg>
        <pc:grpChg chg="del">
          <ac:chgData name="Hasselwander Daniel" userId="c52ad4b4-8117-4235-b9f1-fab9bcac5934" providerId="ADAL" clId="{D38D4B8B-445C-754F-A08B-CFCB37CCC2E2}" dt="2023-03-14T18:03:06.863" v="2133" actId="478"/>
          <ac:grpSpMkLst>
            <pc:docMk/>
            <pc:sldMk cId="225751421" sldId="10550"/>
            <ac:grpSpMk id="14" creationId="{2372A97B-CFD6-9903-E8CD-12005059518A}"/>
          </ac:grpSpMkLst>
        </pc:grpChg>
        <pc:picChg chg="add del mod">
          <ac:chgData name="Hasselwander Daniel" userId="c52ad4b4-8117-4235-b9f1-fab9bcac5934" providerId="ADAL" clId="{D38D4B8B-445C-754F-A08B-CFCB37CCC2E2}" dt="2023-03-14T18:17:22.766" v="2521" actId="478"/>
          <ac:picMkLst>
            <pc:docMk/>
            <pc:sldMk cId="225751421" sldId="10550"/>
            <ac:picMk id="9" creationId="{F748C100-8516-4592-39A6-A872C7826B34}"/>
          </ac:picMkLst>
        </pc:picChg>
        <pc:picChg chg="add del mod">
          <ac:chgData name="Hasselwander Daniel" userId="c52ad4b4-8117-4235-b9f1-fab9bcac5934" providerId="ADAL" clId="{D38D4B8B-445C-754F-A08B-CFCB37CCC2E2}" dt="2023-03-14T18:03:45.687" v="2141" actId="478"/>
          <ac:picMkLst>
            <pc:docMk/>
            <pc:sldMk cId="225751421" sldId="10550"/>
            <ac:picMk id="10" creationId="{761CD048-45B8-A3E4-C14F-FD9EE94908CA}"/>
          </ac:picMkLst>
        </pc:picChg>
        <pc:picChg chg="del topLvl">
          <ac:chgData name="Hasselwander Daniel" userId="c52ad4b4-8117-4235-b9f1-fab9bcac5934" providerId="ADAL" clId="{D38D4B8B-445C-754F-A08B-CFCB37CCC2E2}" dt="2023-03-14T18:03:06.863" v="2133" actId="478"/>
          <ac:picMkLst>
            <pc:docMk/>
            <pc:sldMk cId="225751421" sldId="10550"/>
            <ac:picMk id="11" creationId="{18AD3A22-9404-C8BC-0ABB-170A893CF819}"/>
          </ac:picMkLst>
        </pc:picChg>
        <pc:picChg chg="add del mod">
          <ac:chgData name="Hasselwander Daniel" userId="c52ad4b4-8117-4235-b9f1-fab9bcac5934" providerId="ADAL" clId="{D38D4B8B-445C-754F-A08B-CFCB37CCC2E2}" dt="2023-03-14T18:14:06.113" v="2399" actId="478"/>
          <ac:picMkLst>
            <pc:docMk/>
            <pc:sldMk cId="225751421" sldId="10550"/>
            <ac:picMk id="12" creationId="{6CE4CCFD-D1DC-F61D-BC69-52643A3D9147}"/>
          </ac:picMkLst>
        </pc:picChg>
        <pc:picChg chg="add del mod">
          <ac:chgData name="Hasselwander Daniel" userId="c52ad4b4-8117-4235-b9f1-fab9bcac5934" providerId="ADAL" clId="{D38D4B8B-445C-754F-A08B-CFCB37CCC2E2}" dt="2023-03-14T18:22:44.713" v="2597" actId="478"/>
          <ac:picMkLst>
            <pc:docMk/>
            <pc:sldMk cId="225751421" sldId="10550"/>
            <ac:picMk id="24" creationId="{1E053C87-495F-F5B6-A05E-26CF254D061F}"/>
          </ac:picMkLst>
        </pc:picChg>
        <pc:picChg chg="add mod">
          <ac:chgData name="Hasselwander Daniel" userId="c52ad4b4-8117-4235-b9f1-fab9bcac5934" providerId="ADAL" clId="{D38D4B8B-445C-754F-A08B-CFCB37CCC2E2}" dt="2023-03-14T18:22:58.652" v="2618" actId="1036"/>
          <ac:picMkLst>
            <pc:docMk/>
            <pc:sldMk cId="225751421" sldId="10550"/>
            <ac:picMk id="27" creationId="{D5A7953A-FDA5-DD71-10D8-9FC6CB8667D8}"/>
          </ac:picMkLst>
        </pc:picChg>
      </pc:sldChg>
      <pc:sldChg chg="addSp delSp modSp add mod">
        <pc:chgData name="Hasselwander Daniel" userId="c52ad4b4-8117-4235-b9f1-fab9bcac5934" providerId="ADAL" clId="{D38D4B8B-445C-754F-A08B-CFCB37CCC2E2}" dt="2023-03-14T22:29:37.585" v="2785" actId="20577"/>
        <pc:sldMkLst>
          <pc:docMk/>
          <pc:sldMk cId="1467881768" sldId="10551"/>
        </pc:sldMkLst>
        <pc:spChg chg="add del">
          <ac:chgData name="Hasselwander Daniel" userId="c52ad4b4-8117-4235-b9f1-fab9bcac5934" providerId="ADAL" clId="{D38D4B8B-445C-754F-A08B-CFCB37CCC2E2}" dt="2023-03-14T18:18:15.999" v="2537" actId="11529"/>
          <ac:spMkLst>
            <pc:docMk/>
            <pc:sldMk cId="1467881768" sldId="10551"/>
            <ac:spMk id="4" creationId="{9D67D44B-D867-2035-6507-86A847DBD0D3}"/>
          </ac:spMkLst>
        </pc:spChg>
        <pc:spChg chg="del">
          <ac:chgData name="Hasselwander Daniel" userId="c52ad4b4-8117-4235-b9f1-fab9bcac5934" providerId="ADAL" clId="{D38D4B8B-445C-754F-A08B-CFCB37CCC2E2}" dt="2023-03-14T18:19:42.505" v="2570" actId="478"/>
          <ac:spMkLst>
            <pc:docMk/>
            <pc:sldMk cId="1467881768" sldId="10551"/>
            <ac:spMk id="7" creationId="{FD4052DE-6347-CA68-A661-AE851E99699A}"/>
          </ac:spMkLst>
        </pc:spChg>
        <pc:spChg chg="add del mod">
          <ac:chgData name="Hasselwander Daniel" userId="c52ad4b4-8117-4235-b9f1-fab9bcac5934" providerId="ADAL" clId="{D38D4B8B-445C-754F-A08B-CFCB37CCC2E2}" dt="2023-03-14T18:19:56.861" v="2573"/>
          <ac:spMkLst>
            <pc:docMk/>
            <pc:sldMk cId="1467881768" sldId="10551"/>
            <ac:spMk id="8" creationId="{F2326911-20FE-0BF9-1A2B-B9AE40AB6B40}"/>
          </ac:spMkLst>
        </pc:spChg>
        <pc:spChg chg="add mod">
          <ac:chgData name="Hasselwander Daniel" userId="c52ad4b4-8117-4235-b9f1-fab9bcac5934" providerId="ADAL" clId="{D38D4B8B-445C-754F-A08B-CFCB37CCC2E2}" dt="2023-03-14T18:23:47.238" v="2623" actId="1076"/>
          <ac:spMkLst>
            <pc:docMk/>
            <pc:sldMk cId="1467881768" sldId="10551"/>
            <ac:spMk id="10" creationId="{BC60192B-C3A1-5A4A-BFDC-87A796E6470C}"/>
          </ac:spMkLst>
        </pc:spChg>
        <pc:spChg chg="del mod">
          <ac:chgData name="Hasselwander Daniel" userId="c52ad4b4-8117-4235-b9f1-fab9bcac5934" providerId="ADAL" clId="{D38D4B8B-445C-754F-A08B-CFCB37CCC2E2}" dt="2023-03-14T18:19:34.834" v="2559" actId="478"/>
          <ac:spMkLst>
            <pc:docMk/>
            <pc:sldMk cId="1467881768" sldId="10551"/>
            <ac:spMk id="15" creationId="{9079C2DE-BBC0-7758-5CB7-198A324D59D0}"/>
          </ac:spMkLst>
        </pc:spChg>
        <pc:spChg chg="mod">
          <ac:chgData name="Hasselwander Daniel" userId="c52ad4b4-8117-4235-b9f1-fab9bcac5934" providerId="ADAL" clId="{D38D4B8B-445C-754F-A08B-CFCB37CCC2E2}" dt="2023-03-14T18:23:50.053" v="2624" actId="1076"/>
          <ac:spMkLst>
            <pc:docMk/>
            <pc:sldMk cId="1467881768" sldId="10551"/>
            <ac:spMk id="17" creationId="{32D368FE-71B7-3FA4-313A-CC3D5CC3ACD4}"/>
          </ac:spMkLst>
        </pc:spChg>
        <pc:spChg chg="del mod">
          <ac:chgData name="Hasselwander Daniel" userId="c52ad4b4-8117-4235-b9f1-fab9bcac5934" providerId="ADAL" clId="{D38D4B8B-445C-754F-A08B-CFCB37CCC2E2}" dt="2023-03-14T18:23:43.439" v="2622" actId="478"/>
          <ac:spMkLst>
            <pc:docMk/>
            <pc:sldMk cId="1467881768" sldId="10551"/>
            <ac:spMk id="18" creationId="{D2CC1389-3218-CC81-47A0-F6EBD1196C63}"/>
          </ac:spMkLst>
        </pc:spChg>
        <pc:spChg chg="mod">
          <ac:chgData name="Hasselwander Daniel" userId="c52ad4b4-8117-4235-b9f1-fab9bcac5934" providerId="ADAL" clId="{D38D4B8B-445C-754F-A08B-CFCB37CCC2E2}" dt="2023-03-14T22:29:37.585" v="2785" actId="20577"/>
          <ac:spMkLst>
            <pc:docMk/>
            <pc:sldMk cId="1467881768" sldId="10551"/>
            <ac:spMk id="21" creationId="{DBAE13EC-FB78-824A-7F16-C512353AF017}"/>
          </ac:spMkLst>
        </pc:spChg>
        <pc:picChg chg="add mod">
          <ac:chgData name="Hasselwander Daniel" userId="c52ad4b4-8117-4235-b9f1-fab9bcac5934" providerId="ADAL" clId="{D38D4B8B-445C-754F-A08B-CFCB37CCC2E2}" dt="2023-03-14T18:23:47.238" v="2623" actId="1076"/>
          <ac:picMkLst>
            <pc:docMk/>
            <pc:sldMk cId="1467881768" sldId="10551"/>
            <ac:picMk id="6" creationId="{F56FA247-EBC9-F473-3EA7-17AA934131E6}"/>
          </ac:picMkLst>
        </pc:picChg>
        <pc:picChg chg="del mod">
          <ac:chgData name="Hasselwander Daniel" userId="c52ad4b4-8117-4235-b9f1-fab9bcac5934" providerId="ADAL" clId="{D38D4B8B-445C-754F-A08B-CFCB37CCC2E2}" dt="2023-03-14T18:23:37.195" v="2620" actId="478"/>
          <ac:picMkLst>
            <pc:docMk/>
            <pc:sldMk cId="1467881768" sldId="10551"/>
            <ac:picMk id="9" creationId="{F748C100-8516-4592-39A6-A872C7826B34}"/>
          </ac:picMkLst>
        </pc:picChg>
        <pc:picChg chg="add mod">
          <ac:chgData name="Hasselwander Daniel" userId="c52ad4b4-8117-4235-b9f1-fab9bcac5934" providerId="ADAL" clId="{D38D4B8B-445C-754F-A08B-CFCB37CCC2E2}" dt="2023-03-14T18:23:40.352" v="2621" actId="1076"/>
          <ac:picMkLst>
            <pc:docMk/>
            <pc:sldMk cId="1467881768" sldId="10551"/>
            <ac:picMk id="11" creationId="{0CA14319-B4FE-E010-A77D-34E0E25DDC72}"/>
          </ac:picMkLst>
        </pc:picChg>
        <pc:picChg chg="del">
          <ac:chgData name="Hasselwander Daniel" userId="c52ad4b4-8117-4235-b9f1-fab9bcac5934" providerId="ADAL" clId="{D38D4B8B-445C-754F-A08B-CFCB37CCC2E2}" dt="2023-03-14T18:18:44.173" v="2538" actId="478"/>
          <ac:picMkLst>
            <pc:docMk/>
            <pc:sldMk cId="1467881768" sldId="10551"/>
            <ac:picMk id="12" creationId="{6CE4CCFD-D1DC-F61D-BC69-52643A3D9147}"/>
          </ac:picMkLst>
        </pc:picChg>
      </pc:sldChg>
      <pc:sldChg chg="addSp delSp modSp add mod ord">
        <pc:chgData name="Hasselwander Daniel" userId="c52ad4b4-8117-4235-b9f1-fab9bcac5934" providerId="ADAL" clId="{D38D4B8B-445C-754F-A08B-CFCB37CCC2E2}" dt="2023-03-15T01:35:37.878" v="5719" actId="1076"/>
        <pc:sldMkLst>
          <pc:docMk/>
          <pc:sldMk cId="3435001583" sldId="10552"/>
        </pc:sldMkLst>
        <pc:spChg chg="add mod">
          <ac:chgData name="Hasselwander Daniel" userId="c52ad4b4-8117-4235-b9f1-fab9bcac5934" providerId="ADAL" clId="{D38D4B8B-445C-754F-A08B-CFCB37CCC2E2}" dt="2023-03-15T01:35:37.878" v="5719" actId="1076"/>
          <ac:spMkLst>
            <pc:docMk/>
            <pc:sldMk cId="3435001583" sldId="10552"/>
            <ac:spMk id="3" creationId="{0DBC3B8F-7FA6-3CD1-F8CF-E5A907776669}"/>
          </ac:spMkLst>
        </pc:spChg>
        <pc:spChg chg="add del mod">
          <ac:chgData name="Hasselwander Daniel" userId="c52ad4b4-8117-4235-b9f1-fab9bcac5934" providerId="ADAL" clId="{D38D4B8B-445C-754F-A08B-CFCB37CCC2E2}" dt="2023-03-14T22:32:12.936" v="2794"/>
          <ac:spMkLst>
            <pc:docMk/>
            <pc:sldMk cId="3435001583" sldId="10552"/>
            <ac:spMk id="3" creationId="{39905F84-145C-ECBC-2EF9-FBC07C12532B}"/>
          </ac:spMkLst>
        </pc:spChg>
        <pc:spChg chg="add del mod">
          <ac:chgData name="Hasselwander Daniel" userId="c52ad4b4-8117-4235-b9f1-fab9bcac5934" providerId="ADAL" clId="{D38D4B8B-445C-754F-A08B-CFCB37CCC2E2}" dt="2023-03-14T22:32:12.936" v="2794"/>
          <ac:spMkLst>
            <pc:docMk/>
            <pc:sldMk cId="3435001583" sldId="10552"/>
            <ac:spMk id="5" creationId="{11E4201D-9070-7C8C-18F8-EAEA799478FF}"/>
          </ac:spMkLst>
        </pc:spChg>
        <pc:spChg chg="add mod topLvl">
          <ac:chgData name="Hasselwander Daniel" userId="c52ad4b4-8117-4235-b9f1-fab9bcac5934" providerId="ADAL" clId="{D38D4B8B-445C-754F-A08B-CFCB37CCC2E2}" dt="2023-03-14T23:31:28.407" v="4090" actId="478"/>
          <ac:spMkLst>
            <pc:docMk/>
            <pc:sldMk cId="3435001583" sldId="10552"/>
            <ac:spMk id="6" creationId="{06CBD43E-EF12-6B11-306B-329A845A4912}"/>
          </ac:spMkLst>
        </pc:spChg>
        <pc:spChg chg="add del mod">
          <ac:chgData name="Hasselwander Daniel" userId="c52ad4b4-8117-4235-b9f1-fab9bcac5934" providerId="ADAL" clId="{D38D4B8B-445C-754F-A08B-CFCB37CCC2E2}" dt="2023-03-14T23:30:01.098" v="4075" actId="478"/>
          <ac:spMkLst>
            <pc:docMk/>
            <pc:sldMk cId="3435001583" sldId="10552"/>
            <ac:spMk id="8" creationId="{FF5F2A7A-4D47-F1A2-6E3A-4494E55178D4}"/>
          </ac:spMkLst>
        </pc:spChg>
        <pc:spChg chg="add mod topLvl">
          <ac:chgData name="Hasselwander Daniel" userId="c52ad4b4-8117-4235-b9f1-fab9bcac5934" providerId="ADAL" clId="{D38D4B8B-445C-754F-A08B-CFCB37CCC2E2}" dt="2023-03-14T23:39:29.244" v="4342" actId="20577"/>
          <ac:spMkLst>
            <pc:docMk/>
            <pc:sldMk cId="3435001583" sldId="10552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4T23:39:40.769" v="4361" actId="20577"/>
          <ac:spMkLst>
            <pc:docMk/>
            <pc:sldMk cId="3435001583" sldId="10552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D38D4B8B-445C-754F-A08B-CFCB37CCC2E2}" dt="2023-03-14T23:20:45.393" v="4001"/>
          <ac:spMkLst>
            <pc:docMk/>
            <pc:sldMk cId="3435001583" sldId="10552"/>
            <ac:spMk id="16" creationId="{FE91AF7E-D5B6-16EB-2CFF-96CDA5C6CD71}"/>
          </ac:spMkLst>
        </pc:spChg>
        <pc:spChg chg="add del mod">
          <ac:chgData name="Hasselwander Daniel" userId="c52ad4b4-8117-4235-b9f1-fab9bcac5934" providerId="ADAL" clId="{D38D4B8B-445C-754F-A08B-CFCB37CCC2E2}" dt="2023-03-14T23:23:23.770" v="4039" actId="478"/>
          <ac:spMkLst>
            <pc:docMk/>
            <pc:sldMk cId="3435001583" sldId="10552"/>
            <ac:spMk id="17" creationId="{85901D41-5CB5-B7FA-FDFE-E931A620AD22}"/>
          </ac:spMkLst>
        </pc:spChg>
        <pc:spChg chg="add del">
          <ac:chgData name="Hasselwander Daniel" userId="c52ad4b4-8117-4235-b9f1-fab9bcac5934" providerId="ADAL" clId="{D38D4B8B-445C-754F-A08B-CFCB37CCC2E2}" dt="2023-03-14T22:32:17.534" v="2797" actId="478"/>
          <ac:spMkLst>
            <pc:docMk/>
            <pc:sldMk cId="3435001583" sldId="10552"/>
            <ac:spMk id="23" creationId="{6E7000A6-7AC4-6DB7-6E83-A412845B3BB3}"/>
          </ac:spMkLst>
        </pc:spChg>
        <pc:spChg chg="add del mod">
          <ac:chgData name="Hasselwander Daniel" userId="c52ad4b4-8117-4235-b9f1-fab9bcac5934" providerId="ADAL" clId="{D38D4B8B-445C-754F-A08B-CFCB37CCC2E2}" dt="2023-03-14T23:31:30.314" v="4091" actId="478"/>
          <ac:spMkLst>
            <pc:docMk/>
            <pc:sldMk cId="3435001583" sldId="10552"/>
            <ac:spMk id="24" creationId="{5873BCEE-EFB2-2B6F-93C4-26117739CEB8}"/>
          </ac:spMkLst>
        </pc:spChg>
        <pc:spChg chg="add del mod">
          <ac:chgData name="Hasselwander Daniel" userId="c52ad4b4-8117-4235-b9f1-fab9bcac5934" providerId="ADAL" clId="{D38D4B8B-445C-754F-A08B-CFCB37CCC2E2}" dt="2023-03-14T23:31:41.542" v="4107" actId="478"/>
          <ac:spMkLst>
            <pc:docMk/>
            <pc:sldMk cId="3435001583" sldId="10552"/>
            <ac:spMk id="25" creationId="{D9E47D63-462E-878B-6B6D-7809AC703CC7}"/>
          </ac:spMkLst>
        </pc:spChg>
        <pc:spChg chg="add del mod">
          <ac:chgData name="Hasselwander Daniel" userId="c52ad4b4-8117-4235-b9f1-fab9bcac5934" providerId="ADAL" clId="{D38D4B8B-445C-754F-A08B-CFCB37CCC2E2}" dt="2023-03-14T23:29:29.509" v="4067" actId="1076"/>
          <ac:spMkLst>
            <pc:docMk/>
            <pc:sldMk cId="3435001583" sldId="10552"/>
            <ac:spMk id="26" creationId="{ED3247BF-4C8A-7446-8A91-BEAB69F6D628}"/>
          </ac:spMkLst>
        </pc:spChg>
        <pc:spChg chg="add del mod">
          <ac:chgData name="Hasselwander Daniel" userId="c52ad4b4-8117-4235-b9f1-fab9bcac5934" providerId="ADAL" clId="{D38D4B8B-445C-754F-A08B-CFCB37CCC2E2}" dt="2023-03-14T23:33:34.226" v="4208" actId="478"/>
          <ac:spMkLst>
            <pc:docMk/>
            <pc:sldMk cId="3435001583" sldId="10552"/>
            <ac:spMk id="28" creationId="{4D707C10-2ECE-F639-6D0C-B19126A86B1B}"/>
          </ac:spMkLst>
        </pc:spChg>
        <pc:spChg chg="add mod">
          <ac:chgData name="Hasselwander Daniel" userId="c52ad4b4-8117-4235-b9f1-fab9bcac5934" providerId="ADAL" clId="{D38D4B8B-445C-754F-A08B-CFCB37CCC2E2}" dt="2023-03-14T23:59:46.871" v="4827" actId="20577"/>
          <ac:spMkLst>
            <pc:docMk/>
            <pc:sldMk cId="3435001583" sldId="10552"/>
            <ac:spMk id="29" creationId="{11173C7D-821B-313F-DA53-6779D5BC5D28}"/>
          </ac:spMkLst>
        </pc:spChg>
        <pc:grpChg chg="add del mod topLvl">
          <ac:chgData name="Hasselwander Daniel" userId="c52ad4b4-8117-4235-b9f1-fab9bcac5934" providerId="ADAL" clId="{D38D4B8B-445C-754F-A08B-CFCB37CCC2E2}" dt="2023-03-14T23:31:28.407" v="4090" actId="478"/>
          <ac:grpSpMkLst>
            <pc:docMk/>
            <pc:sldMk cId="3435001583" sldId="10552"/>
            <ac:grpSpMk id="9" creationId="{9B753660-4764-2D78-1641-7FBE609CF701}"/>
          </ac:grpSpMkLst>
        </pc:grpChg>
        <pc:grpChg chg="add del">
          <ac:chgData name="Hasselwander Daniel" userId="c52ad4b4-8117-4235-b9f1-fab9bcac5934" providerId="ADAL" clId="{D38D4B8B-445C-754F-A08B-CFCB37CCC2E2}" dt="2023-03-14T23:27:29.769" v="4050" actId="164"/>
          <ac:grpSpMkLst>
            <pc:docMk/>
            <pc:sldMk cId="3435001583" sldId="10552"/>
            <ac:grpSpMk id="22" creationId="{27C3DBF9-6B2E-5DF5-65EF-FC492C2DE642}"/>
          </ac:grpSpMkLst>
        </pc:grpChg>
        <pc:grpChg chg="add del mod">
          <ac:chgData name="Hasselwander Daniel" userId="c52ad4b4-8117-4235-b9f1-fab9bcac5934" providerId="ADAL" clId="{D38D4B8B-445C-754F-A08B-CFCB37CCC2E2}" dt="2023-03-14T23:31:31.442" v="4092" actId="478"/>
          <ac:grpSpMkLst>
            <pc:docMk/>
            <pc:sldMk cId="3435001583" sldId="10552"/>
            <ac:grpSpMk id="27" creationId="{63533D81-F19A-73A2-CF76-6519662216D5}"/>
          </ac:grpSpMkLst>
        </pc:grpChg>
        <pc:picChg chg="add del mod">
          <ac:chgData name="Hasselwander Daniel" userId="c52ad4b4-8117-4235-b9f1-fab9bcac5934" providerId="ADAL" clId="{D38D4B8B-445C-754F-A08B-CFCB37CCC2E2}" dt="2023-03-14T22:32:12.936" v="2794"/>
          <ac:picMkLst>
            <pc:docMk/>
            <pc:sldMk cId="3435001583" sldId="10552"/>
            <ac:picMk id="4" creationId="{AE9690E5-8DE4-7571-A763-E8DF3566F1E0}"/>
          </ac:picMkLst>
        </pc:picChg>
        <pc:picChg chg="add del mod topLvl">
          <ac:chgData name="Hasselwander Daniel" userId="c52ad4b4-8117-4235-b9f1-fab9bcac5934" providerId="ADAL" clId="{D38D4B8B-445C-754F-A08B-CFCB37CCC2E2}" dt="2023-03-14T23:31:28.407" v="4090" actId="478"/>
          <ac:picMkLst>
            <pc:docMk/>
            <pc:sldMk cId="3435001583" sldId="10552"/>
            <ac:picMk id="7" creationId="{6EE2ABEB-FB4C-9202-13A6-444EC68C8F73}"/>
          </ac:picMkLst>
        </pc:picChg>
        <pc:picChg chg="add mod">
          <ac:chgData name="Hasselwander Daniel" userId="c52ad4b4-8117-4235-b9f1-fab9bcac5934" providerId="ADAL" clId="{D38D4B8B-445C-754F-A08B-CFCB37CCC2E2}" dt="2023-03-14T23:29:29.182" v="4066" actId="1076"/>
          <ac:picMkLst>
            <pc:docMk/>
            <pc:sldMk cId="3435001583" sldId="10552"/>
            <ac:picMk id="10" creationId="{5144DC88-9037-6F92-AF60-94FF0F31E153}"/>
          </ac:picMkLst>
        </pc:picChg>
        <pc:picChg chg="add mod">
          <ac:chgData name="Hasselwander Daniel" userId="c52ad4b4-8117-4235-b9f1-fab9bcac5934" providerId="ADAL" clId="{D38D4B8B-445C-754F-A08B-CFCB37CCC2E2}" dt="2023-03-14T23:20:33.821" v="3996" actId="1076"/>
          <ac:picMkLst>
            <pc:docMk/>
            <pc:sldMk cId="3435001583" sldId="10552"/>
            <ac:picMk id="11" creationId="{043322B8-46F7-D641-A6F1-EBBB7D974236}"/>
          </ac:picMkLst>
        </pc:picChg>
        <pc:picChg chg="add del mod">
          <ac:chgData name="Hasselwander Daniel" userId="c52ad4b4-8117-4235-b9f1-fab9bcac5934" providerId="ADAL" clId="{D38D4B8B-445C-754F-A08B-CFCB37CCC2E2}" dt="2023-03-14T23:19:49.105" v="3976"/>
          <ac:picMkLst>
            <pc:docMk/>
            <pc:sldMk cId="3435001583" sldId="10552"/>
            <ac:picMk id="12" creationId="{5F14E780-F87E-FDC0-064D-C4CADB53DCD6}"/>
          </ac:picMkLst>
        </pc:picChg>
        <pc:picChg chg="add mod">
          <ac:chgData name="Hasselwander Daniel" userId="c52ad4b4-8117-4235-b9f1-fab9bcac5934" providerId="ADAL" clId="{D38D4B8B-445C-754F-A08B-CFCB37CCC2E2}" dt="2023-03-14T23:20:38.738" v="3998" actId="1076"/>
          <ac:picMkLst>
            <pc:docMk/>
            <pc:sldMk cId="3435001583" sldId="10552"/>
            <ac:picMk id="14" creationId="{DC2D6182-0B50-01F6-27C0-10706372A9EC}"/>
          </ac:picMkLst>
        </pc:picChg>
        <pc:picChg chg="add mod">
          <ac:chgData name="Hasselwander Daniel" userId="c52ad4b4-8117-4235-b9f1-fab9bcac5934" providerId="ADAL" clId="{D38D4B8B-445C-754F-A08B-CFCB37CCC2E2}" dt="2023-03-14T23:26:37.529" v="4044" actId="1076"/>
          <ac:picMkLst>
            <pc:docMk/>
            <pc:sldMk cId="3435001583" sldId="10552"/>
            <ac:picMk id="19" creationId="{E04F4936-F10C-9D0E-4A49-5411B665211A}"/>
          </ac:picMkLst>
        </pc:picChg>
        <pc:picChg chg="add mod">
          <ac:chgData name="Hasselwander Daniel" userId="c52ad4b4-8117-4235-b9f1-fab9bcac5934" providerId="ADAL" clId="{D38D4B8B-445C-754F-A08B-CFCB37CCC2E2}" dt="2023-03-14T23:26:40.164" v="4046" actId="1076"/>
          <ac:picMkLst>
            <pc:docMk/>
            <pc:sldMk cId="3435001583" sldId="10552"/>
            <ac:picMk id="20" creationId="{C42F8841-778F-816A-CD80-73E02CFBD009}"/>
          </ac:picMkLst>
        </pc:picChg>
        <pc:picChg chg="add mod">
          <ac:chgData name="Hasselwander Daniel" userId="c52ad4b4-8117-4235-b9f1-fab9bcac5934" providerId="ADAL" clId="{D38D4B8B-445C-754F-A08B-CFCB37CCC2E2}" dt="2023-03-14T23:27:34.482" v="4052" actId="1076"/>
          <ac:picMkLst>
            <pc:docMk/>
            <pc:sldMk cId="3435001583" sldId="10552"/>
            <ac:picMk id="21" creationId="{91B460F7-C326-506E-46CB-CD0A1A4A6052}"/>
          </ac:picMkLst>
        </pc:picChg>
      </pc:sldChg>
      <pc:sldChg chg="addSp delSp modSp add del mod setBg">
        <pc:chgData name="Hasselwander Daniel" userId="c52ad4b4-8117-4235-b9f1-fab9bcac5934" providerId="ADAL" clId="{D38D4B8B-445C-754F-A08B-CFCB37CCC2E2}" dt="2023-03-14T22:49:05.347" v="3234" actId="2696"/>
        <pc:sldMkLst>
          <pc:docMk/>
          <pc:sldMk cId="3371191483" sldId="10553"/>
        </pc:sldMkLst>
        <pc:spChg chg="add del mod">
          <ac:chgData name="Hasselwander Daniel" userId="c52ad4b4-8117-4235-b9f1-fab9bcac5934" providerId="ADAL" clId="{D38D4B8B-445C-754F-A08B-CFCB37CCC2E2}" dt="2023-03-14T22:35:58.563" v="2909" actId="478"/>
          <ac:spMkLst>
            <pc:docMk/>
            <pc:sldMk cId="3371191483" sldId="10553"/>
            <ac:spMk id="3" creationId="{4AA38A5B-4F94-17D1-DE2F-E49B377A1567}"/>
          </ac:spMkLst>
        </pc:spChg>
        <pc:spChg chg="add del mod">
          <ac:chgData name="Hasselwander Daniel" userId="c52ad4b4-8117-4235-b9f1-fab9bcac5934" providerId="ADAL" clId="{D38D4B8B-445C-754F-A08B-CFCB37CCC2E2}" dt="2023-03-14T22:41:44.046" v="2932"/>
          <ac:spMkLst>
            <pc:docMk/>
            <pc:sldMk cId="3371191483" sldId="10553"/>
            <ac:spMk id="4" creationId="{06C93CF7-2A3A-7B9A-AE99-2445827D2EF2}"/>
          </ac:spMkLst>
        </pc:spChg>
        <pc:spChg chg="del mod">
          <ac:chgData name="Hasselwander Daniel" userId="c52ad4b4-8117-4235-b9f1-fab9bcac5934" providerId="ADAL" clId="{D38D4B8B-445C-754F-A08B-CFCB37CCC2E2}" dt="2023-03-14T22:43:04.202" v="2940" actId="478"/>
          <ac:spMkLst>
            <pc:docMk/>
            <pc:sldMk cId="3371191483" sldId="10553"/>
            <ac:spMk id="15" creationId="{1BD9B7C1-5860-C447-7FC6-D510200F75A2}"/>
          </ac:spMkLst>
        </pc:spChg>
        <pc:grpChg chg="del">
          <ac:chgData name="Hasselwander Daniel" userId="c52ad4b4-8117-4235-b9f1-fab9bcac5934" providerId="ADAL" clId="{D38D4B8B-445C-754F-A08B-CFCB37CCC2E2}" dt="2023-03-14T22:34:48.649" v="2834" actId="478"/>
          <ac:grpSpMkLst>
            <pc:docMk/>
            <pc:sldMk cId="3371191483" sldId="10553"/>
            <ac:grpSpMk id="7" creationId="{0DD6AA30-2471-9795-5CE7-2070E3D65000}"/>
          </ac:grpSpMkLst>
        </pc:grpChg>
        <pc:picChg chg="add mod">
          <ac:chgData name="Hasselwander Daniel" userId="c52ad4b4-8117-4235-b9f1-fab9bcac5934" providerId="ADAL" clId="{D38D4B8B-445C-754F-A08B-CFCB37CCC2E2}" dt="2023-03-14T22:43:01.800" v="2939" actId="1076"/>
          <ac:picMkLst>
            <pc:docMk/>
            <pc:sldMk cId="3371191483" sldId="10553"/>
            <ac:picMk id="6" creationId="{E85CE4E5-6E64-4459-7478-FF90BC0C25F7}"/>
          </ac:picMkLst>
        </pc:picChg>
      </pc:sldChg>
      <pc:sldChg chg="add del">
        <pc:chgData name="Hasselwander Daniel" userId="c52ad4b4-8117-4235-b9f1-fab9bcac5934" providerId="ADAL" clId="{D38D4B8B-445C-754F-A08B-CFCB37CCC2E2}" dt="2023-03-14T22:31:57.659" v="2790"/>
        <pc:sldMkLst>
          <pc:docMk/>
          <pc:sldMk cId="3534304024" sldId="10553"/>
        </pc:sldMkLst>
      </pc:sldChg>
      <pc:sldChg chg="addSp delSp modSp add mod modClrScheme chgLayout">
        <pc:chgData name="Hasselwander Daniel" userId="c52ad4b4-8117-4235-b9f1-fab9bcac5934" providerId="ADAL" clId="{D38D4B8B-445C-754F-A08B-CFCB37CCC2E2}" dt="2023-03-14T23:18:14.702" v="3945" actId="14100"/>
        <pc:sldMkLst>
          <pc:docMk/>
          <pc:sldMk cId="2726394266" sldId="10554"/>
        </pc:sldMkLst>
        <pc:spChg chg="del">
          <ac:chgData name="Hasselwander Daniel" userId="c52ad4b4-8117-4235-b9f1-fab9bcac5934" providerId="ADAL" clId="{D38D4B8B-445C-754F-A08B-CFCB37CCC2E2}" dt="2023-03-14T22:43:53.907" v="2949" actId="478"/>
          <ac:spMkLst>
            <pc:docMk/>
            <pc:sldMk cId="2726394266" sldId="10554"/>
            <ac:spMk id="2" creationId="{21764F6D-632E-79AE-82FF-774B2346AAB2}"/>
          </ac:spMkLst>
        </pc:spChg>
        <pc:spChg chg="mod modVis">
          <ac:chgData name="Hasselwander Daniel" userId="c52ad4b4-8117-4235-b9f1-fab9bcac5934" providerId="ADAL" clId="{D38D4B8B-445C-754F-A08B-CFCB37CCC2E2}" dt="2023-03-14T22:44:03.493" v="2954" actId="26606"/>
          <ac:spMkLst>
            <pc:docMk/>
            <pc:sldMk cId="2726394266" sldId="10554"/>
            <ac:spMk id="3" creationId="{0CB9ECD8-9FDD-98E2-ED6F-432548E80708}"/>
          </ac:spMkLst>
        </pc:spChg>
        <pc:spChg chg="add del mod">
          <ac:chgData name="Hasselwander Daniel" userId="c52ad4b4-8117-4235-b9f1-fab9bcac5934" providerId="ADAL" clId="{D38D4B8B-445C-754F-A08B-CFCB37CCC2E2}" dt="2023-03-14T22:43:56.508" v="2950" actId="478"/>
          <ac:spMkLst>
            <pc:docMk/>
            <pc:sldMk cId="2726394266" sldId="10554"/>
            <ac:spMk id="5" creationId="{221E0A9A-83A8-4044-2BE2-1365E9A7C214}"/>
          </ac:spMkLst>
        </pc:spChg>
        <pc:spChg chg="add del mod">
          <ac:chgData name="Hasselwander Daniel" userId="c52ad4b4-8117-4235-b9f1-fab9bcac5934" providerId="ADAL" clId="{D38D4B8B-445C-754F-A08B-CFCB37CCC2E2}" dt="2023-03-14T22:44:37.999" v="2958" actId="11529"/>
          <ac:spMkLst>
            <pc:docMk/>
            <pc:sldMk cId="2726394266" sldId="10554"/>
            <ac:spMk id="8" creationId="{F9401311-D0E2-3129-890A-267E54C9D16C}"/>
          </ac:spMkLst>
        </pc:spChg>
        <pc:spChg chg="add mod">
          <ac:chgData name="Hasselwander Daniel" userId="c52ad4b4-8117-4235-b9f1-fab9bcac5934" providerId="ADAL" clId="{D38D4B8B-445C-754F-A08B-CFCB37CCC2E2}" dt="2023-03-14T23:18:07.734" v="3942" actId="14100"/>
          <ac:spMkLst>
            <pc:docMk/>
            <pc:sldMk cId="2726394266" sldId="10554"/>
            <ac:spMk id="9" creationId="{09B5698C-CFF4-1273-4513-6F20966E0A8A}"/>
          </ac:spMkLst>
        </pc:spChg>
        <pc:spChg chg="del">
          <ac:chgData name="Hasselwander Daniel" userId="c52ad4b4-8117-4235-b9f1-fab9bcac5934" providerId="ADAL" clId="{D38D4B8B-445C-754F-A08B-CFCB37CCC2E2}" dt="2023-03-14T22:43:53.907" v="2949" actId="478"/>
          <ac:spMkLst>
            <pc:docMk/>
            <pc:sldMk cId="2726394266" sldId="10554"/>
            <ac:spMk id="10" creationId="{BC60192B-C3A1-5A4A-BFDC-87A796E6470C}"/>
          </ac:spMkLst>
        </pc:spChg>
        <pc:spChg chg="add mod">
          <ac:chgData name="Hasselwander Daniel" userId="c52ad4b4-8117-4235-b9f1-fab9bcac5934" providerId="ADAL" clId="{D38D4B8B-445C-754F-A08B-CFCB37CCC2E2}" dt="2023-03-14T22:45:09.797" v="2965" actId="207"/>
          <ac:spMkLst>
            <pc:docMk/>
            <pc:sldMk cId="2726394266" sldId="10554"/>
            <ac:spMk id="12" creationId="{428AF254-44F8-15FE-0B08-13692E780826}"/>
          </ac:spMkLst>
        </pc:spChg>
        <pc:spChg chg="add mod">
          <ac:chgData name="Hasselwander Daniel" userId="c52ad4b4-8117-4235-b9f1-fab9bcac5934" providerId="ADAL" clId="{D38D4B8B-445C-754F-A08B-CFCB37CCC2E2}" dt="2023-03-14T23:18:14.702" v="3945" actId="14100"/>
          <ac:spMkLst>
            <pc:docMk/>
            <pc:sldMk cId="2726394266" sldId="10554"/>
            <ac:spMk id="13" creationId="{708C394E-43FD-B0A5-EAE9-AFE2C55F0520}"/>
          </ac:spMkLst>
        </pc:spChg>
        <pc:spChg chg="add mod">
          <ac:chgData name="Hasselwander Daniel" userId="c52ad4b4-8117-4235-b9f1-fab9bcac5934" providerId="ADAL" clId="{D38D4B8B-445C-754F-A08B-CFCB37CCC2E2}" dt="2023-03-14T22:45:42.001" v="2974" actId="207"/>
          <ac:spMkLst>
            <pc:docMk/>
            <pc:sldMk cId="2726394266" sldId="10554"/>
            <ac:spMk id="14" creationId="{1B2A8970-8772-BF39-5795-38A2101CDC07}"/>
          </ac:spMkLst>
        </pc:spChg>
        <pc:spChg chg="del">
          <ac:chgData name="Hasselwander Daniel" userId="c52ad4b4-8117-4235-b9f1-fab9bcac5934" providerId="ADAL" clId="{D38D4B8B-445C-754F-A08B-CFCB37CCC2E2}" dt="2023-03-14T22:43:53.907" v="2949" actId="478"/>
          <ac:spMkLst>
            <pc:docMk/>
            <pc:sldMk cId="2726394266" sldId="10554"/>
            <ac:spMk id="17" creationId="{32D368FE-71B7-3FA4-313A-CC3D5CC3ACD4}"/>
          </ac:spMkLst>
        </pc:spChg>
        <pc:spChg chg="del">
          <ac:chgData name="Hasselwander Daniel" userId="c52ad4b4-8117-4235-b9f1-fab9bcac5934" providerId="ADAL" clId="{D38D4B8B-445C-754F-A08B-CFCB37CCC2E2}" dt="2023-03-14T22:44:00.091" v="2952" actId="478"/>
          <ac:spMkLst>
            <pc:docMk/>
            <pc:sldMk cId="2726394266" sldId="10554"/>
            <ac:spMk id="21" creationId="{DBAE13EC-FB78-824A-7F16-C512353AF017}"/>
          </ac:spMkLst>
        </pc:spChg>
        <pc:spChg chg="mod modVis">
          <ac:chgData name="Hasselwander Daniel" userId="c52ad4b4-8117-4235-b9f1-fab9bcac5934" providerId="ADAL" clId="{D38D4B8B-445C-754F-A08B-CFCB37CCC2E2}" dt="2023-03-14T22:44:03.493" v="2954" actId="26606"/>
          <ac:spMkLst>
            <pc:docMk/>
            <pc:sldMk cId="2726394266" sldId="10554"/>
            <ac:spMk id="25" creationId="{F517D322-C6E9-E507-6DCC-6D7AD94E94A1}"/>
          </ac:spMkLst>
        </pc:spChg>
        <pc:picChg chg="del">
          <ac:chgData name="Hasselwander Daniel" userId="c52ad4b4-8117-4235-b9f1-fab9bcac5934" providerId="ADAL" clId="{D38D4B8B-445C-754F-A08B-CFCB37CCC2E2}" dt="2023-03-14T22:43:57.843" v="2951" actId="478"/>
          <ac:picMkLst>
            <pc:docMk/>
            <pc:sldMk cId="2726394266" sldId="10554"/>
            <ac:picMk id="6" creationId="{F56FA247-EBC9-F473-3EA7-17AA934131E6}"/>
          </ac:picMkLst>
        </pc:picChg>
        <pc:picChg chg="add mod ord">
          <ac:chgData name="Hasselwander Daniel" userId="c52ad4b4-8117-4235-b9f1-fab9bcac5934" providerId="ADAL" clId="{D38D4B8B-445C-754F-A08B-CFCB37CCC2E2}" dt="2023-03-14T22:45:59.736" v="2985" actId="1076"/>
          <ac:picMkLst>
            <pc:docMk/>
            <pc:sldMk cId="2726394266" sldId="10554"/>
            <ac:picMk id="7" creationId="{3A69A334-A8E3-BA33-BFF8-5E61FD9F3051}"/>
          </ac:picMkLst>
        </pc:picChg>
        <pc:picChg chg="del">
          <ac:chgData name="Hasselwander Daniel" userId="c52ad4b4-8117-4235-b9f1-fab9bcac5934" providerId="ADAL" clId="{D38D4B8B-445C-754F-A08B-CFCB37CCC2E2}" dt="2023-03-14T22:43:53.907" v="2949" actId="478"/>
          <ac:picMkLst>
            <pc:docMk/>
            <pc:sldMk cId="2726394266" sldId="10554"/>
            <ac:picMk id="11" creationId="{0CA14319-B4FE-E010-A77D-34E0E25DDC72}"/>
          </ac:picMkLst>
        </pc:picChg>
      </pc:sldChg>
      <pc:sldChg chg="addSp delSp modSp add mod modNotesTx">
        <pc:chgData name="Hasselwander Daniel" userId="c52ad4b4-8117-4235-b9f1-fab9bcac5934" providerId="ADAL" clId="{D38D4B8B-445C-754F-A08B-CFCB37CCC2E2}" dt="2023-03-14T23:05:06.461" v="3433" actId="20577"/>
        <pc:sldMkLst>
          <pc:docMk/>
          <pc:sldMk cId="3043389265" sldId="10555"/>
        </pc:sldMkLst>
        <pc:spChg chg="add mod">
          <ac:chgData name="Hasselwander Daniel" userId="c52ad4b4-8117-4235-b9f1-fab9bcac5934" providerId="ADAL" clId="{D38D4B8B-445C-754F-A08B-CFCB37CCC2E2}" dt="2023-03-14T22:50:48.376" v="3265" actId="6549"/>
          <ac:spMkLst>
            <pc:docMk/>
            <pc:sldMk cId="3043389265" sldId="10555"/>
            <ac:spMk id="2" creationId="{1ABD9EE9-FC47-FA2F-666E-8BD7D49FB398}"/>
          </ac:spMkLst>
        </pc:spChg>
        <pc:spChg chg="add del mod">
          <ac:chgData name="Hasselwander Daniel" userId="c52ad4b4-8117-4235-b9f1-fab9bcac5934" providerId="ADAL" clId="{D38D4B8B-445C-754F-A08B-CFCB37CCC2E2}" dt="2023-03-14T22:49:53.470" v="3250"/>
          <ac:spMkLst>
            <pc:docMk/>
            <pc:sldMk cId="3043389265" sldId="10555"/>
            <ac:spMk id="4" creationId="{107602B2-C277-E9C6-1623-77A90058B0E0}"/>
          </ac:spMkLst>
        </pc:spChg>
        <pc:spChg chg="add mod">
          <ac:chgData name="Hasselwander Daniel" userId="c52ad4b4-8117-4235-b9f1-fab9bcac5934" providerId="ADAL" clId="{D38D4B8B-445C-754F-A08B-CFCB37CCC2E2}" dt="2023-03-14T22:50:36.623" v="3263" actId="171"/>
          <ac:spMkLst>
            <pc:docMk/>
            <pc:sldMk cId="3043389265" sldId="10555"/>
            <ac:spMk id="5" creationId="{A7CF0F0E-D5EA-B4F2-20A3-051BBC5EA212}"/>
          </ac:spMkLst>
        </pc:spChg>
        <pc:spChg chg="mod">
          <ac:chgData name="Hasselwander Daniel" userId="c52ad4b4-8117-4235-b9f1-fab9bcac5934" providerId="ADAL" clId="{D38D4B8B-445C-754F-A08B-CFCB37CCC2E2}" dt="2023-03-14T22:57:00.168" v="3291" actId="403"/>
          <ac:spMkLst>
            <pc:docMk/>
            <pc:sldMk cId="3043389265" sldId="10555"/>
            <ac:spMk id="9" creationId="{09B5698C-CFF4-1273-4513-6F20966E0A8A}"/>
          </ac:spMkLst>
        </pc:spChg>
        <pc:spChg chg="mod">
          <ac:chgData name="Hasselwander Daniel" userId="c52ad4b4-8117-4235-b9f1-fab9bcac5934" providerId="ADAL" clId="{D38D4B8B-445C-754F-A08B-CFCB37CCC2E2}" dt="2023-03-14T22:49:57.972" v="3252" actId="14100"/>
          <ac:spMkLst>
            <pc:docMk/>
            <pc:sldMk cId="3043389265" sldId="10555"/>
            <ac:spMk id="13" creationId="{708C394E-43FD-B0A5-EAE9-AFE2C55F0520}"/>
          </ac:spMkLst>
        </pc:spChg>
        <pc:picChg chg="add mod">
          <ac:chgData name="Hasselwander Daniel" userId="c52ad4b4-8117-4235-b9f1-fab9bcac5934" providerId="ADAL" clId="{D38D4B8B-445C-754F-A08B-CFCB37CCC2E2}" dt="2023-03-14T22:51:33.359" v="3268" actId="14826"/>
          <ac:picMkLst>
            <pc:docMk/>
            <pc:sldMk cId="3043389265" sldId="10555"/>
            <ac:picMk id="8" creationId="{0DFC5877-DF6D-F19F-7E45-5005DB6F3ABE}"/>
          </ac:picMkLst>
        </pc:picChg>
      </pc:sldChg>
      <pc:sldChg chg="add del">
        <pc:chgData name="Hasselwander Daniel" userId="c52ad4b4-8117-4235-b9f1-fab9bcac5934" providerId="ADAL" clId="{D38D4B8B-445C-754F-A08B-CFCB37CCC2E2}" dt="2023-03-14T22:57:59.436" v="3294" actId="2696"/>
        <pc:sldMkLst>
          <pc:docMk/>
          <pc:sldMk cId="240216865" sldId="10556"/>
        </pc:sldMkLst>
      </pc:sldChg>
      <pc:sldChg chg="add del">
        <pc:chgData name="Hasselwander Daniel" userId="c52ad4b4-8117-4235-b9f1-fab9bcac5934" providerId="ADAL" clId="{D38D4B8B-445C-754F-A08B-CFCB37CCC2E2}" dt="2023-03-14T22:58:50.468" v="3298" actId="2696"/>
        <pc:sldMkLst>
          <pc:docMk/>
          <pc:sldMk cId="1340356128" sldId="10556"/>
        </pc:sldMkLst>
      </pc:sldChg>
      <pc:sldChg chg="add del">
        <pc:chgData name="Hasselwander Daniel" userId="c52ad4b4-8117-4235-b9f1-fab9bcac5934" providerId="ADAL" clId="{D38D4B8B-445C-754F-A08B-CFCB37CCC2E2}" dt="2023-03-14T22:58:35.801" v="3296" actId="2696"/>
        <pc:sldMkLst>
          <pc:docMk/>
          <pc:sldMk cId="2007197317" sldId="10556"/>
        </pc:sldMkLst>
      </pc:sldChg>
      <pc:sldChg chg="addSp delSp modSp add mod">
        <pc:chgData name="Hasselwander Daniel" userId="c52ad4b4-8117-4235-b9f1-fab9bcac5934" providerId="ADAL" clId="{D38D4B8B-445C-754F-A08B-CFCB37CCC2E2}" dt="2023-03-14T23:47:10.627" v="4556" actId="20577"/>
        <pc:sldMkLst>
          <pc:docMk/>
          <pc:sldMk cId="3936017482" sldId="10556"/>
        </pc:sldMkLst>
        <pc:spChg chg="mod">
          <ac:chgData name="Hasselwander Daniel" userId="c52ad4b4-8117-4235-b9f1-fab9bcac5934" providerId="ADAL" clId="{D38D4B8B-445C-754F-A08B-CFCB37CCC2E2}" dt="2023-03-14T23:10:15.403" v="3558" actId="20577"/>
          <ac:spMkLst>
            <pc:docMk/>
            <pc:sldMk cId="3936017482" sldId="10556"/>
            <ac:spMk id="4" creationId="{1738379B-6C56-DC88-84BA-69665F9E6F7E}"/>
          </ac:spMkLst>
        </pc:spChg>
        <pc:spChg chg="add del mod">
          <ac:chgData name="Hasselwander Daniel" userId="c52ad4b4-8117-4235-b9f1-fab9bcac5934" providerId="ADAL" clId="{D38D4B8B-445C-754F-A08B-CFCB37CCC2E2}" dt="2023-03-14T23:11:43.910" v="3657" actId="478"/>
          <ac:spMkLst>
            <pc:docMk/>
            <pc:sldMk cId="3936017482" sldId="10556"/>
            <ac:spMk id="5" creationId="{502BDAC6-A48E-139A-2F67-D487F75E43C2}"/>
          </ac:spMkLst>
        </pc:spChg>
        <pc:spChg chg="mod">
          <ac:chgData name="Hasselwander Daniel" userId="c52ad4b4-8117-4235-b9f1-fab9bcac5934" providerId="ADAL" clId="{D38D4B8B-445C-754F-A08B-CFCB37CCC2E2}" dt="2023-03-14T23:11:42.695" v="3653" actId="122"/>
          <ac:spMkLst>
            <pc:docMk/>
            <pc:sldMk cId="3936017482" sldId="10556"/>
            <ac:spMk id="6" creationId="{9901C298-FD2C-EB4A-4F63-23E7FDEC00EE}"/>
          </ac:spMkLst>
        </pc:spChg>
        <pc:spChg chg="add del mod">
          <ac:chgData name="Hasselwander Daniel" userId="c52ad4b4-8117-4235-b9f1-fab9bcac5934" providerId="ADAL" clId="{D38D4B8B-445C-754F-A08B-CFCB37CCC2E2}" dt="2023-03-14T23:11:43.330" v="3656" actId="478"/>
          <ac:spMkLst>
            <pc:docMk/>
            <pc:sldMk cId="3936017482" sldId="10556"/>
            <ac:spMk id="7" creationId="{4A183221-A305-AE8C-A097-6E3DBA7FD971}"/>
          </ac:spMkLst>
        </pc:spChg>
        <pc:spChg chg="mod">
          <ac:chgData name="Hasselwander Daniel" userId="c52ad4b4-8117-4235-b9f1-fab9bcac5934" providerId="ADAL" clId="{D38D4B8B-445C-754F-A08B-CFCB37CCC2E2}" dt="2023-03-14T23:11:42.910" v="3654" actId="122"/>
          <ac:spMkLst>
            <pc:docMk/>
            <pc:sldMk cId="3936017482" sldId="10556"/>
            <ac:spMk id="8" creationId="{21F744BE-B81C-72F8-C167-D781E439EA89}"/>
          </ac:spMkLst>
        </pc:spChg>
        <pc:spChg chg="add del mod">
          <ac:chgData name="Hasselwander Daniel" userId="c52ad4b4-8117-4235-b9f1-fab9bcac5934" providerId="ADAL" clId="{D38D4B8B-445C-754F-A08B-CFCB37CCC2E2}" dt="2023-03-14T23:11:43.108" v="3655" actId="478"/>
          <ac:spMkLst>
            <pc:docMk/>
            <pc:sldMk cId="3936017482" sldId="10556"/>
            <ac:spMk id="9" creationId="{DCB37FEE-C8C5-CB61-3C06-1930C1F6BFD9}"/>
          </ac:spMkLst>
        </pc:spChg>
        <pc:spChg chg="add mod">
          <ac:chgData name="Hasselwander Daniel" userId="c52ad4b4-8117-4235-b9f1-fab9bcac5934" providerId="ADAL" clId="{D38D4B8B-445C-754F-A08B-CFCB37CCC2E2}" dt="2023-03-14T23:14:03.450" v="3865" actId="20577"/>
          <ac:spMkLst>
            <pc:docMk/>
            <pc:sldMk cId="3936017482" sldId="10556"/>
            <ac:spMk id="10" creationId="{20F02DE6-A867-1F83-650B-E2DC19759873}"/>
          </ac:spMkLst>
        </pc:spChg>
        <pc:spChg chg="add mod">
          <ac:chgData name="Hasselwander Daniel" userId="c52ad4b4-8117-4235-b9f1-fab9bcac5934" providerId="ADAL" clId="{D38D4B8B-445C-754F-A08B-CFCB37CCC2E2}" dt="2023-03-14T23:14:43.403" v="3882" actId="20577"/>
          <ac:spMkLst>
            <pc:docMk/>
            <pc:sldMk cId="3936017482" sldId="10556"/>
            <ac:spMk id="11" creationId="{8BAF1F5D-813A-1E8F-D31E-7C40C76EBF5C}"/>
          </ac:spMkLst>
        </pc:spChg>
        <pc:spChg chg="add mod">
          <ac:chgData name="Hasselwander Daniel" userId="c52ad4b4-8117-4235-b9f1-fab9bcac5934" providerId="ADAL" clId="{D38D4B8B-445C-754F-A08B-CFCB37CCC2E2}" dt="2023-03-14T23:47:10.627" v="4556" actId="20577"/>
          <ac:spMkLst>
            <pc:docMk/>
            <pc:sldMk cId="3936017482" sldId="10556"/>
            <ac:spMk id="12" creationId="{C12BC1AD-B7CB-A0AF-4BA8-49DD3D0A577F}"/>
          </ac:spMkLst>
        </pc:spChg>
        <pc:spChg chg="mod">
          <ac:chgData name="Hasselwander Daniel" userId="c52ad4b4-8117-4235-b9f1-fab9bcac5934" providerId="ADAL" clId="{D38D4B8B-445C-754F-A08B-CFCB37CCC2E2}" dt="2023-03-14T23:08:45.550" v="3510" actId="20577"/>
          <ac:spMkLst>
            <pc:docMk/>
            <pc:sldMk cId="3936017482" sldId="10556"/>
            <ac:spMk id="15" creationId="{1BD9B7C1-5860-C447-7FC6-D510200F75A2}"/>
          </ac:spMkLst>
        </pc:spChg>
        <pc:grpChg chg="add del mod">
          <ac:chgData name="Hasselwander Daniel" userId="c52ad4b4-8117-4235-b9f1-fab9bcac5934" providerId="ADAL" clId="{D38D4B8B-445C-754F-A08B-CFCB37CCC2E2}" dt="2023-03-14T23:11:59.100" v="3660" actId="478"/>
          <ac:grpSpMkLst>
            <pc:docMk/>
            <pc:sldMk cId="3936017482" sldId="10556"/>
            <ac:grpSpMk id="3" creationId="{9E0B0B90-71EF-36AE-C7F3-DA94B0D9D77D}"/>
          </ac:grpSpMkLst>
        </pc:grpChg>
      </pc:sldChg>
      <pc:sldChg chg="add del">
        <pc:chgData name="Hasselwander Daniel" userId="c52ad4b4-8117-4235-b9f1-fab9bcac5934" providerId="ADAL" clId="{D38D4B8B-445C-754F-A08B-CFCB37CCC2E2}" dt="2023-03-15T00:00:37.454" v="4839" actId="2696"/>
        <pc:sldMkLst>
          <pc:docMk/>
          <pc:sldMk cId="582448775" sldId="10557"/>
        </pc:sldMkLst>
      </pc:sldChg>
      <pc:sldChg chg="add del">
        <pc:chgData name="Hasselwander Daniel" userId="c52ad4b4-8117-4235-b9f1-fab9bcac5934" providerId="ADAL" clId="{D38D4B8B-445C-754F-A08B-CFCB37CCC2E2}" dt="2023-03-14T23:13:46.625" v="3848" actId="2696"/>
        <pc:sldMkLst>
          <pc:docMk/>
          <pc:sldMk cId="645365933" sldId="10557"/>
        </pc:sldMkLst>
      </pc:sldChg>
      <pc:sldChg chg="add del">
        <pc:chgData name="Hasselwander Daniel" userId="c52ad4b4-8117-4235-b9f1-fab9bcac5934" providerId="ADAL" clId="{D38D4B8B-445C-754F-A08B-CFCB37CCC2E2}" dt="2023-03-14T23:09:42.953" v="3515"/>
        <pc:sldMkLst>
          <pc:docMk/>
          <pc:sldMk cId="1264006369" sldId="10557"/>
        </pc:sldMkLst>
      </pc:sldChg>
      <pc:sldChg chg="addSp delSp modSp add del mod">
        <pc:chgData name="Hasselwander Daniel" userId="c52ad4b4-8117-4235-b9f1-fab9bcac5934" providerId="ADAL" clId="{D38D4B8B-445C-754F-A08B-CFCB37CCC2E2}" dt="2023-03-14T23:08:07.437" v="3472" actId="2696"/>
        <pc:sldMkLst>
          <pc:docMk/>
          <pc:sldMk cId="1370670096" sldId="10557"/>
        </pc:sldMkLst>
        <pc:spChg chg="add del mod">
          <ac:chgData name="Hasselwander Daniel" userId="c52ad4b4-8117-4235-b9f1-fab9bcac5934" providerId="ADAL" clId="{D38D4B8B-445C-754F-A08B-CFCB37CCC2E2}" dt="2023-03-14T23:07:04.605" v="3451" actId="11529"/>
          <ac:spMkLst>
            <pc:docMk/>
            <pc:sldMk cId="1370670096" sldId="10557"/>
            <ac:spMk id="6" creationId="{BCC4FEE3-885E-58EF-0D83-281CAD5E67C4}"/>
          </ac:spMkLst>
        </pc:spChg>
        <pc:grpChg chg="add mod">
          <ac:chgData name="Hasselwander Daniel" userId="c52ad4b4-8117-4235-b9f1-fab9bcac5934" providerId="ADAL" clId="{D38D4B8B-445C-754F-A08B-CFCB37CCC2E2}" dt="2023-03-14T23:07:51.016" v="3469" actId="1076"/>
          <ac:grpSpMkLst>
            <pc:docMk/>
            <pc:sldMk cId="1370670096" sldId="10557"/>
            <ac:grpSpMk id="4" creationId="{3CE32970-5017-1E21-F794-9E8C85E0D46A}"/>
          </ac:grpSpMkLst>
        </pc:grpChg>
        <pc:picChg chg="add del mod">
          <ac:chgData name="Hasselwander Daniel" userId="c52ad4b4-8117-4235-b9f1-fab9bcac5934" providerId="ADAL" clId="{D38D4B8B-445C-754F-A08B-CFCB37CCC2E2}" dt="2023-03-14T23:07:27.165" v="3458" actId="478"/>
          <ac:picMkLst>
            <pc:docMk/>
            <pc:sldMk cId="1370670096" sldId="10557"/>
            <ac:picMk id="11" creationId="{A8D3F144-3B9F-BA14-3E50-970749EE2552}"/>
          </ac:picMkLst>
        </pc:picChg>
        <pc:picChg chg="add del mod">
          <ac:chgData name="Hasselwander Daniel" userId="c52ad4b4-8117-4235-b9f1-fab9bcac5934" providerId="ADAL" clId="{D38D4B8B-445C-754F-A08B-CFCB37CCC2E2}" dt="2023-03-14T23:08:00.189" v="3471" actId="478"/>
          <ac:picMkLst>
            <pc:docMk/>
            <pc:sldMk cId="1370670096" sldId="10557"/>
            <ac:picMk id="16" creationId="{92161676-C95B-EB6C-C313-3070D81C4B94}"/>
          </ac:picMkLst>
        </pc:picChg>
      </pc:sldChg>
      <pc:sldChg chg="add del">
        <pc:chgData name="Hasselwander Daniel" userId="c52ad4b4-8117-4235-b9f1-fab9bcac5934" providerId="ADAL" clId="{D38D4B8B-445C-754F-A08B-CFCB37CCC2E2}" dt="2023-03-14T23:09:48.948" v="3517"/>
        <pc:sldMkLst>
          <pc:docMk/>
          <pc:sldMk cId="2199447489" sldId="10557"/>
        </pc:sldMkLst>
      </pc:sldChg>
      <pc:sldChg chg="add del">
        <pc:chgData name="Hasselwander Daniel" userId="c52ad4b4-8117-4235-b9f1-fab9bcac5934" providerId="ADAL" clId="{D38D4B8B-445C-754F-A08B-CFCB37CCC2E2}" dt="2023-03-14T23:08:14.279" v="3475" actId="2696"/>
        <pc:sldMkLst>
          <pc:docMk/>
          <pc:sldMk cId="2827469500" sldId="10557"/>
        </pc:sldMkLst>
      </pc:sldChg>
      <pc:sldChg chg="addSp delSp modSp add del mod">
        <pc:chgData name="Hasselwander Daniel" userId="c52ad4b4-8117-4235-b9f1-fab9bcac5934" providerId="ADAL" clId="{D38D4B8B-445C-754F-A08B-CFCB37CCC2E2}" dt="2023-03-14T23:06:24.234" v="3443"/>
        <pc:sldMkLst>
          <pc:docMk/>
          <pc:sldMk cId="3254633360" sldId="10557"/>
        </pc:sldMkLst>
        <pc:spChg chg="topLvl">
          <ac:chgData name="Hasselwander Daniel" userId="c52ad4b4-8117-4235-b9f1-fab9bcac5934" providerId="ADAL" clId="{D38D4B8B-445C-754F-A08B-CFCB37CCC2E2}" dt="2023-03-14T23:06:22.123" v="3442" actId="164"/>
          <ac:spMkLst>
            <pc:docMk/>
            <pc:sldMk cId="3254633360" sldId="10557"/>
            <ac:spMk id="2" creationId="{1ABD9EE9-FC47-FA2F-666E-8BD7D49FB398}"/>
          </ac:spMkLst>
        </pc:spChg>
        <pc:spChg chg="topLvl">
          <ac:chgData name="Hasselwander Daniel" userId="c52ad4b4-8117-4235-b9f1-fab9bcac5934" providerId="ADAL" clId="{D38D4B8B-445C-754F-A08B-CFCB37CCC2E2}" dt="2023-03-14T23:06:22.123" v="3442" actId="164"/>
          <ac:spMkLst>
            <pc:docMk/>
            <pc:sldMk cId="3254633360" sldId="10557"/>
            <ac:spMk id="5" creationId="{A7CF0F0E-D5EA-B4F2-20A3-051BBC5EA212}"/>
          </ac:spMkLst>
        </pc:spChg>
        <pc:spChg chg="topLvl">
          <ac:chgData name="Hasselwander Daniel" userId="c52ad4b4-8117-4235-b9f1-fab9bcac5934" providerId="ADAL" clId="{D38D4B8B-445C-754F-A08B-CFCB37CCC2E2}" dt="2023-03-14T23:06:22.123" v="3442" actId="164"/>
          <ac:spMkLst>
            <pc:docMk/>
            <pc:sldMk cId="3254633360" sldId="10557"/>
            <ac:spMk id="13" creationId="{708C394E-43FD-B0A5-EAE9-AFE2C55F0520}"/>
          </ac:spMkLst>
        </pc:spChg>
        <pc:grpChg chg="add del mod">
          <ac:chgData name="Hasselwander Daniel" userId="c52ad4b4-8117-4235-b9f1-fab9bcac5934" providerId="ADAL" clId="{D38D4B8B-445C-754F-A08B-CFCB37CCC2E2}" dt="2023-03-14T23:06:22.123" v="3442" actId="164"/>
          <ac:grpSpMkLst>
            <pc:docMk/>
            <pc:sldMk cId="3254633360" sldId="10557"/>
            <ac:grpSpMk id="4" creationId="{0BF97181-D503-0D7A-84A8-ECD8EDDEEB58}"/>
          </ac:grpSpMkLst>
        </pc:grpChg>
        <pc:picChg chg="topLvl">
          <ac:chgData name="Hasselwander Daniel" userId="c52ad4b4-8117-4235-b9f1-fab9bcac5934" providerId="ADAL" clId="{D38D4B8B-445C-754F-A08B-CFCB37CCC2E2}" dt="2023-03-14T23:06:22.123" v="3442" actId="164"/>
          <ac:picMkLst>
            <pc:docMk/>
            <pc:sldMk cId="3254633360" sldId="10557"/>
            <ac:picMk id="7" creationId="{3A69A334-A8E3-BA33-BFF8-5E61FD9F3051}"/>
          </ac:picMkLst>
        </pc:picChg>
        <pc:picChg chg="topLvl">
          <ac:chgData name="Hasselwander Daniel" userId="c52ad4b4-8117-4235-b9f1-fab9bcac5934" providerId="ADAL" clId="{D38D4B8B-445C-754F-A08B-CFCB37CCC2E2}" dt="2023-03-14T23:06:22.123" v="3442" actId="164"/>
          <ac:picMkLst>
            <pc:docMk/>
            <pc:sldMk cId="3254633360" sldId="10557"/>
            <ac:picMk id="8" creationId="{0DFC5877-DF6D-F19F-7E45-5005DB6F3ABE}"/>
          </ac:picMkLst>
        </pc:picChg>
      </pc:sldChg>
      <pc:sldChg chg="add del">
        <pc:chgData name="Hasselwander Daniel" userId="c52ad4b4-8117-4235-b9f1-fab9bcac5934" providerId="ADAL" clId="{D38D4B8B-445C-754F-A08B-CFCB37CCC2E2}" dt="2023-03-14T23:09:22.319" v="3513" actId="2696"/>
        <pc:sldMkLst>
          <pc:docMk/>
          <pc:sldMk cId="1211589260" sldId="10558"/>
        </pc:sldMkLst>
      </pc:sldChg>
      <pc:sldChg chg="addSp delSp modSp add del mod">
        <pc:chgData name="Hasselwander Daniel" userId="c52ad4b4-8117-4235-b9f1-fab9bcac5934" providerId="ADAL" clId="{D38D4B8B-445C-754F-A08B-CFCB37CCC2E2}" dt="2023-03-14T23:47:55.548" v="4576" actId="2696"/>
        <pc:sldMkLst>
          <pc:docMk/>
          <pc:sldMk cId="2903075094" sldId="10558"/>
        </pc:sldMkLst>
        <pc:spChg chg="add del mod">
          <ac:chgData name="Hasselwander Daniel" userId="c52ad4b4-8117-4235-b9f1-fab9bcac5934" providerId="ADAL" clId="{D38D4B8B-445C-754F-A08B-CFCB37CCC2E2}" dt="2023-03-14T23:34:49.796" v="4268"/>
          <ac:spMkLst>
            <pc:docMk/>
            <pc:sldMk cId="2903075094" sldId="10558"/>
            <ac:spMk id="3" creationId="{0E3D867D-EE22-BA82-1E60-8A607ECC1A9A}"/>
          </ac:spMkLst>
        </pc:spChg>
        <pc:spChg chg="add mod">
          <ac:chgData name="Hasselwander Daniel" userId="c52ad4b4-8117-4235-b9f1-fab9bcac5934" providerId="ADAL" clId="{D38D4B8B-445C-754F-A08B-CFCB37CCC2E2}" dt="2023-03-14T23:34:58.544" v="4271" actId="1076"/>
          <ac:spMkLst>
            <pc:docMk/>
            <pc:sldMk cId="2903075094" sldId="10558"/>
            <ac:spMk id="4" creationId="{5AC1C1A7-D90E-01D1-7BB4-9F926415A9CB}"/>
          </ac:spMkLst>
        </pc:spChg>
        <pc:spChg chg="add del mod">
          <ac:chgData name="Hasselwander Daniel" userId="c52ad4b4-8117-4235-b9f1-fab9bcac5934" providerId="ADAL" clId="{D38D4B8B-445C-754F-A08B-CFCB37CCC2E2}" dt="2023-03-14T23:35:54.963" v="4302" actId="478"/>
          <ac:spMkLst>
            <pc:docMk/>
            <pc:sldMk cId="2903075094" sldId="10558"/>
            <ac:spMk id="5" creationId="{EA7E06CC-EB6D-A3DE-63A4-5EB32C13B87D}"/>
          </ac:spMkLst>
        </pc:spChg>
        <pc:spChg chg="mod topLvl">
          <ac:chgData name="Hasselwander Daniel" userId="c52ad4b4-8117-4235-b9f1-fab9bcac5934" providerId="ADAL" clId="{D38D4B8B-445C-754F-A08B-CFCB37CCC2E2}" dt="2023-03-14T23:36:44.280" v="4311" actId="21"/>
          <ac:spMkLst>
            <pc:docMk/>
            <pc:sldMk cId="2903075094" sldId="10558"/>
            <ac:spMk id="6" creationId="{06CBD43E-EF12-6B11-306B-329A845A4912}"/>
          </ac:spMkLst>
        </pc:spChg>
        <pc:spChg chg="mod">
          <ac:chgData name="Hasselwander Daniel" userId="c52ad4b4-8117-4235-b9f1-fab9bcac5934" providerId="ADAL" clId="{D38D4B8B-445C-754F-A08B-CFCB37CCC2E2}" dt="2023-03-14T23:41:04.118" v="4397" actId="14100"/>
          <ac:spMkLst>
            <pc:docMk/>
            <pc:sldMk cId="2903075094" sldId="10558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4T23:34:35.944" v="4266" actId="20577"/>
          <ac:spMkLst>
            <pc:docMk/>
            <pc:sldMk cId="2903075094" sldId="10558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D38D4B8B-445C-754F-A08B-CFCB37CCC2E2}" dt="2023-03-14T23:42:04.361" v="4468" actId="478"/>
          <ac:spMkLst>
            <pc:docMk/>
            <pc:sldMk cId="2903075094" sldId="10558"/>
            <ac:spMk id="23" creationId="{513520EB-F103-C0F3-E1A8-2CA6895FAE2C}"/>
          </ac:spMkLst>
        </pc:spChg>
        <pc:spChg chg="mod">
          <ac:chgData name="Hasselwander Daniel" userId="c52ad4b4-8117-4235-b9f1-fab9bcac5934" providerId="ADAL" clId="{D38D4B8B-445C-754F-A08B-CFCB37CCC2E2}" dt="2023-03-14T23:41:27.503" v="4457" actId="14100"/>
          <ac:spMkLst>
            <pc:docMk/>
            <pc:sldMk cId="2903075094" sldId="10558"/>
            <ac:spMk id="25" creationId="{D9E47D63-462E-878B-6B6D-7809AC703CC7}"/>
          </ac:spMkLst>
        </pc:spChg>
        <pc:grpChg chg="add del mod">
          <ac:chgData name="Hasselwander Daniel" userId="c52ad4b4-8117-4235-b9f1-fab9bcac5934" providerId="ADAL" clId="{D38D4B8B-445C-754F-A08B-CFCB37CCC2E2}" dt="2023-03-14T23:40:26.370" v="4363" actId="14100"/>
          <ac:grpSpMkLst>
            <pc:docMk/>
            <pc:sldMk cId="2903075094" sldId="10558"/>
            <ac:grpSpMk id="9" creationId="{9B753660-4764-2D78-1641-7FBE609CF701}"/>
          </ac:grpSpMkLst>
        </pc:grpChg>
        <pc:grpChg chg="mod">
          <ac:chgData name="Hasselwander Daniel" userId="c52ad4b4-8117-4235-b9f1-fab9bcac5934" providerId="ADAL" clId="{D38D4B8B-445C-754F-A08B-CFCB37CCC2E2}" dt="2023-03-14T23:40:53.644" v="4381" actId="14100"/>
          <ac:grpSpMkLst>
            <pc:docMk/>
            <pc:sldMk cId="2903075094" sldId="10558"/>
            <ac:grpSpMk id="27" creationId="{63533D81-F19A-73A2-CF76-6519662216D5}"/>
          </ac:grpSpMkLst>
        </pc:grpChg>
        <pc:picChg chg="add del mod topLvl">
          <ac:chgData name="Hasselwander Daniel" userId="c52ad4b4-8117-4235-b9f1-fab9bcac5934" providerId="ADAL" clId="{D38D4B8B-445C-754F-A08B-CFCB37CCC2E2}" dt="2023-03-14T23:40:59.448" v="4396" actId="1035"/>
          <ac:picMkLst>
            <pc:docMk/>
            <pc:sldMk cId="2903075094" sldId="10558"/>
            <ac:picMk id="7" creationId="{6EE2ABEB-FB4C-9202-13A6-444EC68C8F73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8" creationId="{C5F2824F-2824-A449-812C-BA506124C6A5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10" creationId="{5144DC88-9037-6F92-AF60-94FF0F31E153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11" creationId="{043322B8-46F7-D641-A6F1-EBBB7D974236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12" creationId="{28D1AE66-C189-ECAA-A581-6FE70CA61743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14" creationId="{DC2D6182-0B50-01F6-27C0-10706372A9EC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16" creationId="{D9ACB206-AC20-D880-C97A-8E5F0DB7ABC9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17" creationId="{72665E90-FED2-2AC6-1487-A423E330DA4A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18" creationId="{48DD55BF-DD0D-B662-963A-94117C780429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19" creationId="{E04F4936-F10C-9D0E-4A49-5411B665211A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20" creationId="{C42F8841-778F-816A-CD80-73E02CFBD009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21" creationId="{91B460F7-C326-506E-46CB-CD0A1A4A6052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22" creationId="{D3662A50-6AA1-75B2-F01E-045E12A96CCF}"/>
          </ac:picMkLst>
        </pc:picChg>
      </pc:sldChg>
      <pc:sldChg chg="add del">
        <pc:chgData name="Hasselwander Daniel" userId="c52ad4b4-8117-4235-b9f1-fab9bcac5934" providerId="ADAL" clId="{D38D4B8B-445C-754F-A08B-CFCB37CCC2E2}" dt="2023-03-14T23:08:36.867" v="3496" actId="2696"/>
        <pc:sldMkLst>
          <pc:docMk/>
          <pc:sldMk cId="1315065310" sldId="10559"/>
        </pc:sldMkLst>
      </pc:sldChg>
      <pc:sldChg chg="add del">
        <pc:chgData name="Hasselwander Daniel" userId="c52ad4b4-8117-4235-b9f1-fab9bcac5934" providerId="ADAL" clId="{D38D4B8B-445C-754F-A08B-CFCB37CCC2E2}" dt="2023-03-15T00:00:36.406" v="4838" actId="2696"/>
        <pc:sldMkLst>
          <pc:docMk/>
          <pc:sldMk cId="3069852873" sldId="10559"/>
        </pc:sldMkLst>
      </pc:sldChg>
      <pc:sldChg chg="add del">
        <pc:chgData name="Hasselwander Daniel" userId="c52ad4b4-8117-4235-b9f1-fab9bcac5934" providerId="ADAL" clId="{D38D4B8B-445C-754F-A08B-CFCB37CCC2E2}" dt="2023-03-14T23:08:50.535" v="3512" actId="2696"/>
        <pc:sldMkLst>
          <pc:docMk/>
          <pc:sldMk cId="3309130154" sldId="10559"/>
        </pc:sldMkLst>
      </pc:sldChg>
      <pc:sldChg chg="addSp delSp modSp add mod modNotesTx">
        <pc:chgData name="Hasselwander Daniel" userId="c52ad4b4-8117-4235-b9f1-fab9bcac5934" providerId="ADAL" clId="{D38D4B8B-445C-754F-A08B-CFCB37CCC2E2}" dt="2023-03-15T01:38:47.318" v="5825" actId="1076"/>
        <pc:sldMkLst>
          <pc:docMk/>
          <pc:sldMk cId="3120055742" sldId="10560"/>
        </pc:sldMkLst>
        <pc:spChg chg="add mod">
          <ac:chgData name="Hasselwander Daniel" userId="c52ad4b4-8117-4235-b9f1-fab9bcac5934" providerId="ADAL" clId="{D38D4B8B-445C-754F-A08B-CFCB37CCC2E2}" dt="2023-03-14T23:51:05.305" v="4603" actId="1076"/>
          <ac:spMkLst>
            <pc:docMk/>
            <pc:sldMk cId="3120055742" sldId="10560"/>
            <ac:spMk id="3" creationId="{B738DDB0-F9C5-B767-39AF-A191A57642E0}"/>
          </ac:spMkLst>
        </pc:spChg>
        <pc:spChg chg="mod">
          <ac:chgData name="Hasselwander Daniel" userId="c52ad4b4-8117-4235-b9f1-fab9bcac5934" providerId="ADAL" clId="{D38D4B8B-445C-754F-A08B-CFCB37CCC2E2}" dt="2023-03-14T23:56:31.917" v="4736" actId="1076"/>
          <ac:spMkLst>
            <pc:docMk/>
            <pc:sldMk cId="3120055742" sldId="10560"/>
            <ac:spMk id="4" creationId="{5AC1C1A7-D90E-01D1-7BB4-9F926415A9CB}"/>
          </ac:spMkLst>
        </pc:spChg>
        <pc:spChg chg="add mod">
          <ac:chgData name="Hasselwander Daniel" userId="c52ad4b4-8117-4235-b9f1-fab9bcac5934" providerId="ADAL" clId="{D38D4B8B-445C-754F-A08B-CFCB37CCC2E2}" dt="2023-03-15T00:00:29.373" v="4837" actId="1038"/>
          <ac:spMkLst>
            <pc:docMk/>
            <pc:sldMk cId="3120055742" sldId="10560"/>
            <ac:spMk id="5" creationId="{38773551-C4B9-8501-5E92-22B24FD3EC98}"/>
          </ac:spMkLst>
        </pc:spChg>
        <pc:spChg chg="del mod topLvl">
          <ac:chgData name="Hasselwander Daniel" userId="c52ad4b4-8117-4235-b9f1-fab9bcac5934" providerId="ADAL" clId="{D38D4B8B-445C-754F-A08B-CFCB37CCC2E2}" dt="2023-03-14T23:53:53.024" v="4663" actId="478"/>
          <ac:spMkLst>
            <pc:docMk/>
            <pc:sldMk cId="3120055742" sldId="10560"/>
            <ac:spMk id="6" creationId="{06CBD43E-EF12-6B11-306B-329A845A4912}"/>
          </ac:spMkLst>
        </pc:spChg>
        <pc:spChg chg="add mod">
          <ac:chgData name="Hasselwander Daniel" userId="c52ad4b4-8117-4235-b9f1-fab9bcac5934" providerId="ADAL" clId="{D38D4B8B-445C-754F-A08B-CFCB37CCC2E2}" dt="2023-03-15T01:25:02.294" v="5506" actId="14100"/>
          <ac:spMkLst>
            <pc:docMk/>
            <pc:sldMk cId="3120055742" sldId="10560"/>
            <ac:spMk id="6" creationId="{4ADC4EF0-E08D-EDB4-822C-31510FE01C55}"/>
          </ac:spMkLst>
        </pc:spChg>
        <pc:spChg chg="add del mod">
          <ac:chgData name="Hasselwander Daniel" userId="c52ad4b4-8117-4235-b9f1-fab9bcac5934" providerId="ADAL" clId="{D38D4B8B-445C-754F-A08B-CFCB37CCC2E2}" dt="2023-03-15T01:38:40.025" v="5823" actId="478"/>
          <ac:spMkLst>
            <pc:docMk/>
            <pc:sldMk cId="3120055742" sldId="10560"/>
            <ac:spMk id="7" creationId="{0EA6A17D-C8EC-ECDA-4B26-33F1A4C0F467}"/>
          </ac:spMkLst>
        </pc:spChg>
        <pc:spChg chg="add mod">
          <ac:chgData name="Hasselwander Daniel" userId="c52ad4b4-8117-4235-b9f1-fab9bcac5934" providerId="ADAL" clId="{D38D4B8B-445C-754F-A08B-CFCB37CCC2E2}" dt="2023-03-15T01:38:47.318" v="5825" actId="1076"/>
          <ac:spMkLst>
            <pc:docMk/>
            <pc:sldMk cId="3120055742" sldId="10560"/>
            <ac:spMk id="8" creationId="{FA488A4B-89C3-E0DF-8472-5E86F429219C}"/>
          </ac:spMkLst>
        </pc:spChg>
        <pc:spChg chg="del mod">
          <ac:chgData name="Hasselwander Daniel" userId="c52ad4b4-8117-4235-b9f1-fab9bcac5934" providerId="ADAL" clId="{D38D4B8B-445C-754F-A08B-CFCB37CCC2E2}" dt="2023-03-14T23:55:25.850" v="4696" actId="478"/>
          <ac:spMkLst>
            <pc:docMk/>
            <pc:sldMk cId="3120055742" sldId="10560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4T23:50:42.977" v="4598" actId="20577"/>
          <ac:spMkLst>
            <pc:docMk/>
            <pc:sldMk cId="3120055742" sldId="10560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D38D4B8B-445C-754F-A08B-CFCB37CCC2E2}" dt="2023-03-14T23:52:55.864" v="4643" actId="478"/>
          <ac:spMkLst>
            <pc:docMk/>
            <pc:sldMk cId="3120055742" sldId="10560"/>
            <ac:spMk id="24" creationId="{5873BCEE-EFB2-2B6F-93C4-26117739CEB8}"/>
          </ac:spMkLst>
        </pc:spChg>
        <pc:spChg chg="add del mod">
          <ac:chgData name="Hasselwander Daniel" userId="c52ad4b4-8117-4235-b9f1-fab9bcac5934" providerId="ADAL" clId="{D38D4B8B-445C-754F-A08B-CFCB37CCC2E2}" dt="2023-03-14T23:55:42.530" v="4698" actId="14100"/>
          <ac:spMkLst>
            <pc:docMk/>
            <pc:sldMk cId="3120055742" sldId="10560"/>
            <ac:spMk id="25" creationId="{D9E47D63-462E-878B-6B6D-7809AC703CC7}"/>
          </ac:spMkLst>
        </pc:spChg>
        <pc:spChg chg="add mod">
          <ac:chgData name="Hasselwander Daniel" userId="c52ad4b4-8117-4235-b9f1-fab9bcac5934" providerId="ADAL" clId="{D38D4B8B-445C-754F-A08B-CFCB37CCC2E2}" dt="2023-03-15T00:00:27.889" v="4833" actId="1038"/>
          <ac:spMkLst>
            <pc:docMk/>
            <pc:sldMk cId="3120055742" sldId="10560"/>
            <ac:spMk id="33" creationId="{A6469D15-D0E0-CC8D-963A-72E84396E95E}"/>
          </ac:spMkLst>
        </pc:spChg>
        <pc:spChg chg="add mod">
          <ac:chgData name="Hasselwander Daniel" userId="c52ad4b4-8117-4235-b9f1-fab9bcac5934" providerId="ADAL" clId="{D38D4B8B-445C-754F-A08B-CFCB37CCC2E2}" dt="2023-03-15T01:24:37.685" v="5484" actId="207"/>
          <ac:spMkLst>
            <pc:docMk/>
            <pc:sldMk cId="3120055742" sldId="10560"/>
            <ac:spMk id="34" creationId="{5B561C73-7460-F9D1-F1EF-E774F6E19414}"/>
          </ac:spMkLst>
        </pc:spChg>
        <pc:spChg chg="add mod">
          <ac:chgData name="Hasselwander Daniel" userId="c52ad4b4-8117-4235-b9f1-fab9bcac5934" providerId="ADAL" clId="{D38D4B8B-445C-754F-A08B-CFCB37CCC2E2}" dt="2023-03-15T01:25:34.186" v="5513" actId="20577"/>
          <ac:spMkLst>
            <pc:docMk/>
            <pc:sldMk cId="3120055742" sldId="10560"/>
            <ac:spMk id="35" creationId="{B9113FCD-F338-64EC-DB8D-E40CE0C13D0B}"/>
          </ac:spMkLst>
        </pc:spChg>
        <pc:grpChg chg="del mod">
          <ac:chgData name="Hasselwander Daniel" userId="c52ad4b4-8117-4235-b9f1-fab9bcac5934" providerId="ADAL" clId="{D38D4B8B-445C-754F-A08B-CFCB37CCC2E2}" dt="2023-03-14T23:53:38.659" v="4648" actId="478"/>
          <ac:grpSpMkLst>
            <pc:docMk/>
            <pc:sldMk cId="3120055742" sldId="10560"/>
            <ac:grpSpMk id="9" creationId="{9B753660-4764-2D78-1641-7FBE609CF701}"/>
          </ac:grpSpMkLst>
        </pc:grpChg>
        <pc:grpChg chg="del">
          <ac:chgData name="Hasselwander Daniel" userId="c52ad4b4-8117-4235-b9f1-fab9bcac5934" providerId="ADAL" clId="{D38D4B8B-445C-754F-A08B-CFCB37CCC2E2}" dt="2023-03-14T23:50:50.760" v="4599" actId="478"/>
          <ac:grpSpMkLst>
            <pc:docMk/>
            <pc:sldMk cId="3120055742" sldId="10560"/>
            <ac:grpSpMk id="27" creationId="{63533D81-F19A-73A2-CF76-6519662216D5}"/>
          </ac:grpSpMkLst>
        </pc:grpChg>
        <pc:picChg chg="del topLvl">
          <ac:chgData name="Hasselwander Daniel" userId="c52ad4b4-8117-4235-b9f1-fab9bcac5934" providerId="ADAL" clId="{D38D4B8B-445C-754F-A08B-CFCB37CCC2E2}" dt="2023-03-14T23:53:38.659" v="4648" actId="478"/>
          <ac:picMkLst>
            <pc:docMk/>
            <pc:sldMk cId="3120055742" sldId="10560"/>
            <ac:picMk id="7" creationId="{6EE2ABEB-FB4C-9202-13A6-444EC68C8F73}"/>
          </ac:picMkLst>
        </pc:picChg>
        <pc:picChg chg="del">
          <ac:chgData name="Hasselwander Daniel" userId="c52ad4b4-8117-4235-b9f1-fab9bcac5934" providerId="ADAL" clId="{D38D4B8B-445C-754F-A08B-CFCB37CCC2E2}" dt="2023-03-14T23:51:13.227" v="4614" actId="478"/>
          <ac:picMkLst>
            <pc:docMk/>
            <pc:sldMk cId="3120055742" sldId="10560"/>
            <ac:picMk id="8" creationId="{C5F2824F-2824-A449-812C-BA506124C6A5}"/>
          </ac:picMkLst>
        </pc:picChg>
        <pc:picChg chg="del">
          <ac:chgData name="Hasselwander Daniel" userId="c52ad4b4-8117-4235-b9f1-fab9bcac5934" providerId="ADAL" clId="{D38D4B8B-445C-754F-A08B-CFCB37CCC2E2}" dt="2023-03-14T23:51:14.930" v="4615" actId="478"/>
          <ac:picMkLst>
            <pc:docMk/>
            <pc:sldMk cId="3120055742" sldId="10560"/>
            <ac:picMk id="12" creationId="{28D1AE66-C189-ECAA-A581-6FE70CA61743}"/>
          </ac:picMkLst>
        </pc:picChg>
        <pc:picChg chg="del">
          <ac:chgData name="Hasselwander Daniel" userId="c52ad4b4-8117-4235-b9f1-fab9bcac5934" providerId="ADAL" clId="{D38D4B8B-445C-754F-A08B-CFCB37CCC2E2}" dt="2023-03-14T23:51:16.501" v="4616" actId="478"/>
          <ac:picMkLst>
            <pc:docMk/>
            <pc:sldMk cId="3120055742" sldId="10560"/>
            <ac:picMk id="16" creationId="{D9ACB206-AC20-D880-C97A-8E5F0DB7ABC9}"/>
          </ac:picMkLst>
        </pc:picChg>
        <pc:picChg chg="del">
          <ac:chgData name="Hasselwander Daniel" userId="c52ad4b4-8117-4235-b9f1-fab9bcac5934" providerId="ADAL" clId="{D38D4B8B-445C-754F-A08B-CFCB37CCC2E2}" dt="2023-03-14T23:51:16.986" v="4617" actId="478"/>
          <ac:picMkLst>
            <pc:docMk/>
            <pc:sldMk cId="3120055742" sldId="10560"/>
            <ac:picMk id="17" creationId="{72665E90-FED2-2AC6-1487-A423E330DA4A}"/>
          </ac:picMkLst>
        </pc:picChg>
        <pc:picChg chg="del">
          <ac:chgData name="Hasselwander Daniel" userId="c52ad4b4-8117-4235-b9f1-fab9bcac5934" providerId="ADAL" clId="{D38D4B8B-445C-754F-A08B-CFCB37CCC2E2}" dt="2023-03-14T23:51:17.781" v="4618" actId="478"/>
          <ac:picMkLst>
            <pc:docMk/>
            <pc:sldMk cId="3120055742" sldId="10560"/>
            <ac:picMk id="18" creationId="{48DD55BF-DD0D-B662-963A-94117C780429}"/>
          </ac:picMkLst>
        </pc:picChg>
        <pc:picChg chg="del">
          <ac:chgData name="Hasselwander Daniel" userId="c52ad4b4-8117-4235-b9f1-fab9bcac5934" providerId="ADAL" clId="{D38D4B8B-445C-754F-A08B-CFCB37CCC2E2}" dt="2023-03-14T23:51:18.114" v="4619" actId="478"/>
          <ac:picMkLst>
            <pc:docMk/>
            <pc:sldMk cId="3120055742" sldId="10560"/>
            <ac:picMk id="22" creationId="{D3662A50-6AA1-75B2-F01E-045E12A96CCF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23" creationId="{311EDA72-97BC-FD2B-64E4-DCB16B3B7F57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28" creationId="{82C7379A-8DDE-6980-737C-8F73C787F166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29" creationId="{2E3D43E7-A169-8010-217C-51FFA25B9302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30" creationId="{0B513761-116B-BFC7-4BE9-E5C6D8FDDA30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31" creationId="{0E4E347A-5866-1831-B1AF-CE4CA9A85FA1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32" creationId="{F2D738AA-54D3-4326-7BC6-F5E1FF7B32F0}"/>
          </ac:picMkLst>
        </pc:picChg>
      </pc:sldChg>
      <pc:sldChg chg="add del ord">
        <pc:chgData name="Hasselwander Daniel" userId="c52ad4b4-8117-4235-b9f1-fab9bcac5934" providerId="ADAL" clId="{D38D4B8B-445C-754F-A08B-CFCB37CCC2E2}" dt="2023-03-14T23:38:47.567" v="4335" actId="2696"/>
        <pc:sldMkLst>
          <pc:docMk/>
          <pc:sldMk cId="65471254" sldId="10561"/>
        </pc:sldMkLst>
      </pc:sldChg>
      <pc:sldChg chg="add del">
        <pc:chgData name="Hasselwander Daniel" userId="c52ad4b4-8117-4235-b9f1-fab9bcac5934" providerId="ADAL" clId="{D38D4B8B-445C-754F-A08B-CFCB37CCC2E2}" dt="2023-03-14T23:50:36.832" v="4588" actId="2696"/>
        <pc:sldMkLst>
          <pc:docMk/>
          <pc:sldMk cId="813636160" sldId="10561"/>
        </pc:sldMkLst>
      </pc:sldChg>
      <pc:sldChg chg="addSp delSp modSp add mod modNotesTx">
        <pc:chgData name="Hasselwander Daniel" userId="c52ad4b4-8117-4235-b9f1-fab9bcac5934" providerId="ADAL" clId="{D38D4B8B-445C-754F-A08B-CFCB37CCC2E2}" dt="2023-03-15T00:54:22.290" v="4999" actId="478"/>
        <pc:sldMkLst>
          <pc:docMk/>
          <pc:sldMk cId="3455531629" sldId="10562"/>
        </pc:sldMkLst>
        <pc:spChg chg="mod">
          <ac:chgData name="Hasselwander Daniel" userId="c52ad4b4-8117-4235-b9f1-fab9bcac5934" providerId="ADAL" clId="{D38D4B8B-445C-754F-A08B-CFCB37CCC2E2}" dt="2023-03-14T23:46:24.286" v="4548" actId="1076"/>
          <ac:spMkLst>
            <pc:docMk/>
            <pc:sldMk cId="3455531629" sldId="10562"/>
            <ac:spMk id="4" creationId="{5AC1C1A7-D90E-01D1-7BB4-9F926415A9CB}"/>
          </ac:spMkLst>
        </pc:spChg>
        <pc:spChg chg="del topLvl">
          <ac:chgData name="Hasselwander Daniel" userId="c52ad4b4-8117-4235-b9f1-fab9bcac5934" providerId="ADAL" clId="{D38D4B8B-445C-754F-A08B-CFCB37CCC2E2}" dt="2023-03-15T00:54:22.290" v="4999" actId="478"/>
          <ac:spMkLst>
            <pc:docMk/>
            <pc:sldMk cId="3455531629" sldId="10562"/>
            <ac:spMk id="6" creationId="{06CBD43E-EF12-6B11-306B-329A845A4912}"/>
          </ac:spMkLst>
        </pc:spChg>
        <pc:spChg chg="mod">
          <ac:chgData name="Hasselwander Daniel" userId="c52ad4b4-8117-4235-b9f1-fab9bcac5934" providerId="ADAL" clId="{D38D4B8B-445C-754F-A08B-CFCB37CCC2E2}" dt="2023-03-14T23:46:31.380" v="4550" actId="1076"/>
          <ac:spMkLst>
            <pc:docMk/>
            <pc:sldMk cId="3455531629" sldId="10562"/>
            <ac:spMk id="13" creationId="{5732D903-9239-BAAE-756E-28573EF086BB}"/>
          </ac:spMkLst>
        </pc:spChg>
        <pc:spChg chg="add del mod">
          <ac:chgData name="Hasselwander Daniel" userId="c52ad4b4-8117-4235-b9f1-fab9bcac5934" providerId="ADAL" clId="{D38D4B8B-445C-754F-A08B-CFCB37CCC2E2}" dt="2023-03-14T23:48:03.886" v="4579" actId="478"/>
          <ac:spMkLst>
            <pc:docMk/>
            <pc:sldMk cId="3455531629" sldId="10562"/>
            <ac:spMk id="23" creationId="{513520EB-F103-C0F3-E1A8-2CA6895FAE2C}"/>
          </ac:spMkLst>
        </pc:spChg>
        <pc:spChg chg="mod">
          <ac:chgData name="Hasselwander Daniel" userId="c52ad4b4-8117-4235-b9f1-fab9bcac5934" providerId="ADAL" clId="{D38D4B8B-445C-754F-A08B-CFCB37CCC2E2}" dt="2023-03-14T23:46:41.480" v="4553" actId="1076"/>
          <ac:spMkLst>
            <pc:docMk/>
            <pc:sldMk cId="3455531629" sldId="10562"/>
            <ac:spMk id="24" creationId="{5873BCEE-EFB2-2B6F-93C4-26117739CEB8}"/>
          </ac:spMkLst>
        </pc:spChg>
        <pc:spChg chg="mod">
          <ac:chgData name="Hasselwander Daniel" userId="c52ad4b4-8117-4235-b9f1-fab9bcac5934" providerId="ADAL" clId="{D38D4B8B-445C-754F-A08B-CFCB37CCC2E2}" dt="2023-03-15T00:54:00.048" v="4996" actId="6549"/>
          <ac:spMkLst>
            <pc:docMk/>
            <pc:sldMk cId="3455531629" sldId="10562"/>
            <ac:spMk id="25" creationId="{D9E47D63-462E-878B-6B6D-7809AC703CC7}"/>
          </ac:spMkLst>
        </pc:spChg>
        <pc:spChg chg="add del mod">
          <ac:chgData name="Hasselwander Daniel" userId="c52ad4b4-8117-4235-b9f1-fab9bcac5934" providerId="ADAL" clId="{D38D4B8B-445C-754F-A08B-CFCB37CCC2E2}" dt="2023-03-14T23:45:24.802" v="4499" actId="478"/>
          <ac:spMkLst>
            <pc:docMk/>
            <pc:sldMk cId="3455531629" sldId="10562"/>
            <ac:spMk id="28" creationId="{F8695951-9A4A-6D19-8004-B2341BAAE07A}"/>
          </ac:spMkLst>
        </pc:spChg>
        <pc:spChg chg="add del mod">
          <ac:chgData name="Hasselwander Daniel" userId="c52ad4b4-8117-4235-b9f1-fab9bcac5934" providerId="ADAL" clId="{D38D4B8B-445C-754F-A08B-CFCB37CCC2E2}" dt="2023-03-14T23:48:02.400" v="4578" actId="478"/>
          <ac:spMkLst>
            <pc:docMk/>
            <pc:sldMk cId="3455531629" sldId="10562"/>
            <ac:spMk id="29" creationId="{18A716D3-98F5-E16A-3613-E046C8A5EC33}"/>
          </ac:spMkLst>
        </pc:spChg>
        <pc:grpChg chg="del mod">
          <ac:chgData name="Hasselwander Daniel" userId="c52ad4b4-8117-4235-b9f1-fab9bcac5934" providerId="ADAL" clId="{D38D4B8B-445C-754F-A08B-CFCB37CCC2E2}" dt="2023-03-15T00:54:20.019" v="4998" actId="478"/>
          <ac:grpSpMkLst>
            <pc:docMk/>
            <pc:sldMk cId="3455531629" sldId="10562"/>
            <ac:grpSpMk id="9" creationId="{9B753660-4764-2D78-1641-7FBE609CF701}"/>
          </ac:grpSpMkLst>
        </pc:grpChg>
        <pc:picChg chg="del topLvl">
          <ac:chgData name="Hasselwander Daniel" userId="c52ad4b4-8117-4235-b9f1-fab9bcac5934" providerId="ADAL" clId="{D38D4B8B-445C-754F-A08B-CFCB37CCC2E2}" dt="2023-03-15T00:54:20.019" v="4998" actId="478"/>
          <ac:picMkLst>
            <pc:docMk/>
            <pc:sldMk cId="3455531629" sldId="10562"/>
            <ac:picMk id="7" creationId="{6EE2ABEB-FB4C-9202-13A6-444EC68C8F73}"/>
          </ac:picMkLst>
        </pc:picChg>
        <pc:picChg chg="del mod">
          <ac:chgData name="Hasselwander Daniel" userId="c52ad4b4-8117-4235-b9f1-fab9bcac5934" providerId="ADAL" clId="{D38D4B8B-445C-754F-A08B-CFCB37CCC2E2}" dt="2023-03-15T00:53:52.103" v="4992" actId="478"/>
          <ac:picMkLst>
            <pc:docMk/>
            <pc:sldMk cId="3455531629" sldId="10562"/>
            <ac:picMk id="8" creationId="{C5F2824F-2824-A449-812C-BA506124C6A5}"/>
          </ac:picMkLst>
        </pc:picChg>
        <pc:picChg chg="del mod">
          <ac:chgData name="Hasselwander Daniel" userId="c52ad4b4-8117-4235-b9f1-fab9bcac5934" providerId="ADAL" clId="{D38D4B8B-445C-754F-A08B-CFCB37CCC2E2}" dt="2023-03-15T00:53:52.103" v="4992" actId="478"/>
          <ac:picMkLst>
            <pc:docMk/>
            <pc:sldMk cId="3455531629" sldId="10562"/>
            <ac:picMk id="12" creationId="{28D1AE66-C189-ECAA-A581-6FE70CA61743}"/>
          </ac:picMkLst>
        </pc:picChg>
        <pc:picChg chg="del mod">
          <ac:chgData name="Hasselwander Daniel" userId="c52ad4b4-8117-4235-b9f1-fab9bcac5934" providerId="ADAL" clId="{D38D4B8B-445C-754F-A08B-CFCB37CCC2E2}" dt="2023-03-15T00:53:52.103" v="4992" actId="478"/>
          <ac:picMkLst>
            <pc:docMk/>
            <pc:sldMk cId="3455531629" sldId="10562"/>
            <ac:picMk id="16" creationId="{D9ACB206-AC20-D880-C97A-8E5F0DB7ABC9}"/>
          </ac:picMkLst>
        </pc:picChg>
        <pc:picChg chg="del mod">
          <ac:chgData name="Hasselwander Daniel" userId="c52ad4b4-8117-4235-b9f1-fab9bcac5934" providerId="ADAL" clId="{D38D4B8B-445C-754F-A08B-CFCB37CCC2E2}" dt="2023-03-15T00:53:52.103" v="4992" actId="478"/>
          <ac:picMkLst>
            <pc:docMk/>
            <pc:sldMk cId="3455531629" sldId="10562"/>
            <ac:picMk id="17" creationId="{72665E90-FED2-2AC6-1487-A423E330DA4A}"/>
          </ac:picMkLst>
        </pc:picChg>
        <pc:picChg chg="del mod">
          <ac:chgData name="Hasselwander Daniel" userId="c52ad4b4-8117-4235-b9f1-fab9bcac5934" providerId="ADAL" clId="{D38D4B8B-445C-754F-A08B-CFCB37CCC2E2}" dt="2023-03-15T00:53:52.103" v="4992" actId="478"/>
          <ac:picMkLst>
            <pc:docMk/>
            <pc:sldMk cId="3455531629" sldId="10562"/>
            <ac:picMk id="18" creationId="{48DD55BF-DD0D-B662-963A-94117C780429}"/>
          </ac:picMkLst>
        </pc:picChg>
        <pc:picChg chg="del mod">
          <ac:chgData name="Hasselwander Daniel" userId="c52ad4b4-8117-4235-b9f1-fab9bcac5934" providerId="ADAL" clId="{D38D4B8B-445C-754F-A08B-CFCB37CCC2E2}" dt="2023-03-15T00:53:53.977" v="4993" actId="478"/>
          <ac:picMkLst>
            <pc:docMk/>
            <pc:sldMk cId="3455531629" sldId="10562"/>
            <ac:picMk id="22" creationId="{D3662A50-6AA1-75B2-F01E-045E12A96CCF}"/>
          </ac:picMkLst>
        </pc:picChg>
        <pc:cxnChg chg="add del">
          <ac:chgData name="Hasselwander Daniel" userId="c52ad4b4-8117-4235-b9f1-fab9bcac5934" providerId="ADAL" clId="{D38D4B8B-445C-754F-A08B-CFCB37CCC2E2}" dt="2023-03-14T23:44:11.189" v="4484" actId="478"/>
          <ac:cxnSpMkLst>
            <pc:docMk/>
            <pc:sldMk cId="3455531629" sldId="10562"/>
            <ac:cxnSpMk id="5" creationId="{CC513A2E-6A3D-2D6C-6060-051B6099B0D0}"/>
          </ac:cxnSpMkLst>
        </pc:cxnChg>
      </pc:sldChg>
      <pc:sldChg chg="add del">
        <pc:chgData name="Hasselwander Daniel" userId="c52ad4b4-8117-4235-b9f1-fab9bcac5934" providerId="ADAL" clId="{D38D4B8B-445C-754F-A08B-CFCB37CCC2E2}" dt="2023-03-14T23:49:12.547" v="4585" actId="2696"/>
        <pc:sldMkLst>
          <pc:docMk/>
          <pc:sldMk cId="1105059018" sldId="10563"/>
        </pc:sldMkLst>
      </pc:sldChg>
      <pc:sldChg chg="addSp delSp modSp add mod modNotesTx">
        <pc:chgData name="Hasselwander Daniel" userId="c52ad4b4-8117-4235-b9f1-fab9bcac5934" providerId="ADAL" clId="{D38D4B8B-445C-754F-A08B-CFCB37CCC2E2}" dt="2023-03-15T00:54:34.109" v="5007" actId="20577"/>
        <pc:sldMkLst>
          <pc:docMk/>
          <pc:sldMk cId="3829906805" sldId="10564"/>
        </pc:sldMkLst>
        <pc:spChg chg="add del">
          <ac:chgData name="Hasselwander Daniel" userId="c52ad4b4-8117-4235-b9f1-fab9bcac5934" providerId="ADAL" clId="{D38D4B8B-445C-754F-A08B-CFCB37CCC2E2}" dt="2023-03-15T00:53:14.095" v="4980" actId="22"/>
          <ac:spMkLst>
            <pc:docMk/>
            <pc:sldMk cId="3829906805" sldId="10564"/>
            <ac:spMk id="5" creationId="{B451FA53-F5BA-2081-46C5-45BCF0771E39}"/>
          </ac:spMkLst>
        </pc:spChg>
        <pc:spChg chg="del">
          <ac:chgData name="Hasselwander Daniel" userId="c52ad4b4-8117-4235-b9f1-fab9bcac5934" providerId="ADAL" clId="{D38D4B8B-445C-754F-A08B-CFCB37CCC2E2}" dt="2023-03-15T00:54:26.317" v="5000" actId="478"/>
          <ac:spMkLst>
            <pc:docMk/>
            <pc:sldMk cId="3829906805" sldId="10564"/>
            <ac:spMk id="23" creationId="{513520EB-F103-C0F3-E1A8-2CA6895FAE2C}"/>
          </ac:spMkLst>
        </pc:spChg>
        <pc:spChg chg="mod">
          <ac:chgData name="Hasselwander Daniel" userId="c52ad4b4-8117-4235-b9f1-fab9bcac5934" providerId="ADAL" clId="{D38D4B8B-445C-754F-A08B-CFCB37CCC2E2}" dt="2023-03-15T00:54:34.109" v="5007" actId="20577"/>
          <ac:spMkLst>
            <pc:docMk/>
            <pc:sldMk cId="3829906805" sldId="10564"/>
            <ac:spMk id="25" creationId="{D9E47D63-462E-878B-6B6D-7809AC703CC7}"/>
          </ac:spMkLst>
        </pc:spChg>
        <pc:picChg chg="del">
          <ac:chgData name="Hasselwander Daniel" userId="c52ad4b4-8117-4235-b9f1-fab9bcac5934" providerId="ADAL" clId="{D38D4B8B-445C-754F-A08B-CFCB37CCC2E2}" dt="2023-03-15T00:54:28.085" v="5001" actId="478"/>
          <ac:picMkLst>
            <pc:docMk/>
            <pc:sldMk cId="3829906805" sldId="10564"/>
            <ac:picMk id="8" creationId="{C5F2824F-2824-A449-812C-BA506124C6A5}"/>
          </ac:picMkLst>
        </pc:picChg>
        <pc:picChg chg="del">
          <ac:chgData name="Hasselwander Daniel" userId="c52ad4b4-8117-4235-b9f1-fab9bcac5934" providerId="ADAL" clId="{D38D4B8B-445C-754F-A08B-CFCB37CCC2E2}" dt="2023-03-15T00:54:28.934" v="5002" actId="478"/>
          <ac:picMkLst>
            <pc:docMk/>
            <pc:sldMk cId="3829906805" sldId="10564"/>
            <ac:picMk id="12" creationId="{28D1AE66-C189-ECAA-A581-6FE70CA61743}"/>
          </ac:picMkLst>
        </pc:picChg>
        <pc:picChg chg="del">
          <ac:chgData name="Hasselwander Daniel" userId="c52ad4b4-8117-4235-b9f1-fab9bcac5934" providerId="ADAL" clId="{D38D4B8B-445C-754F-A08B-CFCB37CCC2E2}" dt="2023-03-15T00:54:29.790" v="5004" actId="478"/>
          <ac:picMkLst>
            <pc:docMk/>
            <pc:sldMk cId="3829906805" sldId="10564"/>
            <ac:picMk id="16" creationId="{D9ACB206-AC20-D880-C97A-8E5F0DB7ABC9}"/>
          </ac:picMkLst>
        </pc:picChg>
        <pc:picChg chg="del">
          <ac:chgData name="Hasselwander Daniel" userId="c52ad4b4-8117-4235-b9f1-fab9bcac5934" providerId="ADAL" clId="{D38D4B8B-445C-754F-A08B-CFCB37CCC2E2}" dt="2023-03-15T00:54:29.233" v="5003" actId="478"/>
          <ac:picMkLst>
            <pc:docMk/>
            <pc:sldMk cId="3829906805" sldId="10564"/>
            <ac:picMk id="17" creationId="{72665E90-FED2-2AC6-1487-A423E330DA4A}"/>
          </ac:picMkLst>
        </pc:picChg>
        <pc:picChg chg="del">
          <ac:chgData name="Hasselwander Daniel" userId="c52ad4b4-8117-4235-b9f1-fab9bcac5934" providerId="ADAL" clId="{D38D4B8B-445C-754F-A08B-CFCB37CCC2E2}" dt="2023-03-15T00:54:30.541" v="5005" actId="478"/>
          <ac:picMkLst>
            <pc:docMk/>
            <pc:sldMk cId="3829906805" sldId="10564"/>
            <ac:picMk id="18" creationId="{48DD55BF-DD0D-B662-963A-94117C780429}"/>
          </ac:picMkLst>
        </pc:picChg>
        <pc:picChg chg="del">
          <ac:chgData name="Hasselwander Daniel" userId="c52ad4b4-8117-4235-b9f1-fab9bcac5934" providerId="ADAL" clId="{D38D4B8B-445C-754F-A08B-CFCB37CCC2E2}" dt="2023-03-15T00:54:31.078" v="5006" actId="478"/>
          <ac:picMkLst>
            <pc:docMk/>
            <pc:sldMk cId="3829906805" sldId="10564"/>
            <ac:picMk id="22" creationId="{D3662A50-6AA1-75B2-F01E-045E12A96CCF}"/>
          </ac:picMkLst>
        </pc:picChg>
      </pc:sldChg>
      <pc:sldChg chg="modSp add mod">
        <pc:chgData name="Hasselwander Daniel" userId="c52ad4b4-8117-4235-b9f1-fab9bcac5934" providerId="ADAL" clId="{D38D4B8B-445C-754F-A08B-CFCB37CCC2E2}" dt="2023-03-14T23:59:53.441" v="4829" actId="20577"/>
        <pc:sldMkLst>
          <pc:docMk/>
          <pc:sldMk cId="634954430" sldId="10565"/>
        </pc:sldMkLst>
        <pc:spChg chg="mod">
          <ac:chgData name="Hasselwander Daniel" userId="c52ad4b4-8117-4235-b9f1-fab9bcac5934" providerId="ADAL" clId="{D38D4B8B-445C-754F-A08B-CFCB37CCC2E2}" dt="2023-03-14T23:48:22.731" v="4584" actId="20577"/>
          <ac:spMkLst>
            <pc:docMk/>
            <pc:sldMk cId="634954430" sldId="10565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4T23:49:16.943" v="4587" actId="20577"/>
          <ac:spMkLst>
            <pc:docMk/>
            <pc:sldMk cId="634954430" sldId="10565"/>
            <ac:spMk id="15" creationId="{1BD9B7C1-5860-C447-7FC6-D510200F75A2}"/>
          </ac:spMkLst>
        </pc:spChg>
        <pc:spChg chg="mod">
          <ac:chgData name="Hasselwander Daniel" userId="c52ad4b4-8117-4235-b9f1-fab9bcac5934" providerId="ADAL" clId="{D38D4B8B-445C-754F-A08B-CFCB37CCC2E2}" dt="2023-03-14T23:59:53.441" v="4829" actId="20577"/>
          <ac:spMkLst>
            <pc:docMk/>
            <pc:sldMk cId="634954430" sldId="10565"/>
            <ac:spMk id="29" creationId="{11173C7D-821B-313F-DA53-6779D5BC5D28}"/>
          </ac:spMkLst>
        </pc:spChg>
      </pc:sldChg>
      <pc:sldChg chg="addSp modSp add mod">
        <pc:chgData name="Hasselwander Daniel" userId="c52ad4b4-8117-4235-b9f1-fab9bcac5934" providerId="ADAL" clId="{D38D4B8B-445C-754F-A08B-CFCB37CCC2E2}" dt="2023-03-15T01:35:27.061" v="5717" actId="1076"/>
        <pc:sldMkLst>
          <pc:docMk/>
          <pc:sldMk cId="722920419" sldId="10566"/>
        </pc:sldMkLst>
        <pc:spChg chg="add mod">
          <ac:chgData name="Hasselwander Daniel" userId="c52ad4b4-8117-4235-b9f1-fab9bcac5934" providerId="ADAL" clId="{D38D4B8B-445C-754F-A08B-CFCB37CCC2E2}" dt="2023-03-15T01:35:19.811" v="5715" actId="1076"/>
          <ac:spMkLst>
            <pc:docMk/>
            <pc:sldMk cId="722920419" sldId="10566"/>
            <ac:spMk id="3" creationId="{81682AF2-248E-BACC-D7E9-E9B03274A0D7}"/>
          </ac:spMkLst>
        </pc:spChg>
        <pc:spChg chg="add mod">
          <ac:chgData name="Hasselwander Daniel" userId="c52ad4b4-8117-4235-b9f1-fab9bcac5934" providerId="ADAL" clId="{D38D4B8B-445C-754F-A08B-CFCB37CCC2E2}" dt="2023-03-15T01:35:27.061" v="5717" actId="1076"/>
          <ac:spMkLst>
            <pc:docMk/>
            <pc:sldMk cId="722920419" sldId="10566"/>
            <ac:spMk id="4" creationId="{19110061-F58F-0866-5C21-22FA7442E899}"/>
          </ac:spMkLst>
        </pc:spChg>
      </pc:sldChg>
      <pc:sldChg chg="add">
        <pc:chgData name="Hasselwander Daniel" userId="c52ad4b4-8117-4235-b9f1-fab9bcac5934" providerId="ADAL" clId="{D38D4B8B-445C-754F-A08B-CFCB37CCC2E2}" dt="2023-03-15T00:01:04.511" v="4842"/>
        <pc:sldMkLst>
          <pc:docMk/>
          <pc:sldMk cId="486624425" sldId="10567"/>
        </pc:sldMkLst>
      </pc:sldChg>
      <pc:sldChg chg="modSp add del mod">
        <pc:chgData name="Hasselwander Daniel" userId="c52ad4b4-8117-4235-b9f1-fab9bcac5934" providerId="ADAL" clId="{D38D4B8B-445C-754F-A08B-CFCB37CCC2E2}" dt="2023-03-15T00:01:41.367" v="4852" actId="2696"/>
        <pc:sldMkLst>
          <pc:docMk/>
          <pc:sldMk cId="1562337545" sldId="10568"/>
        </pc:sldMkLst>
        <pc:spChg chg="mod">
          <ac:chgData name="Hasselwander Daniel" userId="c52ad4b4-8117-4235-b9f1-fab9bcac5934" providerId="ADAL" clId="{D38D4B8B-445C-754F-A08B-CFCB37CCC2E2}" dt="2023-03-15T00:01:34.099" v="4851" actId="20577"/>
          <ac:spMkLst>
            <pc:docMk/>
            <pc:sldMk cId="1562337545" sldId="10568"/>
            <ac:spMk id="15" creationId="{1BD9B7C1-5860-C447-7FC6-D510200F75A2}"/>
          </ac:spMkLst>
        </pc:spChg>
      </pc:sldChg>
      <pc:sldChg chg="addSp delSp modSp add del mod">
        <pc:chgData name="Hasselwander Daniel" userId="c52ad4b4-8117-4235-b9f1-fab9bcac5934" providerId="ADAL" clId="{D38D4B8B-445C-754F-A08B-CFCB37CCC2E2}" dt="2023-03-15T00:29:16.275" v="4952" actId="2696"/>
        <pc:sldMkLst>
          <pc:docMk/>
          <pc:sldMk cId="2761545047" sldId="10568"/>
        </pc:sldMkLst>
        <pc:spChg chg="add del mod">
          <ac:chgData name="Hasselwander Daniel" userId="c52ad4b4-8117-4235-b9f1-fab9bcac5934" providerId="ADAL" clId="{D38D4B8B-445C-754F-A08B-CFCB37CCC2E2}" dt="2023-03-15T00:29:09.290" v="4950" actId="478"/>
          <ac:spMkLst>
            <pc:docMk/>
            <pc:sldMk cId="2761545047" sldId="10568"/>
            <ac:spMk id="9" creationId="{D34E4A32-78AC-FDEA-742D-5A727060EEF8}"/>
          </ac:spMkLst>
        </pc:spChg>
      </pc:sldChg>
      <pc:sldChg chg="delSp modSp add mod ord">
        <pc:chgData name="Hasselwander Daniel" userId="c52ad4b4-8117-4235-b9f1-fab9bcac5934" providerId="ADAL" clId="{D38D4B8B-445C-754F-A08B-CFCB37CCC2E2}" dt="2023-03-15T02:23:01.436" v="5964" actId="1076"/>
        <pc:sldMkLst>
          <pc:docMk/>
          <pc:sldMk cId="58686688" sldId="10569"/>
        </pc:sldMkLst>
        <pc:spChg chg="del mod">
          <ac:chgData name="Hasselwander Daniel" userId="c52ad4b4-8117-4235-b9f1-fab9bcac5934" providerId="ADAL" clId="{D38D4B8B-445C-754F-A08B-CFCB37CCC2E2}" dt="2023-03-15T02:22:48.870" v="5947" actId="478"/>
          <ac:spMkLst>
            <pc:docMk/>
            <pc:sldMk cId="58686688" sldId="10569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5T02:23:01.436" v="5964" actId="1076"/>
          <ac:spMkLst>
            <pc:docMk/>
            <pc:sldMk cId="58686688" sldId="10569"/>
            <ac:spMk id="15" creationId="{1BD9B7C1-5860-C447-7FC6-D510200F75A2}"/>
          </ac:spMkLst>
        </pc:spChg>
        <pc:spChg chg="del">
          <ac:chgData name="Hasselwander Daniel" userId="c52ad4b4-8117-4235-b9f1-fab9bcac5934" providerId="ADAL" clId="{D38D4B8B-445C-754F-A08B-CFCB37CCC2E2}" dt="2023-03-15T00:29:17.907" v="4953" actId="478"/>
          <ac:spMkLst>
            <pc:docMk/>
            <pc:sldMk cId="58686688" sldId="10569"/>
            <ac:spMk id="29" creationId="{11173C7D-821B-313F-DA53-6779D5BC5D28}"/>
          </ac:spMkLst>
        </pc:spChg>
      </pc:sldChg>
      <pc:sldChg chg="modSp add del mod">
        <pc:chgData name="Hasselwander Daniel" userId="c52ad4b4-8117-4235-b9f1-fab9bcac5934" providerId="ADAL" clId="{D38D4B8B-445C-754F-A08B-CFCB37CCC2E2}" dt="2023-03-15T00:53:34.809" v="4989" actId="2696"/>
        <pc:sldMkLst>
          <pc:docMk/>
          <pc:sldMk cId="418902253" sldId="10570"/>
        </pc:sldMkLst>
        <pc:spChg chg="mod">
          <ac:chgData name="Hasselwander Daniel" userId="c52ad4b4-8117-4235-b9f1-fab9bcac5934" providerId="ADAL" clId="{D38D4B8B-445C-754F-A08B-CFCB37CCC2E2}" dt="2023-03-15T00:53:30.413" v="4988" actId="20577"/>
          <ac:spMkLst>
            <pc:docMk/>
            <pc:sldMk cId="418902253" sldId="10570"/>
            <ac:spMk id="15" creationId="{1BD9B7C1-5860-C447-7FC6-D510200F75A2}"/>
          </ac:spMkLst>
        </pc:spChg>
      </pc:sldChg>
      <pc:sldChg chg="add">
        <pc:chgData name="Hasselwander Daniel" userId="c52ad4b4-8117-4235-b9f1-fab9bcac5934" providerId="ADAL" clId="{D38D4B8B-445C-754F-A08B-CFCB37CCC2E2}" dt="2023-03-15T00:54:12.179" v="4997"/>
        <pc:sldMkLst>
          <pc:docMk/>
          <pc:sldMk cId="2249409234" sldId="10570"/>
        </pc:sldMkLst>
      </pc:sldChg>
      <pc:sldChg chg="addSp delSp modSp add del mod">
        <pc:chgData name="Hasselwander Daniel" userId="c52ad4b4-8117-4235-b9f1-fab9bcac5934" providerId="ADAL" clId="{D38D4B8B-445C-754F-A08B-CFCB37CCC2E2}" dt="2023-03-15T01:10:55.641" v="5203" actId="2696"/>
        <pc:sldMkLst>
          <pc:docMk/>
          <pc:sldMk cId="860943082" sldId="10571"/>
        </pc:sldMkLst>
        <pc:spChg chg="del">
          <ac:chgData name="Hasselwander Daniel" userId="c52ad4b4-8117-4235-b9f1-fab9bcac5934" providerId="ADAL" clId="{D38D4B8B-445C-754F-A08B-CFCB37CCC2E2}" dt="2023-03-15T00:56:43.759" v="5017" actId="478"/>
          <ac:spMkLst>
            <pc:docMk/>
            <pc:sldMk cId="860943082" sldId="10571"/>
            <ac:spMk id="4" creationId="{5AC1C1A7-D90E-01D1-7BB4-9F926415A9CB}"/>
          </ac:spMkLst>
        </pc:spChg>
        <pc:spChg chg="add del mod">
          <ac:chgData name="Hasselwander Daniel" userId="c52ad4b4-8117-4235-b9f1-fab9bcac5934" providerId="ADAL" clId="{D38D4B8B-445C-754F-A08B-CFCB37CCC2E2}" dt="2023-03-15T01:01:27.589" v="5066"/>
          <ac:spMkLst>
            <pc:docMk/>
            <pc:sldMk cId="860943082" sldId="10571"/>
            <ac:spMk id="12" creationId="{0099B699-3AAC-986E-95BB-CA2E13FFA9E5}"/>
          </ac:spMkLst>
        </pc:spChg>
        <pc:spChg chg="mod">
          <ac:chgData name="Hasselwander Daniel" userId="c52ad4b4-8117-4235-b9f1-fab9bcac5934" providerId="ADAL" clId="{D38D4B8B-445C-754F-A08B-CFCB37CCC2E2}" dt="2023-03-15T01:08:45.519" v="5129" actId="14100"/>
          <ac:spMkLst>
            <pc:docMk/>
            <pc:sldMk cId="860943082" sldId="10571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5T01:04:26.458" v="5085" actId="20577"/>
          <ac:spMkLst>
            <pc:docMk/>
            <pc:sldMk cId="860943082" sldId="10571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D38D4B8B-445C-754F-A08B-CFCB37CCC2E2}" dt="2023-03-15T01:04:20.204" v="5082" actId="478"/>
          <ac:spMkLst>
            <pc:docMk/>
            <pc:sldMk cId="860943082" sldId="10571"/>
            <ac:spMk id="18" creationId="{129750B7-0604-7172-4F76-E12A30025D6C}"/>
          </ac:spMkLst>
        </pc:spChg>
        <pc:spChg chg="add mod">
          <ac:chgData name="Hasselwander Daniel" userId="c52ad4b4-8117-4235-b9f1-fab9bcac5934" providerId="ADAL" clId="{D38D4B8B-445C-754F-A08B-CFCB37CCC2E2}" dt="2023-03-15T01:09:03.463" v="5140" actId="20577"/>
          <ac:spMkLst>
            <pc:docMk/>
            <pc:sldMk cId="860943082" sldId="10571"/>
            <ac:spMk id="22" creationId="{70658820-527D-CD03-038B-85381B5A6EE3}"/>
          </ac:spMkLst>
        </pc:spChg>
        <pc:spChg chg="del">
          <ac:chgData name="Hasselwander Daniel" userId="c52ad4b4-8117-4235-b9f1-fab9bcac5934" providerId="ADAL" clId="{D38D4B8B-445C-754F-A08B-CFCB37CCC2E2}" dt="2023-03-15T00:56:40.634" v="5014" actId="478"/>
          <ac:spMkLst>
            <pc:docMk/>
            <pc:sldMk cId="860943082" sldId="10571"/>
            <ac:spMk id="24" creationId="{5873BCEE-EFB2-2B6F-93C4-26117739CEB8}"/>
          </ac:spMkLst>
        </pc:spChg>
        <pc:spChg chg="del">
          <ac:chgData name="Hasselwander Daniel" userId="c52ad4b4-8117-4235-b9f1-fab9bcac5934" providerId="ADAL" clId="{D38D4B8B-445C-754F-A08B-CFCB37CCC2E2}" dt="2023-03-15T00:56:43.171" v="5016" actId="478"/>
          <ac:spMkLst>
            <pc:docMk/>
            <pc:sldMk cId="860943082" sldId="10571"/>
            <ac:spMk id="25" creationId="{D9E47D63-462E-878B-6B6D-7809AC703CC7}"/>
          </ac:spMkLst>
        </pc:spChg>
        <pc:spChg chg="del">
          <ac:chgData name="Hasselwander Daniel" userId="c52ad4b4-8117-4235-b9f1-fab9bcac5934" providerId="ADAL" clId="{D38D4B8B-445C-754F-A08B-CFCB37CCC2E2}" dt="2023-03-15T00:56:39.533" v="5013" actId="478"/>
          <ac:spMkLst>
            <pc:docMk/>
            <pc:sldMk cId="860943082" sldId="10571"/>
            <ac:spMk id="29" creationId="{18A716D3-98F5-E16A-3613-E046C8A5EC33}"/>
          </ac:spMkLst>
        </pc:spChg>
        <pc:spChg chg="add mod">
          <ac:chgData name="Hasselwander Daniel" userId="c52ad4b4-8117-4235-b9f1-fab9bcac5934" providerId="ADAL" clId="{D38D4B8B-445C-754F-A08B-CFCB37CCC2E2}" dt="2023-03-15T01:10:08.564" v="5151" actId="1035"/>
          <ac:spMkLst>
            <pc:docMk/>
            <pc:sldMk cId="860943082" sldId="10571"/>
            <ac:spMk id="30" creationId="{4FFBB5AA-F89A-4741-A212-0319E8F163A8}"/>
          </ac:spMkLst>
        </pc:spChg>
        <pc:spChg chg="add mod">
          <ac:chgData name="Hasselwander Daniel" userId="c52ad4b4-8117-4235-b9f1-fab9bcac5934" providerId="ADAL" clId="{D38D4B8B-445C-754F-A08B-CFCB37CCC2E2}" dt="2023-03-15T01:10:14.246" v="5176" actId="1035"/>
          <ac:spMkLst>
            <pc:docMk/>
            <pc:sldMk cId="860943082" sldId="10571"/>
            <ac:spMk id="31" creationId="{7C6CE0DC-40FA-FD94-79BA-88B072C95273}"/>
          </ac:spMkLst>
        </pc:spChg>
        <pc:spChg chg="add mod">
          <ac:chgData name="Hasselwander Daniel" userId="c52ad4b4-8117-4235-b9f1-fab9bcac5934" providerId="ADAL" clId="{D38D4B8B-445C-754F-A08B-CFCB37CCC2E2}" dt="2023-03-15T01:10:24.865" v="5189" actId="1037"/>
          <ac:spMkLst>
            <pc:docMk/>
            <pc:sldMk cId="860943082" sldId="10571"/>
            <ac:spMk id="32" creationId="{2E81B158-E36D-F431-6DA9-7CD4CA135EE8}"/>
          </ac:spMkLst>
        </pc:spChg>
        <pc:spChg chg="add mod">
          <ac:chgData name="Hasselwander Daniel" userId="c52ad4b4-8117-4235-b9f1-fab9bcac5934" providerId="ADAL" clId="{D38D4B8B-445C-754F-A08B-CFCB37CCC2E2}" dt="2023-03-15T01:10:37.880" v="5201" actId="1037"/>
          <ac:spMkLst>
            <pc:docMk/>
            <pc:sldMk cId="860943082" sldId="10571"/>
            <ac:spMk id="33" creationId="{CAD9A848-4C6E-9EDF-1851-1AFE88E65911}"/>
          </ac:spMkLst>
        </pc:spChg>
        <pc:grpChg chg="del mod">
          <ac:chgData name="Hasselwander Daniel" userId="c52ad4b4-8117-4235-b9f1-fab9bcac5934" providerId="ADAL" clId="{D38D4B8B-445C-754F-A08B-CFCB37CCC2E2}" dt="2023-03-15T00:56:55.691" v="5027" actId="478"/>
          <ac:grpSpMkLst>
            <pc:docMk/>
            <pc:sldMk cId="860943082" sldId="10571"/>
            <ac:grpSpMk id="9" creationId="{9B753660-4764-2D78-1641-7FBE609CF701}"/>
          </ac:grpSpMkLst>
        </pc:grpChg>
        <pc:grpChg chg="del">
          <ac:chgData name="Hasselwander Daniel" userId="c52ad4b4-8117-4235-b9f1-fab9bcac5934" providerId="ADAL" clId="{D38D4B8B-445C-754F-A08B-CFCB37CCC2E2}" dt="2023-03-15T00:56:41.786" v="5015" actId="478"/>
          <ac:grpSpMkLst>
            <pc:docMk/>
            <pc:sldMk cId="860943082" sldId="10571"/>
            <ac:grpSpMk id="27" creationId="{63533D81-F19A-73A2-CF76-6519662216D5}"/>
          </ac:grpSpMkLst>
        </pc:grpChg>
        <pc:picChg chg="add del mod modCrop">
          <ac:chgData name="Hasselwander Daniel" userId="c52ad4b4-8117-4235-b9f1-fab9bcac5934" providerId="ADAL" clId="{D38D4B8B-445C-754F-A08B-CFCB37CCC2E2}" dt="2023-03-15T00:59:31.159" v="5046" actId="478"/>
          <ac:picMkLst>
            <pc:docMk/>
            <pc:sldMk cId="860943082" sldId="10571"/>
            <ac:picMk id="5" creationId="{4F4A7BAB-AFCB-B0AA-CB93-23966DB4DBAD}"/>
          </ac:picMkLst>
        </pc:picChg>
        <pc:picChg chg="add del mod">
          <ac:chgData name="Hasselwander Daniel" userId="c52ad4b4-8117-4235-b9f1-fab9bcac5934" providerId="ADAL" clId="{D38D4B8B-445C-754F-A08B-CFCB37CCC2E2}" dt="2023-03-15T01:08:29.112" v="5122" actId="478"/>
          <ac:picMkLst>
            <pc:docMk/>
            <pc:sldMk cId="860943082" sldId="10571"/>
            <ac:picMk id="17" creationId="{ADDF7F67-E869-B721-E272-968D51B0B7A5}"/>
          </ac:picMkLst>
        </pc:picChg>
        <pc:picChg chg="add mod">
          <ac:chgData name="Hasselwander Daniel" userId="c52ad4b4-8117-4235-b9f1-fab9bcac5934" providerId="ADAL" clId="{D38D4B8B-445C-754F-A08B-CFCB37CCC2E2}" dt="2023-03-15T01:09:11.691" v="5142" actId="1076"/>
          <ac:picMkLst>
            <pc:docMk/>
            <pc:sldMk cId="860943082" sldId="10571"/>
            <ac:picMk id="28" creationId="{698B3CD7-1576-6317-2CD1-E6D7DDEFC7AE}"/>
          </ac:picMkLst>
        </pc:picChg>
      </pc:sldChg>
      <pc:sldChg chg="add del">
        <pc:chgData name="Hasselwander Daniel" userId="c52ad4b4-8117-4235-b9f1-fab9bcac5934" providerId="ADAL" clId="{D38D4B8B-445C-754F-A08B-CFCB37CCC2E2}" dt="2023-03-15T00:56:31.280" v="5009" actId="2696"/>
        <pc:sldMkLst>
          <pc:docMk/>
          <pc:sldMk cId="959435808" sldId="10571"/>
        </pc:sldMkLst>
      </pc:sldChg>
      <pc:sldChg chg="add del">
        <pc:chgData name="Hasselwander Daniel" userId="c52ad4b4-8117-4235-b9f1-fab9bcac5934" providerId="ADAL" clId="{D38D4B8B-445C-754F-A08B-CFCB37CCC2E2}" dt="2023-03-15T00:56:33.697" v="5011"/>
        <pc:sldMkLst>
          <pc:docMk/>
          <pc:sldMk cId="4132366281" sldId="10571"/>
        </pc:sldMkLst>
      </pc:sldChg>
      <pc:sldChg chg="addSp modSp add mod">
        <pc:chgData name="Hasselwander Daniel" userId="c52ad4b4-8117-4235-b9f1-fab9bcac5934" providerId="ADAL" clId="{D38D4B8B-445C-754F-A08B-CFCB37CCC2E2}" dt="2023-03-15T01:11:45.484" v="5250" actId="20577"/>
        <pc:sldMkLst>
          <pc:docMk/>
          <pc:sldMk cId="2909474175" sldId="10572"/>
        </pc:sldMkLst>
        <pc:spChg chg="mod">
          <ac:chgData name="Hasselwander Daniel" userId="c52ad4b4-8117-4235-b9f1-fab9bcac5934" providerId="ADAL" clId="{D38D4B8B-445C-754F-A08B-CFCB37CCC2E2}" dt="2023-03-15T01:11:19.915" v="5208" actId="20577"/>
          <ac:spMkLst>
            <pc:docMk/>
            <pc:sldMk cId="2909474175" sldId="10572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5T01:11:45.484" v="5250" actId="20577"/>
          <ac:spMkLst>
            <pc:docMk/>
            <pc:sldMk cId="2909474175" sldId="10572"/>
            <ac:spMk id="15" creationId="{1BD9B7C1-5860-C447-7FC6-D510200F75A2}"/>
          </ac:spMkLst>
        </pc:spChg>
        <pc:picChg chg="add mod">
          <ac:chgData name="Hasselwander Daniel" userId="c52ad4b4-8117-4235-b9f1-fab9bcac5934" providerId="ADAL" clId="{D38D4B8B-445C-754F-A08B-CFCB37CCC2E2}" dt="2023-03-15T01:11:29.490" v="5212" actId="1076"/>
          <ac:picMkLst>
            <pc:docMk/>
            <pc:sldMk cId="2909474175" sldId="10572"/>
            <ac:picMk id="4" creationId="{6E6F6356-F2FC-BFE5-9EAC-E78402524D69}"/>
          </ac:picMkLst>
        </pc:picChg>
      </pc:sldChg>
      <pc:sldChg chg="modSp add mod ord">
        <pc:chgData name="Hasselwander Daniel" userId="c52ad4b4-8117-4235-b9f1-fab9bcac5934" providerId="ADAL" clId="{D38D4B8B-445C-754F-A08B-CFCB37CCC2E2}" dt="2023-03-15T01:22:54.028" v="5481" actId="20577"/>
        <pc:sldMkLst>
          <pc:docMk/>
          <pc:sldMk cId="2289162217" sldId="10573"/>
        </pc:sldMkLst>
        <pc:spChg chg="mod">
          <ac:chgData name="Hasselwander Daniel" userId="c52ad4b4-8117-4235-b9f1-fab9bcac5934" providerId="ADAL" clId="{D38D4B8B-445C-754F-A08B-CFCB37CCC2E2}" dt="2023-03-15T01:12:32.659" v="5333" actId="20577"/>
          <ac:spMkLst>
            <pc:docMk/>
            <pc:sldMk cId="2289162217" sldId="10573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5T01:22:54.028" v="5481" actId="20577"/>
          <ac:spMkLst>
            <pc:docMk/>
            <pc:sldMk cId="2289162217" sldId="10573"/>
            <ac:spMk id="15" creationId="{1BD9B7C1-5860-C447-7FC6-D510200F75A2}"/>
          </ac:spMkLst>
        </pc:spChg>
      </pc:sldChg>
      <pc:sldChg chg="add">
        <pc:chgData name="Hasselwander Daniel" userId="c52ad4b4-8117-4235-b9f1-fab9bcac5934" providerId="ADAL" clId="{D38D4B8B-445C-754F-A08B-CFCB37CCC2E2}" dt="2023-03-15T01:13:01.362" v="5334"/>
        <pc:sldMkLst>
          <pc:docMk/>
          <pc:sldMk cId="121771212" sldId="10574"/>
        </pc:sldMkLst>
      </pc:sldChg>
      <pc:sldChg chg="addSp delSp modSp add mod">
        <pc:chgData name="Hasselwander Daniel" userId="c52ad4b4-8117-4235-b9f1-fab9bcac5934" providerId="ADAL" clId="{D38D4B8B-445C-754F-A08B-CFCB37CCC2E2}" dt="2023-03-15T02:20:45.245" v="5946" actId="20577"/>
        <pc:sldMkLst>
          <pc:docMk/>
          <pc:sldMk cId="2257496839" sldId="10575"/>
        </pc:sldMkLst>
        <pc:spChg chg="add del mod">
          <ac:chgData name="Hasselwander Daniel" userId="c52ad4b4-8117-4235-b9f1-fab9bcac5934" providerId="ADAL" clId="{D38D4B8B-445C-754F-A08B-CFCB37CCC2E2}" dt="2023-03-15T01:30:04.337" v="5539" actId="478"/>
          <ac:spMkLst>
            <pc:docMk/>
            <pc:sldMk cId="2257496839" sldId="10575"/>
            <ac:spMk id="3" creationId="{F640B621-1586-AB73-01F6-D30236FCEB6B}"/>
          </ac:spMkLst>
        </pc:spChg>
        <pc:spChg chg="add mod">
          <ac:chgData name="Hasselwander Daniel" userId="c52ad4b4-8117-4235-b9f1-fab9bcac5934" providerId="ADAL" clId="{D38D4B8B-445C-754F-A08B-CFCB37CCC2E2}" dt="2023-03-15T01:34:07.636" v="5699" actId="20577"/>
          <ac:spMkLst>
            <pc:docMk/>
            <pc:sldMk cId="2257496839" sldId="10575"/>
            <ac:spMk id="4" creationId="{9B25C2C4-0EA7-A492-27D6-668580E4F0D2}"/>
          </ac:spMkLst>
        </pc:spChg>
        <pc:spChg chg="del">
          <ac:chgData name="Hasselwander Daniel" userId="c52ad4b4-8117-4235-b9f1-fab9bcac5934" providerId="ADAL" clId="{D38D4B8B-445C-754F-A08B-CFCB37CCC2E2}" dt="2023-03-15T01:19:35.559" v="5392" actId="478"/>
          <ac:spMkLst>
            <pc:docMk/>
            <pc:sldMk cId="2257496839" sldId="10575"/>
            <ac:spMk id="12" creationId="{0099B699-3AAC-986E-95BB-CA2E13FFA9E5}"/>
          </ac:spMkLst>
        </pc:spChg>
        <pc:spChg chg="mod">
          <ac:chgData name="Hasselwander Daniel" userId="c52ad4b4-8117-4235-b9f1-fab9bcac5934" providerId="ADAL" clId="{D38D4B8B-445C-754F-A08B-CFCB37CCC2E2}" dt="2023-03-15T02:20:45.245" v="5946" actId="20577"/>
          <ac:spMkLst>
            <pc:docMk/>
            <pc:sldMk cId="2257496839" sldId="10575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5T01:16:33.728" v="5348" actId="20577"/>
          <ac:spMkLst>
            <pc:docMk/>
            <pc:sldMk cId="2257496839" sldId="10575"/>
            <ac:spMk id="15" creationId="{1BD9B7C1-5860-C447-7FC6-D510200F75A2}"/>
          </ac:spMkLst>
        </pc:spChg>
        <pc:picChg chg="add del mod modCrop">
          <ac:chgData name="Hasselwander Daniel" userId="c52ad4b4-8117-4235-b9f1-fab9bcac5934" providerId="ADAL" clId="{D38D4B8B-445C-754F-A08B-CFCB37CCC2E2}" dt="2023-03-15T01:29:41.950" v="5522" actId="478"/>
          <ac:picMkLst>
            <pc:docMk/>
            <pc:sldMk cId="2257496839" sldId="10575"/>
            <ac:picMk id="5" creationId="{3246F0E8-4AE4-D5B8-110E-695F26FE50D9}"/>
          </ac:picMkLst>
        </pc:picChg>
        <pc:picChg chg="add mod">
          <ac:chgData name="Hasselwander Daniel" userId="c52ad4b4-8117-4235-b9f1-fab9bcac5934" providerId="ADAL" clId="{D38D4B8B-445C-754F-A08B-CFCB37CCC2E2}" dt="2023-03-15T01:34:11.875" v="5702" actId="1076"/>
          <ac:picMkLst>
            <pc:docMk/>
            <pc:sldMk cId="2257496839" sldId="10575"/>
            <ac:picMk id="6" creationId="{B220DA00-1A0A-40ED-476A-76679E7FD670}"/>
          </ac:picMkLst>
        </pc:picChg>
      </pc:sldChg>
      <pc:sldChg chg="add del">
        <pc:chgData name="Hasselwander Daniel" userId="c52ad4b4-8117-4235-b9f1-fab9bcac5934" providerId="ADAL" clId="{D38D4B8B-445C-754F-A08B-CFCB37CCC2E2}" dt="2023-03-15T01:20:32.574" v="5402" actId="2696"/>
        <pc:sldMkLst>
          <pc:docMk/>
          <pc:sldMk cId="344646382" sldId="10576"/>
        </pc:sldMkLst>
      </pc:sldChg>
      <pc:sldChg chg="delSp modSp add del mod">
        <pc:chgData name="Hasselwander Daniel" userId="c52ad4b4-8117-4235-b9f1-fab9bcac5934" providerId="ADAL" clId="{D38D4B8B-445C-754F-A08B-CFCB37CCC2E2}" dt="2023-03-15T01:34:49.503" v="5713" actId="2696"/>
        <pc:sldMkLst>
          <pc:docMk/>
          <pc:sldMk cId="799046287" sldId="10576"/>
        </pc:sldMkLst>
        <pc:spChg chg="mod">
          <ac:chgData name="Hasselwander Daniel" userId="c52ad4b4-8117-4235-b9f1-fab9bcac5934" providerId="ADAL" clId="{D38D4B8B-445C-754F-A08B-CFCB37CCC2E2}" dt="2023-03-15T01:29:30.183" v="5518" actId="14100"/>
          <ac:spMkLst>
            <pc:docMk/>
            <pc:sldMk cId="799046287" sldId="10576"/>
            <ac:spMk id="3" creationId="{F640B621-1586-AB73-01F6-D30236FCEB6B}"/>
          </ac:spMkLst>
        </pc:spChg>
        <pc:spChg chg="del">
          <ac:chgData name="Hasselwander Daniel" userId="c52ad4b4-8117-4235-b9f1-fab9bcac5934" providerId="ADAL" clId="{D38D4B8B-445C-754F-A08B-CFCB37CCC2E2}" dt="2023-03-15T01:29:24.006" v="5517" actId="478"/>
          <ac:spMkLst>
            <pc:docMk/>
            <pc:sldMk cId="799046287" sldId="10576"/>
            <ac:spMk id="13" creationId="{5732D903-9239-BAAE-756E-28573EF086BB}"/>
          </ac:spMkLst>
        </pc:spChg>
        <pc:picChg chg="mod">
          <ac:chgData name="Hasselwander Daniel" userId="c52ad4b4-8117-4235-b9f1-fab9bcac5934" providerId="ADAL" clId="{D38D4B8B-445C-754F-A08B-CFCB37CCC2E2}" dt="2023-03-15T01:29:36.500" v="5521" actId="1076"/>
          <ac:picMkLst>
            <pc:docMk/>
            <pc:sldMk cId="799046287" sldId="10576"/>
            <ac:picMk id="5" creationId="{3246F0E8-4AE4-D5B8-110E-695F26FE50D9}"/>
          </ac:picMkLst>
        </pc:picChg>
      </pc:sldChg>
      <pc:sldChg chg="add del">
        <pc:chgData name="Hasselwander Daniel" userId="c52ad4b4-8117-4235-b9f1-fab9bcac5934" providerId="ADAL" clId="{D38D4B8B-445C-754F-A08B-CFCB37CCC2E2}" dt="2023-03-15T01:27:59.850" v="5515"/>
        <pc:sldMkLst>
          <pc:docMk/>
          <pc:sldMk cId="1128982316" sldId="10576"/>
        </pc:sldMkLst>
      </pc:sldChg>
      <pc:sldChg chg="addSp delSp modSp add mod">
        <pc:chgData name="Hasselwander Daniel" userId="c52ad4b4-8117-4235-b9f1-fab9bcac5934" providerId="ADAL" clId="{D38D4B8B-445C-754F-A08B-CFCB37CCC2E2}" dt="2023-03-15T01:34:38.598" v="5712" actId="171"/>
        <pc:sldMkLst>
          <pc:docMk/>
          <pc:sldMk cId="1135132019" sldId="10577"/>
        </pc:sldMkLst>
        <pc:spChg chg="add del mod">
          <ac:chgData name="Hasselwander Daniel" userId="c52ad4b4-8117-4235-b9f1-fab9bcac5934" providerId="ADAL" clId="{D38D4B8B-445C-754F-A08B-CFCB37CCC2E2}" dt="2023-03-15T01:34:26.105" v="5708" actId="21"/>
          <ac:spMkLst>
            <pc:docMk/>
            <pc:sldMk cId="1135132019" sldId="10577"/>
            <ac:spMk id="3" creationId="{F640B621-1586-AB73-01F6-D30236FCEB6B}"/>
          </ac:spMkLst>
        </pc:spChg>
        <pc:spChg chg="add mod">
          <ac:chgData name="Hasselwander Daniel" userId="c52ad4b4-8117-4235-b9f1-fab9bcac5934" providerId="ADAL" clId="{D38D4B8B-445C-754F-A08B-CFCB37CCC2E2}" dt="2023-03-15T01:34:00.875" v="5698" actId="1076"/>
          <ac:spMkLst>
            <pc:docMk/>
            <pc:sldMk cId="1135132019" sldId="10577"/>
            <ac:spMk id="4" creationId="{9F2C35A9-A235-A257-2754-529ED1050221}"/>
          </ac:spMkLst>
        </pc:spChg>
        <pc:spChg chg="add mod">
          <ac:chgData name="Hasselwander Daniel" userId="c52ad4b4-8117-4235-b9f1-fab9bcac5934" providerId="ADAL" clId="{D38D4B8B-445C-754F-A08B-CFCB37CCC2E2}" dt="2023-03-15T01:34:38.598" v="5712" actId="171"/>
          <ac:spMkLst>
            <pc:docMk/>
            <pc:sldMk cId="1135132019" sldId="10577"/>
            <ac:spMk id="8" creationId="{F1DDA503-5A1C-74E5-2AAF-D3EDBF87027A}"/>
          </ac:spMkLst>
        </pc:spChg>
        <pc:spChg chg="mod">
          <ac:chgData name="Hasselwander Daniel" userId="c52ad4b4-8117-4235-b9f1-fab9bcac5934" providerId="ADAL" clId="{D38D4B8B-445C-754F-A08B-CFCB37CCC2E2}" dt="2023-03-15T01:33:28.316" v="5687" actId="20577"/>
          <ac:spMkLst>
            <pc:docMk/>
            <pc:sldMk cId="1135132019" sldId="10577"/>
            <ac:spMk id="15" creationId="{1BD9B7C1-5860-C447-7FC6-D510200F75A2}"/>
          </ac:spMkLst>
        </pc:spChg>
        <pc:picChg chg="del">
          <ac:chgData name="Hasselwander Daniel" userId="c52ad4b4-8117-4235-b9f1-fab9bcac5934" providerId="ADAL" clId="{D38D4B8B-445C-754F-A08B-CFCB37CCC2E2}" dt="2023-03-15T01:33:08.797" v="5667" actId="478"/>
          <ac:picMkLst>
            <pc:docMk/>
            <pc:sldMk cId="1135132019" sldId="10577"/>
            <ac:picMk id="5" creationId="{3246F0E8-4AE4-D5B8-110E-695F26FE50D9}"/>
          </ac:picMkLst>
        </pc:picChg>
        <pc:picChg chg="add mod">
          <ac:chgData name="Hasselwander Daniel" userId="c52ad4b4-8117-4235-b9f1-fab9bcac5934" providerId="ADAL" clId="{D38D4B8B-445C-754F-A08B-CFCB37CCC2E2}" dt="2023-03-15T01:33:46.491" v="5694" actId="1076"/>
          <ac:picMkLst>
            <pc:docMk/>
            <pc:sldMk cId="1135132019" sldId="10577"/>
            <ac:picMk id="6" creationId="{8EECCF52-F385-4062-3BC3-773A56BDC968}"/>
          </ac:picMkLst>
        </pc:picChg>
        <pc:picChg chg="add mod">
          <ac:chgData name="Hasselwander Daniel" userId="c52ad4b4-8117-4235-b9f1-fab9bcac5934" providerId="ADAL" clId="{D38D4B8B-445C-754F-A08B-CFCB37CCC2E2}" dt="2023-03-15T01:34:18.326" v="5704" actId="1076"/>
          <ac:picMkLst>
            <pc:docMk/>
            <pc:sldMk cId="1135132019" sldId="10577"/>
            <ac:picMk id="7" creationId="{2D5A32AF-D921-275D-6024-92053C7DC9E8}"/>
          </ac:picMkLst>
        </pc:picChg>
      </pc:sldChg>
      <pc:sldChg chg="delSp modSp add mod">
        <pc:chgData name="Hasselwander Daniel" userId="c52ad4b4-8117-4235-b9f1-fab9bcac5934" providerId="ADAL" clId="{D38D4B8B-445C-754F-A08B-CFCB37CCC2E2}" dt="2023-03-15T01:36:59.527" v="5817" actId="20577"/>
        <pc:sldMkLst>
          <pc:docMk/>
          <pc:sldMk cId="3043037482" sldId="10578"/>
        </pc:sldMkLst>
        <pc:spChg chg="mod">
          <ac:chgData name="Hasselwander Daniel" userId="c52ad4b4-8117-4235-b9f1-fab9bcac5934" providerId="ADAL" clId="{D38D4B8B-445C-754F-A08B-CFCB37CCC2E2}" dt="2023-03-15T01:36:13.646" v="5743" actId="14100"/>
          <ac:spMkLst>
            <pc:docMk/>
            <pc:sldMk cId="3043037482" sldId="10578"/>
            <ac:spMk id="3" creationId="{F640B621-1586-AB73-01F6-D30236FCEB6B}"/>
          </ac:spMkLst>
        </pc:spChg>
        <pc:spChg chg="mod">
          <ac:chgData name="Hasselwander Daniel" userId="c52ad4b4-8117-4235-b9f1-fab9bcac5934" providerId="ADAL" clId="{D38D4B8B-445C-754F-A08B-CFCB37CCC2E2}" dt="2023-03-15T01:36:59.527" v="5817" actId="20577"/>
          <ac:spMkLst>
            <pc:docMk/>
            <pc:sldMk cId="3043037482" sldId="10578"/>
            <ac:spMk id="4" creationId="{9F2C35A9-A235-A257-2754-529ED1050221}"/>
          </ac:spMkLst>
        </pc:spChg>
        <pc:spChg chg="del">
          <ac:chgData name="Hasselwander Daniel" userId="c52ad4b4-8117-4235-b9f1-fab9bcac5934" providerId="ADAL" clId="{D38D4B8B-445C-754F-A08B-CFCB37CCC2E2}" dt="2023-03-15T01:36:09.768" v="5742" actId="478"/>
          <ac:spMkLst>
            <pc:docMk/>
            <pc:sldMk cId="3043037482" sldId="10578"/>
            <ac:spMk id="8" creationId="{F1DDA503-5A1C-74E5-2AAF-D3EDBF87027A}"/>
          </ac:spMkLst>
        </pc:spChg>
        <pc:spChg chg="mod">
          <ac:chgData name="Hasselwander Daniel" userId="c52ad4b4-8117-4235-b9f1-fab9bcac5934" providerId="ADAL" clId="{D38D4B8B-445C-754F-A08B-CFCB37CCC2E2}" dt="2023-03-15T01:36:04.672" v="5739" actId="20577"/>
          <ac:spMkLst>
            <pc:docMk/>
            <pc:sldMk cId="3043037482" sldId="10578"/>
            <ac:spMk id="15" creationId="{1BD9B7C1-5860-C447-7FC6-D510200F75A2}"/>
          </ac:spMkLst>
        </pc:spChg>
        <pc:picChg chg="del">
          <ac:chgData name="Hasselwander Daniel" userId="c52ad4b4-8117-4235-b9f1-fab9bcac5934" providerId="ADAL" clId="{D38D4B8B-445C-754F-A08B-CFCB37CCC2E2}" dt="2023-03-15T01:36:08.349" v="5741" actId="478"/>
          <ac:picMkLst>
            <pc:docMk/>
            <pc:sldMk cId="3043037482" sldId="10578"/>
            <ac:picMk id="6" creationId="{8EECCF52-F385-4062-3BC3-773A56BDC968}"/>
          </ac:picMkLst>
        </pc:picChg>
        <pc:picChg chg="del">
          <ac:chgData name="Hasselwander Daniel" userId="c52ad4b4-8117-4235-b9f1-fab9bcac5934" providerId="ADAL" clId="{D38D4B8B-445C-754F-A08B-CFCB37CCC2E2}" dt="2023-03-15T01:36:06.743" v="5740" actId="478"/>
          <ac:picMkLst>
            <pc:docMk/>
            <pc:sldMk cId="3043037482" sldId="10578"/>
            <ac:picMk id="7" creationId="{2D5A32AF-D921-275D-6024-92053C7DC9E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9" y="0"/>
            <a:ext cx="4304381" cy="341028"/>
          </a:xfrm>
          <a:prstGeom prst="rect">
            <a:avLst/>
          </a:prstGeom>
        </p:spPr>
        <p:txBody>
          <a:bodyPr vert="horz" lIns="91423" tIns="45710" rIns="91423" bIns="4571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4709" y="0"/>
            <a:ext cx="4304381" cy="341028"/>
          </a:xfrm>
          <a:prstGeom prst="rect">
            <a:avLst/>
          </a:prstGeom>
        </p:spPr>
        <p:txBody>
          <a:bodyPr vert="horz" lIns="91423" tIns="45710" rIns="91423" bIns="45710" rtlCol="0"/>
          <a:lstStyle>
            <a:lvl1pPr algn="r">
              <a:defRPr sz="1200"/>
            </a:lvl1pPr>
          </a:lstStyle>
          <a:p>
            <a:fld id="{9AB05C02-9D58-4CAF-9356-BF87F3CBBB46}" type="datetimeFigureOut">
              <a:rPr lang="de-CH" smtClean="0"/>
              <a:t>15.03.23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" y="6453474"/>
            <a:ext cx="4304381" cy="341028"/>
          </a:xfrm>
          <a:prstGeom prst="rect">
            <a:avLst/>
          </a:prstGeom>
        </p:spPr>
        <p:txBody>
          <a:bodyPr vert="horz" lIns="91423" tIns="45710" rIns="91423" bIns="4571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4709" y="6453474"/>
            <a:ext cx="4304381" cy="341028"/>
          </a:xfrm>
          <a:prstGeom prst="rect">
            <a:avLst/>
          </a:prstGeom>
        </p:spPr>
        <p:txBody>
          <a:bodyPr vert="horz" lIns="91423" tIns="45710" rIns="91423" bIns="45710" rtlCol="0" anchor="b"/>
          <a:lstStyle>
            <a:lvl1pPr algn="r">
              <a:defRPr sz="1200"/>
            </a:lvl1pPr>
          </a:lstStyle>
          <a:p>
            <a:fld id="{EC0D8848-FACA-43D8-B5CF-613381CBE8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80618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5" y="6"/>
            <a:ext cx="4303606" cy="340905"/>
          </a:xfrm>
          <a:prstGeom prst="rect">
            <a:avLst/>
          </a:prstGeom>
        </p:spPr>
        <p:txBody>
          <a:bodyPr vert="horz" lIns="91414" tIns="45706" rIns="91414" bIns="45706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5501" y="6"/>
            <a:ext cx="4303606" cy="340905"/>
          </a:xfrm>
          <a:prstGeom prst="rect">
            <a:avLst/>
          </a:prstGeom>
        </p:spPr>
        <p:txBody>
          <a:bodyPr vert="horz" lIns="91414" tIns="45706" rIns="91414" bIns="45706" rtlCol="0"/>
          <a:lstStyle>
            <a:lvl1pPr algn="r">
              <a:defRPr sz="1200"/>
            </a:lvl1pPr>
          </a:lstStyle>
          <a:p>
            <a:fld id="{AD745B4B-AED6-4A6C-9B7F-AD0B265DCC27}" type="datetimeFigureOut">
              <a:rPr lang="de-CH" smtClean="0"/>
              <a:t>15.03.23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49313"/>
            <a:ext cx="4076700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4" tIns="45706" rIns="91414" bIns="45706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3140" y="3269856"/>
            <a:ext cx="7945120" cy="2675335"/>
          </a:xfrm>
          <a:prstGeom prst="rect">
            <a:avLst/>
          </a:prstGeom>
        </p:spPr>
        <p:txBody>
          <a:bodyPr vert="horz" lIns="91414" tIns="45706" rIns="91414" bIns="45706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5" y="6453599"/>
            <a:ext cx="4303606" cy="340904"/>
          </a:xfrm>
          <a:prstGeom prst="rect">
            <a:avLst/>
          </a:prstGeom>
        </p:spPr>
        <p:txBody>
          <a:bodyPr vert="horz" lIns="91414" tIns="45706" rIns="91414" bIns="45706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5501" y="6453599"/>
            <a:ext cx="4303606" cy="340904"/>
          </a:xfrm>
          <a:prstGeom prst="rect">
            <a:avLst/>
          </a:prstGeom>
        </p:spPr>
        <p:txBody>
          <a:bodyPr vert="horz" lIns="91414" tIns="45706" rIns="91414" bIns="45706" rtlCol="0" anchor="b"/>
          <a:lstStyle>
            <a:lvl1pPr algn="r">
              <a:defRPr sz="1200"/>
            </a:lvl1pPr>
          </a:lstStyle>
          <a:p>
            <a:fld id="{BE65CCB5-C8E4-4ED3-A5C3-0FE3DE1586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70600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8337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8928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8871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8866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0513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8182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9376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2895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2993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82126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5498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CLI 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= Templates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Local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development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repositories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Interfacing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with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library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Sending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installed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Requesting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upgrading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uninstalling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of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existing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04927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6832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CLI 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= Templates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Local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development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repositories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Interfacing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with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library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Sending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installed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Requesting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upgrading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uninstalling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of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existing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2971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Create </a:t>
            </a:r>
            <a:r>
              <a:rPr lang="de-CH" dirty="0" err="1"/>
              <a:t>template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nginx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5366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CLI 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= Templates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Local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development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repositories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Interfacing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with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library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Sending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installed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Requesting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upgrading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uninstalling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of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existing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7222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879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2343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6414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778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9CF8BC1-748C-B445-98C5-1E34CA9505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Grafik 8">
            <a:extLst>
              <a:ext uri="{FF2B5EF4-FFF2-40B4-BE49-F238E27FC236}">
                <a16:creationId xmlns:a16="http://schemas.microsoft.com/office/drawing/2014/main" id="{48D4D5C1-BC5F-6142-B4D6-B767E60005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408032"/>
            <a:ext cx="6300000" cy="2009168"/>
          </a:xfrm>
        </p:spPr>
        <p:txBody>
          <a:bodyPr lIns="0" tIns="0" rIns="0" bIns="0" anchor="t">
            <a:noAutofit/>
          </a:bodyPr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</a:t>
            </a:r>
            <a:br>
              <a:rPr lang="de-DE"/>
            </a:br>
            <a:r>
              <a:rPr lang="de-DE"/>
              <a:t>Klicken bearbeiten. Hier stehen maximal 5 Zeilen.</a:t>
            </a:r>
            <a:br>
              <a:rPr lang="de-DE"/>
            </a:b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506525"/>
            <a:ext cx="4140000" cy="1072563"/>
          </a:xfrm>
        </p:spPr>
        <p:txBody>
          <a:bodyPr lIns="0" tIns="0" rIns="0" bIns="0" anchor="b">
            <a:norm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bg1"/>
                </a:solidFill>
                <a:latin typeface="+mn-lt"/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/>
              <a:t>Max Mustermann / Musterrolle</a:t>
            </a:r>
            <a:endParaRPr lang="de-CH"/>
          </a:p>
          <a:p>
            <a:r>
              <a:rPr lang="de-DE"/>
              <a:t>Max Mustermann / Musterrolle</a:t>
            </a:r>
            <a:endParaRPr lang="de-CH"/>
          </a:p>
          <a:p>
            <a:r>
              <a:rPr lang="de-DE"/>
              <a:t>Max Mustermann / Musterrolle</a:t>
            </a:r>
          </a:p>
        </p:txBody>
      </p:sp>
      <p:pic>
        <p:nvPicPr>
          <p:cNvPr id="9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4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173225" y="4602776"/>
            <a:ext cx="612000" cy="2309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4695969"/>
            <a:ext cx="4141225" cy="180000"/>
          </a:xfrm>
        </p:spPr>
        <p:txBody>
          <a:bodyPr>
            <a:noAutofit/>
          </a:bodyPr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  <a:lvl2pPr marL="359991" indent="0">
              <a:buNone/>
              <a:defRPr sz="1000"/>
            </a:lvl2pPr>
            <a:lvl3pPr marL="719982" indent="0">
              <a:buNone/>
              <a:defRPr sz="1000"/>
            </a:lvl3pPr>
            <a:lvl4pPr marL="1079973" indent="0">
              <a:buNone/>
              <a:defRPr sz="1000"/>
            </a:lvl4pPr>
            <a:lvl5pPr marL="1439964" indent="0">
              <a:buNone/>
              <a:defRPr sz="1000"/>
            </a:lvl5pPr>
          </a:lstStyle>
          <a:p>
            <a:r>
              <a:rPr lang="de-CH" sz="1000">
                <a:solidFill>
                  <a:schemeClr val="bg1"/>
                </a:solidFill>
              </a:rPr>
              <a:t>Ort, Monat Jahr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58775" y="886488"/>
            <a:ext cx="6311900" cy="511175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000" cap="none" baseline="0">
                <a:solidFill>
                  <a:schemeClr val="bg1"/>
                </a:solidFill>
                <a:latin typeface="+mn-lt"/>
                <a:ea typeface="Roboto Thin" pitchFamily="2" charset="0"/>
              </a:defRPr>
            </a:lvl1pPr>
            <a:lvl2pPr marL="359991" indent="0">
              <a:buFontTx/>
              <a:buNone/>
              <a:defRPr sz="3200"/>
            </a:lvl2pPr>
            <a:lvl3pPr marL="719982" indent="0">
              <a:buFontTx/>
              <a:buNone/>
              <a:defRPr sz="3200"/>
            </a:lvl3pPr>
            <a:lvl4pPr marL="1079973" indent="0">
              <a:buFontTx/>
              <a:buNone/>
              <a:defRPr sz="3200"/>
            </a:lvl4pPr>
            <a:lvl5pPr marL="1439964" indent="0">
              <a:buFontTx/>
              <a:buNone/>
              <a:defRPr sz="3200"/>
            </a:lvl5pPr>
          </a:lstStyle>
          <a:p>
            <a:pPr lvl="0"/>
            <a:r>
              <a:rPr lang="de-DE"/>
              <a:t>Kundenname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118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nhalt mit Überschrif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1996-164C-A648-BA66-8D911B48E611}" type="datetime1">
              <a:rPr lang="de-CH" smtClean="0"/>
              <a:t>15.03.23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1354936"/>
            <a:ext cx="4068000" cy="764119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de-DE"/>
              <a:t>Headline </a:t>
            </a:r>
            <a:r>
              <a:rPr lang="de-DE" err="1"/>
              <a:t>gross</a:t>
            </a:r>
            <a:r>
              <a:rPr lang="de-DE"/>
              <a:t> mit Text und</a:t>
            </a:r>
            <a:br>
              <a:rPr lang="de-DE"/>
            </a:br>
            <a:r>
              <a:rPr lang="de-DE"/>
              <a:t>/oder nur Bild </a:t>
            </a:r>
            <a:endParaRPr lang="de-CH"/>
          </a:p>
        </p:txBody>
      </p:sp>
      <p:sp>
        <p:nvSpPr>
          <p:cNvPr id="9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358775" y="2268000"/>
            <a:ext cx="4068000" cy="2006071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Eventuell Zusatz (eigentlich geht’s auch ohne)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2"/>
          </p:nvPr>
        </p:nvSpPr>
        <p:spPr>
          <a:xfrm>
            <a:off x="4719088" y="1440000"/>
            <a:ext cx="4068000" cy="324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453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mit Kicker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612000"/>
            <a:ext cx="6300000" cy="50444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381-8621-EB41-A8C9-816181200217}" type="datetime1">
              <a:rPr lang="de-CH" smtClean="0"/>
              <a:t>15.03.23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5870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-Platzhalt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6300000" cy="504440"/>
          </a:xfrm>
        </p:spPr>
        <p:txBody>
          <a:bodyPr/>
          <a:lstStyle/>
          <a:p>
            <a:r>
              <a:rPr lang="de-DE"/>
              <a:t>Verwendung von Tabellen, diese kann aus dem Folienmaster kopiert werden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381-8621-EB41-A8C9-816181200217}" type="datetime1">
              <a:rPr lang="de-CH" smtClean="0"/>
              <a:t>15.03.23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CBEBE3DD-E4FE-C841-A4EC-A9885E1EED12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58775" y="1425322"/>
          <a:ext cx="6183204" cy="2041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7204">
                  <a:extLst>
                    <a:ext uri="{9D8B030D-6E8A-4147-A177-3AD203B41FA5}">
                      <a16:colId xmlns:a16="http://schemas.microsoft.com/office/drawing/2014/main" val="3482714911"/>
                    </a:ext>
                  </a:extLst>
                </a:gridCol>
                <a:gridCol w="2556000">
                  <a:extLst>
                    <a:ext uri="{9D8B030D-6E8A-4147-A177-3AD203B41FA5}">
                      <a16:colId xmlns:a16="http://schemas.microsoft.com/office/drawing/2014/main" val="346063269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631465671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493236259"/>
                    </a:ext>
                  </a:extLst>
                </a:gridCol>
              </a:tblGrid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 b="0">
                          <a:latin typeface="+mj-lt"/>
                        </a:rPr>
                        <a:t>#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 b="0">
                          <a:latin typeface="+mj-lt"/>
                        </a:rPr>
                        <a:t>Topic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 b="0" err="1">
                          <a:latin typeface="+mj-lt"/>
                        </a:rPr>
                        <a:t>Responsible</a:t>
                      </a:r>
                      <a:endParaRPr lang="de-CH" sz="1000" b="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 b="0">
                          <a:latin typeface="+mj-lt"/>
                        </a:rPr>
                        <a:t>Time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520799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Intro &amp; Company </a:t>
                      </a:r>
                      <a:r>
                        <a:rPr lang="de-CH" sz="1000" err="1"/>
                        <a:t>Presentation</a:t>
                      </a:r>
                      <a:endParaRPr lang="de-CH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Björn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15’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76080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Innovation Garage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Robert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15’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45973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Data &amp; </a:t>
                      </a:r>
                      <a:r>
                        <a:rPr lang="de-CH" sz="1000" err="1"/>
                        <a:t>Artificial</a:t>
                      </a:r>
                      <a:r>
                        <a:rPr lang="de-CH" sz="1000"/>
                        <a:t> </a:t>
                      </a:r>
                      <a:r>
                        <a:rPr lang="de-CH" sz="1000" err="1"/>
                        <a:t>Intelligence</a:t>
                      </a:r>
                      <a:endParaRPr lang="de-CH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Pascal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30’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8829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Cloud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Karsten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45’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92990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/>
                        <a:t>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/>
                        <a:t>Blockchain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/>
                        <a:t>Martin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/>
                        <a:t>30’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06207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6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Next </a:t>
                      </a:r>
                      <a:r>
                        <a:rPr lang="de-CH" sz="1000" err="1"/>
                        <a:t>Steps</a:t>
                      </a:r>
                      <a:endParaRPr lang="de-CH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30’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779038"/>
                  </a:ext>
                </a:extLst>
              </a:tr>
            </a:tbl>
          </a:graphicData>
        </a:graphic>
      </p:graphicFrame>
      <p:sp>
        <p:nvSpPr>
          <p:cNvPr id="11" name="Rechteckige Legende 10">
            <a:extLst>
              <a:ext uri="{FF2B5EF4-FFF2-40B4-BE49-F238E27FC236}">
                <a16:creationId xmlns:a16="http://schemas.microsoft.com/office/drawing/2014/main" id="{3EC4515F-B03F-1643-8BCE-98834177C279}"/>
              </a:ext>
            </a:extLst>
          </p:cNvPr>
          <p:cNvSpPr/>
          <p:nvPr userDrawn="1"/>
        </p:nvSpPr>
        <p:spPr>
          <a:xfrm>
            <a:off x="6846032" y="837527"/>
            <a:ext cx="1374296" cy="582460"/>
          </a:xfrm>
          <a:prstGeom prst="wedgeRectCallout">
            <a:avLst>
              <a:gd name="adj1" fmla="val -80394"/>
              <a:gd name="adj2" fmla="val 7662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CH" sz="1000">
                <a:solidFill>
                  <a:schemeClr val="tx1"/>
                </a:solidFill>
              </a:rPr>
              <a:t>1. Folienhintergrund in Hellgrau</a:t>
            </a:r>
          </a:p>
        </p:txBody>
      </p:sp>
      <p:sp>
        <p:nvSpPr>
          <p:cNvPr id="12" name="Rechteckige Legende 11">
            <a:extLst>
              <a:ext uri="{FF2B5EF4-FFF2-40B4-BE49-F238E27FC236}">
                <a16:creationId xmlns:a16="http://schemas.microsoft.com/office/drawing/2014/main" id="{DC9DF8B6-8087-1C42-9043-7A3C2D0A5EAF}"/>
              </a:ext>
            </a:extLst>
          </p:cNvPr>
          <p:cNvSpPr/>
          <p:nvPr userDrawn="1"/>
        </p:nvSpPr>
        <p:spPr>
          <a:xfrm>
            <a:off x="6846033" y="1570241"/>
            <a:ext cx="1374296" cy="582460"/>
          </a:xfrm>
          <a:prstGeom prst="wedgeRectCallout">
            <a:avLst>
              <a:gd name="adj1" fmla="val -78115"/>
              <a:gd name="adj2" fmla="val -48252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000">
                <a:solidFill>
                  <a:schemeClr val="tx1"/>
                </a:solidFill>
              </a:rPr>
              <a:t>2. Tabellenkopf in Dunkelblau</a:t>
            </a:r>
          </a:p>
        </p:txBody>
      </p:sp>
      <p:sp>
        <p:nvSpPr>
          <p:cNvPr id="13" name="Rechteckige Legende 12">
            <a:extLst>
              <a:ext uri="{FF2B5EF4-FFF2-40B4-BE49-F238E27FC236}">
                <a16:creationId xmlns:a16="http://schemas.microsoft.com/office/drawing/2014/main" id="{F979DA6E-7D3C-9040-976A-A129FF2598AC}"/>
              </a:ext>
            </a:extLst>
          </p:cNvPr>
          <p:cNvSpPr/>
          <p:nvPr userDrawn="1"/>
        </p:nvSpPr>
        <p:spPr>
          <a:xfrm>
            <a:off x="6846033" y="2368991"/>
            <a:ext cx="1374296" cy="582460"/>
          </a:xfrm>
          <a:prstGeom prst="wedgeRectCallout">
            <a:avLst>
              <a:gd name="adj1" fmla="val -78115"/>
              <a:gd name="adj2" fmla="val -48252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000">
                <a:solidFill>
                  <a:schemeClr val="tx1"/>
                </a:solidFill>
              </a:rPr>
              <a:t>3. Zeilen in weiss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sz="1000">
              <a:solidFill>
                <a:schemeClr val="tx1"/>
              </a:solidFill>
            </a:endParaRPr>
          </a:p>
        </p:txBody>
      </p:sp>
      <p:sp>
        <p:nvSpPr>
          <p:cNvPr id="14" name="Rechteckige Legende 13">
            <a:extLst>
              <a:ext uri="{FF2B5EF4-FFF2-40B4-BE49-F238E27FC236}">
                <a16:creationId xmlns:a16="http://schemas.microsoft.com/office/drawing/2014/main" id="{AE3F47B0-B54D-7948-A96E-0A961F5BC584}"/>
              </a:ext>
            </a:extLst>
          </p:cNvPr>
          <p:cNvSpPr/>
          <p:nvPr userDrawn="1"/>
        </p:nvSpPr>
        <p:spPr>
          <a:xfrm>
            <a:off x="6846033" y="3167741"/>
            <a:ext cx="1374296" cy="582460"/>
          </a:xfrm>
          <a:prstGeom prst="wedgeRectCallout">
            <a:avLst>
              <a:gd name="adj1" fmla="val -78115"/>
              <a:gd name="adj2" fmla="val -48252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000">
                <a:solidFill>
                  <a:schemeClr val="tx1"/>
                </a:solidFill>
              </a:rPr>
              <a:t>4. Innere horizontale Rahmenlinie in 1pt hellgrau</a:t>
            </a:r>
          </a:p>
        </p:txBody>
      </p:sp>
    </p:spTree>
    <p:extLst>
      <p:ext uri="{BB962C8B-B14F-4D97-AF65-F5344CB8AC3E}">
        <p14:creationId xmlns:p14="http://schemas.microsoft.com/office/powerpoint/2010/main" val="808142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-Platzhalter-le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612000"/>
            <a:ext cx="6300000" cy="50444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381-8621-EB41-A8C9-816181200217}" type="datetime1">
              <a:rPr lang="de-CH" smtClean="0"/>
              <a:t>15.03.23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0648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mit Kickerbox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7F24BB09-CBD3-BA40-A46A-ADD700DF18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8AF75A-E17E-B045-9D5F-DB913E621C9C}" type="datetime1">
              <a:rPr lang="de-CH" smtClean="0"/>
              <a:pPr/>
              <a:t>15.03.23</a:t>
            </a:fld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1BE46F-23E3-46AE-8BDD-324ADB7FE361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  <p:pic>
        <p:nvPicPr>
          <p:cNvPr id="12" name="Picture 2" descr="C:\Users\ses\Desktop\ti8m_logo_2014_CMYK.png">
            <a:extLst>
              <a:ext uri="{FF2B5EF4-FFF2-40B4-BE49-F238E27FC236}">
                <a16:creationId xmlns:a16="http://schemas.microsoft.com/office/drawing/2014/main" id="{95174798-60E3-AC41-89BF-2BA3AADDD7F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platzhalter 1">
            <a:extLst>
              <a:ext uri="{FF2B5EF4-FFF2-40B4-BE49-F238E27FC236}">
                <a16:creationId xmlns:a16="http://schemas.microsoft.com/office/drawing/2014/main" id="{B8DB215F-592D-3549-B2BC-D1D91A90C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8" y="612000"/>
            <a:ext cx="702000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4387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hervorhebung/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43500"/>
          </a:xfrm>
          <a:noFill/>
        </p:spPr>
        <p:txBody>
          <a:bodyPr lIns="360000" tIns="360000" rIns="360000" bIns="360000" anchor="ctr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de-DE"/>
              <a:t>Texthervorhebung oder Zwischentitel</a:t>
            </a:r>
            <a:endParaRPr lang="de-CH"/>
          </a:p>
        </p:txBody>
      </p:sp>
      <p:pic>
        <p:nvPicPr>
          <p:cNvPr id="3" name="Grafik 8">
            <a:extLst>
              <a:ext uri="{FF2B5EF4-FFF2-40B4-BE49-F238E27FC236}">
                <a16:creationId xmlns:a16="http://schemas.microsoft.com/office/drawing/2014/main" id="{7F8E808C-C927-884D-8F79-98F9635307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5000" contrast="100000"/>
                    </a14:imgEffect>
                  </a14:imgLayer>
                </a14:imgProps>
              </a:ext>
            </a:extLst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52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hervorhebung/Zwischentitel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A34D28F-69D7-234C-A5DD-24D68BDB8F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43500"/>
          </a:xfrm>
          <a:noFill/>
        </p:spPr>
        <p:txBody>
          <a:bodyPr lIns="360000" tIns="360000" rIns="360000" bIns="36000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Texthervorhebung oder Zwischentitel</a:t>
            </a:r>
            <a:endParaRPr lang="de-CH"/>
          </a:p>
        </p:txBody>
      </p:sp>
      <p:pic>
        <p:nvPicPr>
          <p:cNvPr id="6" name="Picture 2" descr="C:\Users\ses\Desktop\ti8m_logo_2014_CMYK.png">
            <a:extLst>
              <a:ext uri="{FF2B5EF4-FFF2-40B4-BE49-F238E27FC236}">
                <a16:creationId xmlns:a16="http://schemas.microsoft.com/office/drawing/2014/main" id="{8FBF0863-AA3C-A948-A5A5-0899A1A85F40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8">
            <a:extLst>
              <a:ext uri="{FF2B5EF4-FFF2-40B4-BE49-F238E27FC236}">
                <a16:creationId xmlns:a16="http://schemas.microsoft.com/office/drawing/2014/main" id="{EA94FB0D-394B-7A42-99B7-D7AF803A4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4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mit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5"/>
          </p:nvPr>
        </p:nvSpPr>
        <p:spPr>
          <a:xfrm>
            <a:off x="3201900" y="0"/>
            <a:ext cx="5940000" cy="5143500"/>
          </a:xfrm>
          <a:solidFill>
            <a:schemeClr val="accent5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1358900"/>
            <a:ext cx="2520000" cy="3436938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de-DE"/>
              <a:t>Zwischentitelfolie </a:t>
            </a:r>
            <a:br>
              <a:rPr lang="de-DE"/>
            </a:br>
            <a:r>
              <a:rPr lang="de-DE"/>
              <a:t>mit Kapiteltitel und Variante mit Bild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5110-9665-6242-9CF3-3CA0DCB22E06}" type="datetime1">
              <a:rPr lang="de-CH" smtClean="0"/>
              <a:t>15.03.23</a:t>
            </a:fld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pic>
        <p:nvPicPr>
          <p:cNvPr id="9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856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zes Bil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5143500"/>
          </a:xfrm>
          <a:solidFill>
            <a:schemeClr val="accent5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66F9-ED77-784E-B9E1-554121582B9E}" type="datetime1">
              <a:rPr lang="de-CH" smtClean="0"/>
              <a:t>15.03.23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pic>
        <p:nvPicPr>
          <p:cNvPr id="9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691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,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204000" y="0"/>
            <a:ext cx="5940000" cy="5143500"/>
          </a:xfrm>
          <a:solidFill>
            <a:schemeClr val="accent5"/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/>
              <a:t>Farbfläche beliebig nach Kunden CICD auswählbar</a:t>
            </a:r>
            <a:endParaRPr lang="de-CH"/>
          </a:p>
        </p:txBody>
      </p:sp>
      <p:sp>
        <p:nvSpPr>
          <p:cNvPr id="13" name="Bildplatzhalter 13"/>
          <p:cNvSpPr>
            <a:spLocks noGrp="1"/>
          </p:cNvSpPr>
          <p:nvPr>
            <p:ph type="pic" sz="quarter" idx="15"/>
          </p:nvPr>
        </p:nvSpPr>
        <p:spPr>
          <a:xfrm>
            <a:off x="3204000" y="138222"/>
            <a:ext cx="5939999" cy="5005277"/>
          </a:xfr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6" name="Datumsplatzhalter 4"/>
          <p:cNvSpPr>
            <a:spLocks noGrp="1"/>
          </p:cNvSpPr>
          <p:nvPr>
            <p:ph type="dt" sz="half" idx="10"/>
          </p:nvPr>
        </p:nvSpPr>
        <p:spPr>
          <a:xfrm>
            <a:off x="585510" y="4732339"/>
            <a:ext cx="2057400" cy="245179"/>
          </a:xfrm>
        </p:spPr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6B8A3F-215B-8840-A3CD-23F1E7CCDEA0}" type="datetime1">
              <a:rPr kumimoji="0" lang="de-CH" sz="6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t>15.03.23</a:t>
            </a:fld>
            <a:endParaRPr kumimoji="0" lang="de-CH" sz="600" b="0" i="0" u="none" strike="noStrike" kern="1200" cap="none" spc="0" normalizeH="0" baseline="0" noProof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354210" y="4732339"/>
            <a:ext cx="360000" cy="245179"/>
          </a:xfrm>
        </p:spPr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1BE46F-23E3-46AE-8BDD-324ADB7FE361}" type="slidenum">
              <a:rPr kumimoji="0" lang="de-CH" sz="6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CH" sz="600" b="0" i="0" u="none" strike="noStrike" kern="1200" cap="none" spc="0" normalizeH="0" baseline="0" noProof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60000" y="1872000"/>
            <a:ext cx="2520000" cy="27930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20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080000"/>
            <a:ext cx="2520000" cy="65345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/>
              <a:t>Kundenname</a:t>
            </a:r>
            <a:br>
              <a:rPr lang="de-DE"/>
            </a:br>
            <a:r>
              <a:rPr lang="de-DE"/>
              <a:t>Projekttitel</a:t>
            </a:r>
            <a:endParaRPr lang="de-CH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96281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-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159B482-310A-014C-AA29-F5FD3570C9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-1"/>
            <a:ext cx="9256734" cy="520691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9CF8BC1-748C-B445-98C5-1E34CA9505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7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1" name="Grafik 8">
            <a:extLst>
              <a:ext uri="{FF2B5EF4-FFF2-40B4-BE49-F238E27FC236}">
                <a16:creationId xmlns:a16="http://schemas.microsoft.com/office/drawing/2014/main" id="{EF70EC9E-207B-0A49-914B-7258CACFDE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408032"/>
            <a:ext cx="6300000" cy="2009168"/>
          </a:xfrm>
        </p:spPr>
        <p:txBody>
          <a:bodyPr lIns="0" tIns="0" rIns="0" bIns="0" anchor="t">
            <a:noAutofit/>
          </a:bodyPr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</a:t>
            </a:r>
            <a:br>
              <a:rPr lang="de-DE"/>
            </a:br>
            <a:r>
              <a:rPr lang="de-DE"/>
              <a:t>Klicken bearbeiten. Hier stehen maximal 5 Zeilen.</a:t>
            </a:r>
            <a:br>
              <a:rPr lang="de-DE"/>
            </a:b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506525"/>
            <a:ext cx="4140000" cy="1072563"/>
          </a:xfrm>
        </p:spPr>
        <p:txBody>
          <a:bodyPr lIns="0" tIns="0" rIns="0" bIns="0" anchor="b">
            <a:norm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bg1"/>
                </a:solidFill>
                <a:latin typeface="+mn-lt"/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/>
              <a:t>Max Mustermann / Musterrolle</a:t>
            </a:r>
            <a:endParaRPr lang="de-CH"/>
          </a:p>
          <a:p>
            <a:r>
              <a:rPr lang="de-DE"/>
              <a:t>Max Mustermann / Musterrolle</a:t>
            </a:r>
            <a:endParaRPr lang="de-CH"/>
          </a:p>
          <a:p>
            <a:r>
              <a:rPr lang="de-DE"/>
              <a:t>Max Mustermann / Musterrolle</a:t>
            </a:r>
          </a:p>
        </p:txBody>
      </p:sp>
      <p:pic>
        <p:nvPicPr>
          <p:cNvPr id="9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5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173225" y="4602776"/>
            <a:ext cx="612000" cy="2309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4695969"/>
            <a:ext cx="4141225" cy="180000"/>
          </a:xfrm>
        </p:spPr>
        <p:txBody>
          <a:bodyPr>
            <a:noAutofit/>
          </a:bodyPr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  <a:lvl2pPr marL="359991" indent="0">
              <a:buNone/>
              <a:defRPr sz="1000"/>
            </a:lvl2pPr>
            <a:lvl3pPr marL="719982" indent="0">
              <a:buNone/>
              <a:defRPr sz="1000"/>
            </a:lvl3pPr>
            <a:lvl4pPr marL="1079973" indent="0">
              <a:buNone/>
              <a:defRPr sz="1000"/>
            </a:lvl4pPr>
            <a:lvl5pPr marL="1439964" indent="0">
              <a:buNone/>
              <a:defRPr sz="1000"/>
            </a:lvl5pPr>
          </a:lstStyle>
          <a:p>
            <a:r>
              <a:rPr lang="de-CH" sz="1000">
                <a:solidFill>
                  <a:schemeClr val="bg1"/>
                </a:solidFill>
              </a:rPr>
              <a:t>Ort, Monat Jahr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58775" y="886488"/>
            <a:ext cx="6311900" cy="511175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000" cap="none" baseline="0">
                <a:solidFill>
                  <a:schemeClr val="bg1"/>
                </a:solidFill>
                <a:latin typeface="+mn-lt"/>
                <a:ea typeface="Roboto Thin" pitchFamily="2" charset="0"/>
              </a:defRPr>
            </a:lvl1pPr>
            <a:lvl2pPr marL="359991" indent="0">
              <a:buFontTx/>
              <a:buNone/>
              <a:defRPr sz="3200"/>
            </a:lvl2pPr>
            <a:lvl3pPr marL="719982" indent="0">
              <a:buFontTx/>
              <a:buNone/>
              <a:defRPr sz="3200"/>
            </a:lvl3pPr>
            <a:lvl4pPr marL="1079973" indent="0">
              <a:buFontTx/>
              <a:buNone/>
              <a:defRPr sz="3200"/>
            </a:lvl4pPr>
            <a:lvl5pPr marL="1439964" indent="0">
              <a:buFontTx/>
              <a:buNone/>
              <a:defRPr sz="3200"/>
            </a:lvl5pPr>
          </a:lstStyle>
          <a:p>
            <a:pPr lvl="0"/>
            <a:r>
              <a:rPr lang="de-DE"/>
              <a:t>Kundenname</a:t>
            </a:r>
            <a:endParaRPr lang="de-CH"/>
          </a:p>
        </p:txBody>
      </p:sp>
      <p:sp>
        <p:nvSpPr>
          <p:cNvPr id="5" name="Rechteckige Legende 4">
            <a:extLst>
              <a:ext uri="{FF2B5EF4-FFF2-40B4-BE49-F238E27FC236}">
                <a16:creationId xmlns:a16="http://schemas.microsoft.com/office/drawing/2014/main" id="{9B2C498F-59A0-004D-A779-805594DC19CE}"/>
              </a:ext>
            </a:extLst>
          </p:cNvPr>
          <p:cNvSpPr/>
          <p:nvPr userDrawn="1"/>
        </p:nvSpPr>
        <p:spPr>
          <a:xfrm>
            <a:off x="9329194" y="4589711"/>
            <a:ext cx="1019089" cy="582460"/>
          </a:xfrm>
          <a:prstGeom prst="wedgeRectCallout">
            <a:avLst>
              <a:gd name="adj1" fmla="val -63532"/>
              <a:gd name="adj2" fmla="val 20565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>
                <a:solidFill>
                  <a:schemeClr val="tx1"/>
                </a:solidFill>
              </a:rPr>
              <a:t>Hier kann man das Bild austauschen</a:t>
            </a:r>
          </a:p>
        </p:txBody>
      </p:sp>
    </p:spTree>
    <p:extLst>
      <p:ext uri="{BB962C8B-B14F-4D97-AF65-F5344CB8AC3E}">
        <p14:creationId xmlns:p14="http://schemas.microsoft.com/office/powerpoint/2010/main" val="27387089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, Text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9144000" cy="3600450"/>
          </a:xfrm>
          <a:solidFill>
            <a:schemeClr val="accent5"/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/>
              <a:t>Farbfläche beliebig nach Kunden CICD auswählbar</a:t>
            </a:r>
            <a:endParaRPr lang="de-CH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080000"/>
            <a:ext cx="2163460" cy="85766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/>
              <a:t>Kundenname</a:t>
            </a:r>
            <a:br>
              <a:rPr lang="de-DE"/>
            </a:br>
            <a:r>
              <a:rPr lang="de-DE"/>
              <a:t>Projekttitel</a:t>
            </a:r>
            <a:endParaRPr lang="de-CH"/>
          </a:p>
        </p:txBody>
      </p:sp>
      <p:sp>
        <p:nvSpPr>
          <p:cNvPr id="15" name="Datumsplatzhalter 4"/>
          <p:cNvSpPr>
            <a:spLocks noGrp="1"/>
          </p:cNvSpPr>
          <p:nvPr>
            <p:ph type="dt" sz="half" idx="10"/>
          </p:nvPr>
        </p:nvSpPr>
        <p:spPr>
          <a:xfrm>
            <a:off x="585510" y="4732339"/>
            <a:ext cx="2057400" cy="245179"/>
          </a:xfrm>
        </p:spPr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1F6832-8988-F64E-A3E7-418E75C7C283}" type="datetime1">
              <a:rPr kumimoji="0" lang="de-CH" sz="6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t>15.03.23</a:t>
            </a:fld>
            <a:endParaRPr kumimoji="0" lang="de-CH" sz="600" b="0" i="0" u="none" strike="noStrike" kern="1200" cap="none" spc="0" normalizeH="0" baseline="0" noProof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354210" y="4732339"/>
            <a:ext cx="360000" cy="245179"/>
          </a:xfrm>
        </p:spPr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1BE46F-23E3-46AE-8BDD-324ADB7FE361}" type="slidenum">
              <a:rPr kumimoji="0" lang="de-CH" sz="6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CH" sz="600" b="0" i="0" u="none" strike="noStrike" kern="1200" cap="none" spc="0" normalizeH="0" baseline="0" noProof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20" name="Bildplatzhalter 13"/>
          <p:cNvSpPr>
            <a:spLocks noGrp="1"/>
          </p:cNvSpPr>
          <p:nvPr>
            <p:ph type="pic" sz="quarter" idx="15"/>
          </p:nvPr>
        </p:nvSpPr>
        <p:spPr>
          <a:xfrm>
            <a:off x="2381694" y="-152991"/>
            <a:ext cx="7300518" cy="4106542"/>
          </a:xfr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358775" y="3780000"/>
            <a:ext cx="4068000" cy="864000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8"/>
          </p:nvPr>
        </p:nvSpPr>
        <p:spPr>
          <a:xfrm>
            <a:off x="4717225" y="3780000"/>
            <a:ext cx="4068000" cy="864000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8119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Übersicht 5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platzhalter 2"/>
          <p:cNvSpPr>
            <a:spLocks noGrp="1"/>
          </p:cNvSpPr>
          <p:nvPr>
            <p:ph type="pic" sz="quarter" idx="37"/>
          </p:nvPr>
        </p:nvSpPr>
        <p:spPr>
          <a:xfrm>
            <a:off x="358775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05AD-4F36-ED4C-86C4-F02CE493A888}" type="datetime1">
              <a:rPr lang="de-CH" smtClean="0"/>
              <a:t>15.03.23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0" name="Textplatzhalt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35877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360000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2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5er Titelmasterformat durch Klicken bearbeiten</a:t>
            </a:r>
            <a:endParaRPr lang="de-CH"/>
          </a:p>
        </p:txBody>
      </p:sp>
      <p:sp>
        <p:nvSpPr>
          <p:cNvPr id="23" name="Bildplatzhalter 2">
            <a:extLst>
              <a:ext uri="{FF2B5EF4-FFF2-40B4-BE49-F238E27FC236}">
                <a16:creationId xmlns:a16="http://schemas.microsoft.com/office/drawing/2014/main" id="{5733D68A-3060-BC4E-B238-CADB06F72C4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071338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4" name="Textplatzhalter 14">
            <a:extLst>
              <a:ext uri="{FF2B5EF4-FFF2-40B4-BE49-F238E27FC236}">
                <a16:creationId xmlns:a16="http://schemas.microsoft.com/office/drawing/2014/main" id="{1B19A729-DEA8-A641-ACA8-1AEFBB778E8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071337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5" name="Textplatzhalter 14">
            <a:extLst>
              <a:ext uri="{FF2B5EF4-FFF2-40B4-BE49-F238E27FC236}">
                <a16:creationId xmlns:a16="http://schemas.microsoft.com/office/drawing/2014/main" id="{CF9C95D5-A0AA-794B-8D76-19E88D3B020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071338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FDE9068A-4C4E-DD44-8445-869B2BD559A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072563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28" name="Bildplatzhalter 2">
            <a:extLst>
              <a:ext uri="{FF2B5EF4-FFF2-40B4-BE49-F238E27FC236}">
                <a16:creationId xmlns:a16="http://schemas.microsoft.com/office/drawing/2014/main" id="{3BC49D8A-2A0F-264C-9B53-5BB49FB7921C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783901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9" name="Textplatzhalter 14">
            <a:extLst>
              <a:ext uri="{FF2B5EF4-FFF2-40B4-BE49-F238E27FC236}">
                <a16:creationId xmlns:a16="http://schemas.microsoft.com/office/drawing/2014/main" id="{B0F5DFCB-FAC3-4F46-B6BC-8A2314234EB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83900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32" name="Textplatzhalter 14">
            <a:extLst>
              <a:ext uri="{FF2B5EF4-FFF2-40B4-BE49-F238E27FC236}">
                <a16:creationId xmlns:a16="http://schemas.microsoft.com/office/drawing/2014/main" id="{F6395AB6-36E4-844B-BCD2-DFEC80A54BA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783901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35" name="Textplatzhalter 10">
            <a:extLst>
              <a:ext uri="{FF2B5EF4-FFF2-40B4-BE49-F238E27FC236}">
                <a16:creationId xmlns:a16="http://schemas.microsoft.com/office/drawing/2014/main" id="{E7BCDEA9-3FC2-7A43-9B2D-A98C01D73BD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785126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46" name="Bildplatzhalter 2">
            <a:extLst>
              <a:ext uri="{FF2B5EF4-FFF2-40B4-BE49-F238E27FC236}">
                <a16:creationId xmlns:a16="http://schemas.microsoft.com/office/drawing/2014/main" id="{ACF8D19C-89A0-8343-A6A9-3D856CE1DCC1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5488714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7" name="Textplatzhalter 14">
            <a:extLst>
              <a:ext uri="{FF2B5EF4-FFF2-40B4-BE49-F238E27FC236}">
                <a16:creationId xmlns:a16="http://schemas.microsoft.com/office/drawing/2014/main" id="{40065D77-456B-D242-B6F0-668E626D9929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488713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48" name="Textplatzhalter 14">
            <a:extLst>
              <a:ext uri="{FF2B5EF4-FFF2-40B4-BE49-F238E27FC236}">
                <a16:creationId xmlns:a16="http://schemas.microsoft.com/office/drawing/2014/main" id="{3066083B-C0FE-B14D-954D-0BFDFD45E76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488714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49" name="Textplatzhalter 10">
            <a:extLst>
              <a:ext uri="{FF2B5EF4-FFF2-40B4-BE49-F238E27FC236}">
                <a16:creationId xmlns:a16="http://schemas.microsoft.com/office/drawing/2014/main" id="{491259D3-83FD-E249-929E-02D4C2D4D1C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489939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50" name="Bildplatzhalter 2">
            <a:extLst>
              <a:ext uri="{FF2B5EF4-FFF2-40B4-BE49-F238E27FC236}">
                <a16:creationId xmlns:a16="http://schemas.microsoft.com/office/drawing/2014/main" id="{B05ECEE7-69E8-0D4F-BF26-FE1246B1CEF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7201277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1" name="Textplatzhalter 14">
            <a:extLst>
              <a:ext uri="{FF2B5EF4-FFF2-40B4-BE49-F238E27FC236}">
                <a16:creationId xmlns:a16="http://schemas.microsoft.com/office/drawing/2014/main" id="{51CA5ABF-3210-A141-9DDF-07C1089E030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201276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52" name="Textplatzhalter 14">
            <a:extLst>
              <a:ext uri="{FF2B5EF4-FFF2-40B4-BE49-F238E27FC236}">
                <a16:creationId xmlns:a16="http://schemas.microsoft.com/office/drawing/2014/main" id="{4DE27B6D-7ED7-8D42-93ED-0E122B07AD9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201277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53" name="Textplatzhalter 10">
            <a:extLst>
              <a:ext uri="{FF2B5EF4-FFF2-40B4-BE49-F238E27FC236}">
                <a16:creationId xmlns:a16="http://schemas.microsoft.com/office/drawing/2014/main" id="{3FECEDA3-82DE-3541-B6B0-9A9926AD72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02502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4044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Übersicht 4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Bildplatzhalter 2"/>
          <p:cNvSpPr>
            <a:spLocks noGrp="1"/>
          </p:cNvSpPr>
          <p:nvPr>
            <p:ph type="pic" sz="quarter" idx="39"/>
          </p:nvPr>
        </p:nvSpPr>
        <p:spPr>
          <a:xfrm>
            <a:off x="4787999" y="1359364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2" name="Bildplatzhalter 2"/>
          <p:cNvSpPr>
            <a:spLocks noGrp="1"/>
          </p:cNvSpPr>
          <p:nvPr>
            <p:ph type="pic" sz="quarter" idx="41"/>
          </p:nvPr>
        </p:nvSpPr>
        <p:spPr>
          <a:xfrm>
            <a:off x="6985225" y="1359364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3" name="Textplatzhalt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6985225" y="3662789"/>
            <a:ext cx="1800000" cy="965959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38" name="Bildplatzhalter 2"/>
          <p:cNvSpPr>
            <a:spLocks noGrp="1"/>
          </p:cNvSpPr>
          <p:nvPr>
            <p:ph type="pic" sz="quarter" idx="37"/>
          </p:nvPr>
        </p:nvSpPr>
        <p:spPr>
          <a:xfrm>
            <a:off x="358775" y="1359364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6"/>
          </p:nvPr>
        </p:nvSpPr>
        <p:spPr>
          <a:xfrm>
            <a:off x="2555875" y="1359364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05AD-4F36-ED4C-86C4-F02CE493A888}" type="datetime1">
              <a:rPr lang="de-CH" smtClean="0"/>
              <a:t>15.03.23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0" name="Textplatzhalt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35877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14" name="Textplatzhalt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2556000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2" name="Textplatzhalt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2556000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360000" y="3662789"/>
            <a:ext cx="1800000" cy="965959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30" name="Textplatzhalter 14"/>
          <p:cNvSpPr>
            <a:spLocks noGrp="1"/>
          </p:cNvSpPr>
          <p:nvPr>
            <p:ph type="body" sz="quarter" idx="29" hasCustomPrompt="1"/>
          </p:nvPr>
        </p:nvSpPr>
        <p:spPr>
          <a:xfrm>
            <a:off x="4787999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31" name="Textplatzhalter 14"/>
          <p:cNvSpPr>
            <a:spLocks noGrp="1"/>
          </p:cNvSpPr>
          <p:nvPr>
            <p:ph type="body" sz="quarter" idx="30" hasCustomPrompt="1"/>
          </p:nvPr>
        </p:nvSpPr>
        <p:spPr>
          <a:xfrm>
            <a:off x="4788000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33" name="Textplatzhalter 14"/>
          <p:cNvSpPr>
            <a:spLocks noGrp="1"/>
          </p:cNvSpPr>
          <p:nvPr>
            <p:ph type="body" sz="quarter" idx="32" hasCustomPrompt="1"/>
          </p:nvPr>
        </p:nvSpPr>
        <p:spPr>
          <a:xfrm>
            <a:off x="6985225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34" name="Textplatzhalt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698522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39" name="Textplatzhalt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2555875" y="3662789"/>
            <a:ext cx="1800000" cy="965959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41" name="Textplatzhalt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4787999" y="3662789"/>
            <a:ext cx="1800000" cy="965959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2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4er Titelmasterformat 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73652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Vs kurz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6FB-D0BA-E648-ACD1-4244D058A501}" type="datetime1">
              <a:rPr lang="de-CH" smtClean="0"/>
              <a:t>15.03.23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2340000" y="1137600"/>
            <a:ext cx="1980000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1"/>
          </p:nvPr>
        </p:nvSpPr>
        <p:spPr>
          <a:xfrm>
            <a:off x="6767999" y="1137600"/>
            <a:ext cx="2017225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39"/>
          </p:nvPr>
        </p:nvSpPr>
        <p:spPr>
          <a:xfrm>
            <a:off x="4787999" y="1360800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37"/>
          </p:nvPr>
        </p:nvSpPr>
        <p:spPr>
          <a:xfrm>
            <a:off x="358775" y="1360800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0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baseline="0"/>
            </a:lvl1pPr>
          </a:lstStyle>
          <a:p>
            <a:r>
              <a:rPr lang="de-DE"/>
              <a:t>Titel hinzufügen</a:t>
            </a:r>
            <a:endParaRPr lang="de-CH"/>
          </a:p>
        </p:txBody>
      </p:sp>
      <p:sp>
        <p:nvSpPr>
          <p:cNvPr id="22" name="Textplatzhalter 14">
            <a:extLst>
              <a:ext uri="{FF2B5EF4-FFF2-40B4-BE49-F238E27FC236}">
                <a16:creationId xmlns:a16="http://schemas.microsoft.com/office/drawing/2014/main" id="{4BD78BF6-6E1E-3844-8A08-ECFD8F63D2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3" name="Textplatzhalter 14">
            <a:extLst>
              <a:ext uri="{FF2B5EF4-FFF2-40B4-BE49-F238E27FC236}">
                <a16:creationId xmlns:a16="http://schemas.microsoft.com/office/drawing/2014/main" id="{8687DA67-E035-D641-B943-0A7EC87E74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877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26" name="Textplatzhalter 14">
            <a:extLst>
              <a:ext uri="{FF2B5EF4-FFF2-40B4-BE49-F238E27FC236}">
                <a16:creationId xmlns:a16="http://schemas.microsoft.com/office/drawing/2014/main" id="{6BCD9C6B-F907-0E46-BB32-E74FB810FEC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87999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7" name="Textplatzhalter 14">
            <a:extLst>
              <a:ext uri="{FF2B5EF4-FFF2-40B4-BE49-F238E27FC236}">
                <a16:creationId xmlns:a16="http://schemas.microsoft.com/office/drawing/2014/main" id="{F0F73FC7-6070-AC44-AB20-34F779B271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88000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</p:spTree>
    <p:extLst>
      <p:ext uri="{BB962C8B-B14F-4D97-AF65-F5344CB8AC3E}">
        <p14:creationId xmlns:p14="http://schemas.microsoft.com/office/powerpoint/2010/main" val="9050100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V ausführl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A135-0BEA-5E4E-BD24-44ADEECDBBEE}" type="datetime1">
              <a:rPr lang="de-CH" smtClean="0"/>
              <a:t>15.03.23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37"/>
          </p:nvPr>
        </p:nvSpPr>
        <p:spPr>
          <a:xfrm>
            <a:off x="358775" y="1360800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2340000" y="1137600"/>
            <a:ext cx="1980000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1"/>
          </p:nvPr>
        </p:nvSpPr>
        <p:spPr>
          <a:xfrm>
            <a:off x="6767999" y="1137600"/>
            <a:ext cx="2017225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38"/>
          </p:nvPr>
        </p:nvSpPr>
        <p:spPr>
          <a:xfrm>
            <a:off x="4561950" y="1137600"/>
            <a:ext cx="1980000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C3486F5E-3D6E-A64F-85D1-CDBD00E909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18" name="Textplatzhalter 14">
            <a:extLst>
              <a:ext uri="{FF2B5EF4-FFF2-40B4-BE49-F238E27FC236}">
                <a16:creationId xmlns:a16="http://schemas.microsoft.com/office/drawing/2014/main" id="{5FA01258-BA9C-2F44-9CFA-CE027F20AD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877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</p:spTree>
    <p:extLst>
      <p:ext uri="{BB962C8B-B14F-4D97-AF65-F5344CB8AC3E}">
        <p14:creationId xmlns:p14="http://schemas.microsoft.com/office/powerpoint/2010/main" val="34479861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AB3B-EB9C-824A-BFD4-4375D3DD14E2}" type="datetime1">
              <a:rPr lang="de-CH" smtClean="0"/>
              <a:t>15.03.23</a:t>
            </a:fld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55256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_deutsch_6_Stando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77DD0465-0406-4540-B4AB-1DD7A8D91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4" y="2027128"/>
            <a:ext cx="2665075" cy="199310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750">
                <a:solidFill>
                  <a:schemeClr val="bg1"/>
                </a:solidFill>
              </a:defRPr>
            </a:lvl2pPr>
            <a:lvl3pPr marL="685800" indent="0">
              <a:buNone/>
              <a:defRPr sz="750">
                <a:solidFill>
                  <a:schemeClr val="bg1"/>
                </a:solidFill>
              </a:defRPr>
            </a:lvl3pPr>
            <a:lvl4pPr marL="1028700" indent="0">
              <a:buNone/>
              <a:defRPr sz="750">
                <a:solidFill>
                  <a:schemeClr val="bg1"/>
                </a:solidFill>
              </a:defRPr>
            </a:lvl4pPr>
            <a:lvl5pPr marL="1371600" indent="0">
              <a:buNone/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Max Mustermann 1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  <a:p>
            <a:pPr lvl="0"/>
            <a:endParaRPr lang="de-DE"/>
          </a:p>
          <a:p>
            <a:pPr lvl="0"/>
            <a:r>
              <a:rPr lang="de-DE"/>
              <a:t>Max Mustermann 2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358774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>
                <a:solidFill>
                  <a:schemeClr val="bg1"/>
                </a:solidFill>
                <a:latin typeface="+mj-lt"/>
                <a:ea typeface="Roboto" pitchFamily="2" charset="0"/>
              </a:rPr>
              <a:t>ti8m.com</a:t>
            </a:r>
            <a:br>
              <a:rPr lang="de-CH" sz="600">
                <a:solidFill>
                  <a:schemeClr val="bg1"/>
                </a:solidFill>
                <a:latin typeface="+mj-lt"/>
                <a:ea typeface="Roboto" pitchFamily="2" charset="0"/>
              </a:rPr>
            </a:br>
            <a:endParaRPr lang="de-CH" sz="600">
              <a:solidFill>
                <a:schemeClr val="bg1"/>
              </a:solidFill>
              <a:latin typeface="+mj-lt"/>
              <a:ea typeface="Roboto" pitchFamily="2" charset="0"/>
            </a:endParaRP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Buckhauserstrasse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24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8048 Zürich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SCHWEIZ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+41 44 497 75 00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1516420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ti&amp;m AG</a:t>
            </a:r>
          </a:p>
          <a:p>
            <a:pPr lvl="0"/>
            <a:r>
              <a:rPr lang="de-CH" sz="600" dirty="0" err="1">
                <a:solidFill>
                  <a:schemeClr val="bg1"/>
                </a:solidFill>
                <a:latin typeface="+mn-lt"/>
                <a:ea typeface="Roboto" pitchFamily="2" charset="0"/>
              </a:rPr>
              <a:t>Monbijoustrasse</a:t>
            </a:r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 68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3007 Bern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SCHWEIZ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+41 31 960 15 55</a:t>
            </a:r>
          </a:p>
        </p:txBody>
      </p:sp>
      <p:sp>
        <p:nvSpPr>
          <p:cNvPr id="16" name="Rechteck 15"/>
          <p:cNvSpPr/>
          <p:nvPr userDrawn="1"/>
        </p:nvSpPr>
        <p:spPr>
          <a:xfrm>
            <a:off x="2573947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Innere Margarethenstrasse 5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4051 Basel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SCHWEIZ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+41 61 501 29 99 </a:t>
            </a:r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39461" y="2027128"/>
            <a:ext cx="2665075" cy="199310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750">
                <a:solidFill>
                  <a:schemeClr val="bg1"/>
                </a:solidFill>
              </a:defRPr>
            </a:lvl2pPr>
            <a:lvl3pPr marL="685800" indent="0">
              <a:buNone/>
              <a:defRPr sz="750">
                <a:solidFill>
                  <a:schemeClr val="bg1"/>
                </a:solidFill>
              </a:defRPr>
            </a:lvl3pPr>
            <a:lvl4pPr marL="1028700" indent="0">
              <a:buNone/>
              <a:defRPr sz="750">
                <a:solidFill>
                  <a:schemeClr val="bg1"/>
                </a:solidFill>
              </a:defRPr>
            </a:lvl4pPr>
            <a:lvl5pPr marL="1371600" indent="0">
              <a:buNone/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Max Mustermann 3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  <a:p>
            <a:pPr lvl="0"/>
            <a:endParaRPr lang="de-DE"/>
          </a:p>
          <a:p>
            <a:pPr lvl="0"/>
            <a:r>
              <a:rPr lang="de-DE"/>
              <a:t>Max Mustermann 4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</p:txBody>
      </p:sp>
      <p:pic>
        <p:nvPicPr>
          <p:cNvPr id="13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173225" y="4602776"/>
            <a:ext cx="612000" cy="2309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C387D7D6-E0AE-E44B-AA19-71720F66A14D}"/>
              </a:ext>
            </a:extLst>
          </p:cNvPr>
          <p:cNvSpPr/>
          <p:nvPr userDrawn="1"/>
        </p:nvSpPr>
        <p:spPr>
          <a:xfrm>
            <a:off x="3952904" y="3947300"/>
            <a:ext cx="1672432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GmbH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Schaumainkai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91</a:t>
            </a:r>
            <a:b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</a:b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60596 Frankfurt am Main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DEUTSCHLAND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+49 69 24745268-0    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CCC7B0B-036E-8D40-960B-1C13B1B5C613}"/>
              </a:ext>
            </a:extLst>
          </p:cNvPr>
          <p:cNvSpPr txBox="1"/>
          <p:nvPr userDrawn="1"/>
        </p:nvSpPr>
        <p:spPr>
          <a:xfrm>
            <a:off x="358775" y="612000"/>
            <a:ext cx="33544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Wir digitalisieren Ihr Unternehmen.</a:t>
            </a:r>
            <a:endParaRPr kumimoji="0" lang="de-CH" sz="1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E566325-CA3F-1346-894C-A36821C0E469}"/>
              </a:ext>
            </a:extLst>
          </p:cNvPr>
          <p:cNvSpPr/>
          <p:nvPr userDrawn="1"/>
        </p:nvSpPr>
        <p:spPr>
          <a:xfrm>
            <a:off x="5290751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GmbH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Kesselstraße 3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40221 Düsseldorf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DEUTSCHLAND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+49 211 90989580 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15C53B8-8F48-3442-87E5-ABD117E266C3}"/>
              </a:ext>
            </a:extLst>
          </p:cNvPr>
          <p:cNvSpPr/>
          <p:nvPr userDrawn="1"/>
        </p:nvSpPr>
        <p:spPr>
          <a:xfrm>
            <a:off x="6455965" y="3947300"/>
            <a:ext cx="1672432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ti&amp;m </a:t>
            </a:r>
            <a:r>
              <a:rPr lang="de-CH" sz="600" dirty="0" err="1">
                <a:solidFill>
                  <a:schemeClr val="bg1"/>
                </a:solidFill>
                <a:latin typeface="+mn-lt"/>
                <a:ea typeface="Roboto" pitchFamily="2" charset="0"/>
              </a:rPr>
              <a:t>Pte</a:t>
            </a:r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. Ltd.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18 Robinson Road #15-16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Singapore 048547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SINGAPORE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+65 6983 9530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DCE6EB15-AD5A-7EDA-E79E-5B12F70BA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9999" y="1058847"/>
            <a:ext cx="7415689" cy="2009168"/>
          </a:xfrm>
        </p:spPr>
        <p:txBody>
          <a:bodyPr lIns="0" tIns="0" rIns="0" bIns="0" anchor="t">
            <a:noAutofit/>
          </a:bodyPr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Call-</a:t>
            </a:r>
            <a:r>
              <a:rPr lang="de-DE" err="1"/>
              <a:t>to</a:t>
            </a:r>
            <a:r>
              <a:rPr lang="de-DE"/>
              <a:t>-Action formulieren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04723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_english_6_Stando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77DD0465-0406-4540-B4AB-1DD7A8D91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4" y="2027128"/>
            <a:ext cx="2665075" cy="199310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750">
                <a:solidFill>
                  <a:schemeClr val="bg1"/>
                </a:solidFill>
              </a:defRPr>
            </a:lvl2pPr>
            <a:lvl3pPr marL="685800" indent="0">
              <a:buNone/>
              <a:defRPr sz="750">
                <a:solidFill>
                  <a:schemeClr val="bg1"/>
                </a:solidFill>
              </a:defRPr>
            </a:lvl3pPr>
            <a:lvl4pPr marL="1028700" indent="0">
              <a:buNone/>
              <a:defRPr sz="750">
                <a:solidFill>
                  <a:schemeClr val="bg1"/>
                </a:solidFill>
              </a:defRPr>
            </a:lvl4pPr>
            <a:lvl5pPr marL="1371600" indent="0">
              <a:buNone/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Max Mustermann 1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  <a:p>
            <a:pPr lvl="0"/>
            <a:endParaRPr lang="de-DE"/>
          </a:p>
          <a:p>
            <a:pPr lvl="0"/>
            <a:r>
              <a:rPr lang="de-DE"/>
              <a:t>Max Mustermann 2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358774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>
                <a:solidFill>
                  <a:schemeClr val="bg1"/>
                </a:solidFill>
                <a:latin typeface="+mj-lt"/>
                <a:ea typeface="Roboto" pitchFamily="2" charset="0"/>
              </a:rPr>
              <a:t>ti8m.com</a:t>
            </a:r>
            <a:br>
              <a:rPr lang="de-CH" sz="600">
                <a:solidFill>
                  <a:schemeClr val="bg1"/>
                </a:solidFill>
                <a:latin typeface="+mj-lt"/>
                <a:ea typeface="Roboto" pitchFamily="2" charset="0"/>
              </a:rPr>
            </a:br>
            <a:endParaRPr lang="de-CH" sz="600">
              <a:solidFill>
                <a:schemeClr val="bg1"/>
              </a:solidFill>
              <a:latin typeface="+mj-lt"/>
              <a:ea typeface="Roboto" pitchFamily="2" charset="0"/>
            </a:endParaRP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Buckhauserstrasse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24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8048 </a:t>
            </a:r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Zurich</a:t>
            </a:r>
            <a:endParaRPr lang="de-CH" sz="600">
              <a:solidFill>
                <a:schemeClr val="bg1"/>
              </a:solidFill>
              <a:latin typeface="+mn-lt"/>
              <a:ea typeface="Roboto" pitchFamily="2" charset="0"/>
            </a:endParaRP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SWITZERLAND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+41 44 497 75 00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1516420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Monbijoustrasse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68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3007 Bern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SWITZERLAND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+41 31 960 15 55</a:t>
            </a:r>
          </a:p>
        </p:txBody>
      </p:sp>
      <p:sp>
        <p:nvSpPr>
          <p:cNvPr id="16" name="Rechteck 15"/>
          <p:cNvSpPr/>
          <p:nvPr userDrawn="1"/>
        </p:nvSpPr>
        <p:spPr>
          <a:xfrm>
            <a:off x="2573947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Innere Margarethenstrasse 5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4051 Basel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SWITZERLAND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+41 61 501 29 99 </a:t>
            </a:r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39461" y="2027128"/>
            <a:ext cx="2665075" cy="199310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750">
                <a:solidFill>
                  <a:schemeClr val="bg1"/>
                </a:solidFill>
              </a:defRPr>
            </a:lvl2pPr>
            <a:lvl3pPr marL="685800" indent="0">
              <a:buNone/>
              <a:defRPr sz="750">
                <a:solidFill>
                  <a:schemeClr val="bg1"/>
                </a:solidFill>
              </a:defRPr>
            </a:lvl3pPr>
            <a:lvl4pPr marL="1028700" indent="0">
              <a:buNone/>
              <a:defRPr sz="750">
                <a:solidFill>
                  <a:schemeClr val="bg1"/>
                </a:solidFill>
              </a:defRPr>
            </a:lvl4pPr>
            <a:lvl5pPr marL="1371600" indent="0">
              <a:buNone/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Max Mustermann 3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  <a:p>
            <a:pPr lvl="0"/>
            <a:endParaRPr lang="de-DE"/>
          </a:p>
          <a:p>
            <a:pPr lvl="0"/>
            <a:r>
              <a:rPr lang="de-DE"/>
              <a:t>Max Mustermann 4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</p:txBody>
      </p:sp>
      <p:pic>
        <p:nvPicPr>
          <p:cNvPr id="13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173225" y="4602776"/>
            <a:ext cx="612000" cy="2309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C387D7D6-E0AE-E44B-AA19-71720F66A14D}"/>
              </a:ext>
            </a:extLst>
          </p:cNvPr>
          <p:cNvSpPr/>
          <p:nvPr userDrawn="1"/>
        </p:nvSpPr>
        <p:spPr>
          <a:xfrm>
            <a:off x="3952904" y="3947300"/>
            <a:ext cx="1672432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GmbH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Schaumainkai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91</a:t>
            </a:r>
            <a:b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</a:b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60596 Frankfurt am Main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GERMANY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+49 69 24745268-0    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CCC7B0B-036E-8D40-960B-1C13B1B5C613}"/>
              </a:ext>
            </a:extLst>
          </p:cNvPr>
          <p:cNvSpPr txBox="1"/>
          <p:nvPr userDrawn="1"/>
        </p:nvSpPr>
        <p:spPr>
          <a:xfrm>
            <a:off x="358775" y="612000"/>
            <a:ext cx="33544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lang="de-DE" sz="1600" err="1">
                <a:solidFill>
                  <a:schemeClr val="bg1"/>
                </a:solidFill>
              </a:rPr>
              <a:t>We</a:t>
            </a:r>
            <a:r>
              <a:rPr lang="de-DE" sz="1600">
                <a:solidFill>
                  <a:schemeClr val="bg1"/>
                </a:solidFill>
              </a:rPr>
              <a:t> </a:t>
            </a:r>
            <a:r>
              <a:rPr lang="de-DE" sz="1600" err="1">
                <a:solidFill>
                  <a:schemeClr val="bg1"/>
                </a:solidFill>
              </a:rPr>
              <a:t>digitalize</a:t>
            </a:r>
            <a:r>
              <a:rPr lang="de-DE" sz="1600">
                <a:solidFill>
                  <a:schemeClr val="bg1"/>
                </a:solidFill>
              </a:rPr>
              <a:t> </a:t>
            </a:r>
            <a:r>
              <a:rPr lang="de-DE" sz="1600" err="1">
                <a:solidFill>
                  <a:schemeClr val="bg1"/>
                </a:solidFill>
              </a:rPr>
              <a:t>your</a:t>
            </a:r>
            <a:r>
              <a:rPr lang="de-DE" sz="1600">
                <a:solidFill>
                  <a:schemeClr val="bg1"/>
                </a:solidFill>
              </a:rPr>
              <a:t> </a:t>
            </a:r>
            <a:r>
              <a:rPr lang="de-DE" sz="1600" err="1">
                <a:solidFill>
                  <a:schemeClr val="bg1"/>
                </a:solidFill>
              </a:rPr>
              <a:t>company</a:t>
            </a:r>
            <a:r>
              <a:rPr lang="de-DE" sz="16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E566325-CA3F-1346-894C-A36821C0E469}"/>
              </a:ext>
            </a:extLst>
          </p:cNvPr>
          <p:cNvSpPr/>
          <p:nvPr userDrawn="1"/>
        </p:nvSpPr>
        <p:spPr>
          <a:xfrm>
            <a:off x="5290751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GmbH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Kesselstrasse 3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40221 </a:t>
            </a:r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Dusseldorf</a:t>
            </a:r>
            <a:endParaRPr lang="de-CH" sz="600">
              <a:solidFill>
                <a:schemeClr val="bg1"/>
              </a:solidFill>
              <a:latin typeface="+mn-lt"/>
              <a:ea typeface="Roboto" pitchFamily="2" charset="0"/>
            </a:endParaRP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GERMANY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+49 211 90989580 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15C53B8-8F48-3442-87E5-ABD117E266C3}"/>
              </a:ext>
            </a:extLst>
          </p:cNvPr>
          <p:cNvSpPr/>
          <p:nvPr userDrawn="1"/>
        </p:nvSpPr>
        <p:spPr>
          <a:xfrm>
            <a:off x="6455965" y="3947300"/>
            <a:ext cx="1672432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</a:t>
            </a:r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Pte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. Ltd.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18 Robinson Road #15-16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Singapore 048547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SINGAPORE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+65 6983 9530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FC436B73-64EA-87DF-2398-A93E109031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9999" y="1058847"/>
            <a:ext cx="7415689" cy="2009168"/>
          </a:xfrm>
        </p:spPr>
        <p:txBody>
          <a:bodyPr lIns="0" tIns="0" rIns="0" bIns="0" anchor="t">
            <a:noAutofit/>
          </a:bodyPr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Call-</a:t>
            </a:r>
            <a:r>
              <a:rPr lang="de-DE" err="1"/>
              <a:t>to</a:t>
            </a:r>
            <a:r>
              <a:rPr lang="de-DE"/>
              <a:t>-Action formulieren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625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w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9372-8650-8B48-94AB-BDE1D3365E0F}" type="datetime1">
              <a:rPr lang="de-CH" smtClean="0"/>
              <a:t>15.03.23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58775" y="1440000"/>
            <a:ext cx="7018021" cy="223168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4" hasCustomPrompt="1"/>
          </p:nvPr>
        </p:nvSpPr>
        <p:spPr>
          <a:xfrm>
            <a:off x="-220689" y="4444338"/>
            <a:ext cx="1980000" cy="288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/>
            </a:lvl1pPr>
          </a:lstStyle>
          <a:p>
            <a:pPr lvl="0"/>
            <a:r>
              <a:rPr lang="de-DE"/>
              <a:t>Thomas Wüst</a:t>
            </a:r>
            <a:br>
              <a:rPr lang="de-DE"/>
            </a:br>
            <a:r>
              <a:rPr lang="de-DE"/>
              <a:t>CEO</a:t>
            </a:r>
            <a:endParaRPr lang="de-CH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2880971" y="4444338"/>
            <a:ext cx="1980000" cy="288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/>
            </a:lvl1pPr>
          </a:lstStyle>
          <a:p>
            <a:pPr lvl="0"/>
            <a:r>
              <a:rPr lang="de-DE"/>
              <a:t>Max Mustermann</a:t>
            </a:r>
            <a:br>
              <a:rPr lang="de-DE"/>
            </a:br>
            <a:r>
              <a:rPr lang="de-DE"/>
              <a:t>Rolle</a:t>
            </a:r>
            <a:endParaRPr lang="de-CH"/>
          </a:p>
        </p:txBody>
      </p:sp>
      <p:sp>
        <p:nvSpPr>
          <p:cNvPr id="19" name="Bildplatzhalter 17"/>
          <p:cNvSpPr>
            <a:spLocks noGrp="1"/>
          </p:cNvSpPr>
          <p:nvPr>
            <p:ph type="pic" sz="quarter" idx="28"/>
          </p:nvPr>
        </p:nvSpPr>
        <p:spPr>
          <a:xfrm>
            <a:off x="3232298" y="3903937"/>
            <a:ext cx="1260000" cy="529767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1" name="Textplatzhalter 9"/>
          <p:cNvSpPr>
            <a:spLocks noGrp="1"/>
          </p:cNvSpPr>
          <p:nvPr>
            <p:ph type="body" sz="quarter" idx="29" hasCustomPrompt="1"/>
          </p:nvPr>
        </p:nvSpPr>
        <p:spPr>
          <a:xfrm>
            <a:off x="5800781" y="4444338"/>
            <a:ext cx="1980000" cy="288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/>
            </a:lvl1pPr>
          </a:lstStyle>
          <a:p>
            <a:pPr lvl="0"/>
            <a:r>
              <a:rPr lang="de-DE"/>
              <a:t>Max Mustermann</a:t>
            </a:r>
            <a:br>
              <a:rPr lang="de-DE"/>
            </a:br>
            <a:r>
              <a:rPr lang="de-DE"/>
              <a:t>Rolle</a:t>
            </a:r>
            <a:endParaRPr lang="de-CH"/>
          </a:p>
        </p:txBody>
      </p:sp>
      <p:sp>
        <p:nvSpPr>
          <p:cNvPr id="22" name="Bildplatzhalter 17"/>
          <p:cNvSpPr>
            <a:spLocks noGrp="1"/>
          </p:cNvSpPr>
          <p:nvPr>
            <p:ph type="pic" sz="quarter" idx="30"/>
          </p:nvPr>
        </p:nvSpPr>
        <p:spPr>
          <a:xfrm>
            <a:off x="6152108" y="3903937"/>
            <a:ext cx="1260000" cy="529767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1" y="3877821"/>
            <a:ext cx="1256982" cy="502793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7020000" cy="504440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/>
              <a:t>Titelmasterformat </a:t>
            </a:r>
            <a:br>
              <a:rPr lang="de-DE"/>
            </a:br>
            <a:r>
              <a:rPr lang="de-DE"/>
              <a:t>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810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mit Text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F96A38E-8811-8743-A72E-632435DB0E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85D8524-6DDC-4B43-AB28-290DE3B49C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  <p:pic>
        <p:nvPicPr>
          <p:cNvPr id="16" name="Picture 2" descr="C:\Users\ses\Desktop\ti8m_logo_2014_CMYK.png">
            <a:extLst>
              <a:ext uri="{FF2B5EF4-FFF2-40B4-BE49-F238E27FC236}">
                <a16:creationId xmlns:a16="http://schemas.microsoft.com/office/drawing/2014/main" id="{20169A66-B069-B64D-A6DF-E3D52CD17BA6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B84B14-98EF-C042-9843-5F8CEFDE6163}" type="datetime1">
              <a:rPr lang="de-CH" smtClean="0"/>
              <a:pPr/>
              <a:t>15.03.23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Agenda</a:t>
            </a:r>
            <a:endParaRPr lang="de-CH"/>
          </a:p>
        </p:txBody>
      </p:sp>
      <p:pic>
        <p:nvPicPr>
          <p:cNvPr id="12" name="Picture 2" descr="C:\Users\ses\Desktop\ti8m_logo_2014_CMYK.png">
            <a:extLst>
              <a:ext uri="{FF2B5EF4-FFF2-40B4-BE49-F238E27FC236}">
                <a16:creationId xmlns:a16="http://schemas.microsoft.com/office/drawing/2014/main" id="{A768BC41-4D3C-CF4D-8627-037D3858BC54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16">
            <a:extLst>
              <a:ext uri="{FF2B5EF4-FFF2-40B4-BE49-F238E27FC236}">
                <a16:creationId xmlns:a16="http://schemas.microsoft.com/office/drawing/2014/main" id="{58F8AAE7-CF36-384D-8C57-90B910D417B0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60363" y="1439863"/>
          <a:ext cx="4211637" cy="2211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1637">
                  <a:extLst>
                    <a:ext uri="{9D8B030D-6E8A-4147-A177-3AD203B41FA5}">
                      <a16:colId xmlns:a16="http://schemas.microsoft.com/office/drawing/2014/main" val="3341853512"/>
                    </a:ext>
                  </a:extLst>
                </a:gridCol>
              </a:tblGrid>
              <a:tr h="276480">
                <a:tc>
                  <a:txBody>
                    <a:bodyPr/>
                    <a:lstStyle/>
                    <a:p>
                      <a:endParaRPr lang="de-CH" sz="12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014212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r>
                        <a:rPr lang="de-CH" sz="1200" b="0">
                          <a:solidFill>
                            <a:schemeClr val="bg1"/>
                          </a:solidFill>
                          <a:latin typeface="+mj-lt"/>
                        </a:rPr>
                        <a:t>Unser Profil</a:t>
                      </a: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866618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r>
                        <a:rPr lang="de-CH" sz="1200" b="0">
                          <a:solidFill>
                            <a:schemeClr val="bg1"/>
                          </a:solidFill>
                          <a:latin typeface="+mj-lt"/>
                        </a:rPr>
                        <a:t>Unser Angebot</a:t>
                      </a: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632993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b="0">
                          <a:solidFill>
                            <a:schemeClr val="bg1"/>
                          </a:solidFill>
                          <a:latin typeface="+mj-lt"/>
                        </a:rPr>
                        <a:t>Unsere Referenzen</a:t>
                      </a: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720722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endParaRPr lang="de-CH" sz="1200" kern="120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198604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endParaRPr lang="de-CH" sz="12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119541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2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337650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2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170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20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F96A38E-8811-8743-A72E-632435DB0E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6" name="Picture 2" descr="C:\Users\ses\Desktop\ti8m_logo_2014_CMYK.png">
            <a:extLst>
              <a:ext uri="{FF2B5EF4-FFF2-40B4-BE49-F238E27FC236}">
                <a16:creationId xmlns:a16="http://schemas.microsoft.com/office/drawing/2014/main" id="{20169A66-B069-B64D-A6DF-E3D52CD17BA6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B84B14-98EF-C042-9843-5F8CEFDE6163}" type="datetime1">
              <a:rPr lang="de-CH" smtClean="0"/>
              <a:pPr/>
              <a:t>15.03.23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Agenda</a:t>
            </a:r>
            <a:endParaRPr lang="de-CH"/>
          </a:p>
        </p:txBody>
      </p:sp>
      <p:pic>
        <p:nvPicPr>
          <p:cNvPr id="12" name="Picture 2" descr="C:\Users\ses\Desktop\ti8m_logo_2014_CMYK.png">
            <a:extLst>
              <a:ext uri="{FF2B5EF4-FFF2-40B4-BE49-F238E27FC236}">
                <a16:creationId xmlns:a16="http://schemas.microsoft.com/office/drawing/2014/main" id="{A768BC41-4D3C-CF4D-8627-037D3858BC54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7BB54BE-A44F-9E47-B684-C26B418943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4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/>
            </a:lvl1pPr>
          </a:lstStyle>
          <a:p>
            <a:r>
              <a:rPr lang="de-DE"/>
              <a:t>Titelmasterformat </a:t>
            </a:r>
            <a:br>
              <a:rPr lang="de-DE"/>
            </a:br>
            <a:r>
              <a:rPr lang="de-DE"/>
              <a:t>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5C32-42B4-8E4A-84BF-2F7744E806BE}" type="datetime1">
              <a:rPr lang="de-CH" smtClean="0"/>
              <a:t>15.03.23</a:t>
            </a:fld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Inhaltsplatzhalter 2"/>
          <p:cNvSpPr>
            <a:spLocks noGrp="1"/>
          </p:cNvSpPr>
          <p:nvPr>
            <p:ph sz="half" idx="1"/>
          </p:nvPr>
        </p:nvSpPr>
        <p:spPr>
          <a:xfrm>
            <a:off x="358774" y="1440000"/>
            <a:ext cx="5580000" cy="2880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124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4" y="1440001"/>
            <a:ext cx="4068000" cy="2880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7225" y="1440000"/>
            <a:ext cx="4068000" cy="2880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3B3B-7FAE-2A42-B60C-71E118A080A6}" type="datetime1">
              <a:rPr lang="de-CH" smtClean="0"/>
              <a:t>15.03.23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359998" y="612000"/>
            <a:ext cx="702000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52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4" y="1440000"/>
            <a:ext cx="4068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3482" y="1439999"/>
            <a:ext cx="4068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6969-36EA-0441-B01F-71529FD278D1}" type="datetime1">
              <a:rPr lang="de-CH" smtClean="0"/>
              <a:t>15.03.23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713482" y="612000"/>
            <a:ext cx="4071181" cy="666750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360000" y="612000"/>
            <a:ext cx="4068000" cy="666750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62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4" y="1440000"/>
            <a:ext cx="2700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85226" y="1439999"/>
            <a:ext cx="2700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6969-36EA-0441-B01F-71529FD278D1}" type="datetime1">
              <a:rPr lang="de-CH" smtClean="0"/>
              <a:t>15.03.23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360000" y="612000"/>
            <a:ext cx="4068000" cy="666750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4144C1B1-8069-9FC8-B810-67EAE1E034A4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222000" y="1439999"/>
            <a:ext cx="2700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6794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Titelmasterformat durch Klicken </a:t>
            </a:r>
            <a:br>
              <a:rPr lang="de-DE"/>
            </a:br>
            <a:r>
              <a:rPr lang="de-DE"/>
              <a:t>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00" y="1440000"/>
            <a:ext cx="8426228" cy="25506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Formatvorlagen des Textmasters wie geht es denn über zwei Zeilen dann weiter, funktioniert der Einzug bearbeiten</a:t>
            </a:r>
          </a:p>
          <a:p>
            <a:pPr lvl="1"/>
            <a:r>
              <a:rPr lang="de-DE"/>
              <a:t>Zweite Ebene</a:t>
            </a:r>
          </a:p>
          <a:p>
            <a:pPr marL="540000" marR="0" lvl="2" indent="-144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/>
            </a:pPr>
            <a:r>
              <a:rPr lang="de-DE"/>
              <a:t>dritte Ebene wird nicht gebraucht</a:t>
            </a:r>
          </a:p>
          <a:p>
            <a:pPr marL="1079973" marR="0" lvl="3" indent="-144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/>
            </a:pPr>
            <a:r>
              <a:rPr lang="de-DE"/>
              <a:t>vierte Ebene wird nicht gebraucht</a:t>
            </a:r>
            <a:br>
              <a:rPr lang="de-DE"/>
            </a:b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85510" y="4732339"/>
            <a:ext cx="2057400" cy="24517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FE5924C4-C5F2-0A45-BDAA-D92CBAB428AB}" type="datetime1">
              <a:rPr lang="de-CH" smtClean="0"/>
              <a:t>15.03.23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4210" y="4732339"/>
            <a:ext cx="360000" cy="24517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9307632" y="-56285"/>
            <a:ext cx="158816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err="1">
                <a:solidFill>
                  <a:schemeClr val="accent3"/>
                </a:solidFill>
                <a:latin typeface="+mj-lt"/>
              </a:rPr>
              <a:t>ti&amp;m</a:t>
            </a:r>
            <a:r>
              <a:rPr lang="de-CH" sz="750">
                <a:solidFill>
                  <a:schemeClr val="accent3"/>
                </a:solidFill>
                <a:latin typeface="+mj-lt"/>
              </a:rPr>
              <a:t> 2022 </a:t>
            </a:r>
            <a:r>
              <a:rPr lang="de-CH" sz="750" err="1">
                <a:solidFill>
                  <a:schemeClr val="accent3"/>
                </a:solidFill>
                <a:latin typeface="+mj-lt"/>
              </a:rPr>
              <a:t>july</a:t>
            </a:r>
            <a:endParaRPr lang="de-CH" sz="750">
              <a:solidFill>
                <a:schemeClr val="accent3"/>
              </a:solidFill>
              <a:latin typeface="+mj-lt"/>
            </a:endParaRPr>
          </a:p>
        </p:txBody>
      </p:sp>
      <p:pic>
        <p:nvPicPr>
          <p:cNvPr id="13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29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28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46" r:id="rId16"/>
    <p:sldLayoutId id="2147484047" r:id="rId17"/>
    <p:sldLayoutId id="2147484048" r:id="rId18"/>
    <p:sldLayoutId id="2147484049" r:id="rId19"/>
    <p:sldLayoutId id="2147484050" r:id="rId20"/>
    <p:sldLayoutId id="2147484051" r:id="rId21"/>
    <p:sldLayoutId id="2147484052" r:id="rId22"/>
    <p:sldLayoutId id="2147484053" r:id="rId23"/>
    <p:sldLayoutId id="2147484054" r:id="rId24"/>
    <p:sldLayoutId id="2147484055" r:id="rId25"/>
    <p:sldLayoutId id="2147484056" r:id="rId26"/>
    <p:sldLayoutId id="2147484057" r:id="rId27"/>
  </p:sldLayoutIdLst>
  <p:hf hdr="0"/>
  <p:txStyles>
    <p:titleStyle>
      <a:lvl1pPr algn="l" defTabSz="914378" rtl="0" eaLnBrk="1" latinLnBrk="0" hangingPunct="1">
        <a:lnSpc>
          <a:spcPct val="100000"/>
        </a:lnSpc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Symbol" panose="05050102010706020507" pitchFamily="18" charset="2"/>
        <a:buChar char="-"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0" marR="0" indent="-144000" algn="l" defTabSz="914378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Pct val="100000"/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96000" indent="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90000"/>
        <a:buFont typeface="Symbol" panose="05050102010706020507" pitchFamily="18" charset="2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1107423" indent="-17145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90000"/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9964" indent="179996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90000"/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pos="226">
          <p15:clr>
            <a:srgbClr val="F26B43"/>
          </p15:clr>
        </p15:guide>
        <p15:guide id="3" pos="5534">
          <p15:clr>
            <a:srgbClr val="F26B43"/>
          </p15:clr>
        </p15:guide>
        <p15:guide id="5" orient="horz" pos="395">
          <p15:clr>
            <a:srgbClr val="F26B43"/>
          </p15:clr>
        </p15:guide>
        <p15:guide id="6" orient="horz" pos="894">
          <p15:clr>
            <a:srgbClr val="F26B43"/>
          </p15:clr>
        </p15:guide>
        <p15:guide id="7" orient="horz" pos="259">
          <p15:clr>
            <a:srgbClr val="F26B43"/>
          </p15:clr>
        </p15:guide>
        <p15:guide id="8" orient="horz" pos="713">
          <p15:clr>
            <a:srgbClr val="F26B43"/>
          </p15:clr>
        </p15:guide>
        <p15:guide id="11" orient="horz" pos="3117">
          <p15:clr>
            <a:srgbClr val="F26B43"/>
          </p15:clr>
        </p15:guide>
        <p15:guide id="15" orient="horz" pos="284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.xml"/><Relationship Id="rId5" Type="http://schemas.openxmlformats.org/officeDocument/2006/relationships/hyperlink" Target="https://helm.sh/docs/chart_template_guide/builtin_objects/#helm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.xml"/><Relationship Id="rId6" Type="http://schemas.openxmlformats.org/officeDocument/2006/relationships/image" Target="../media/image18.png"/><Relationship Id="rId5" Type="http://schemas.openxmlformats.org/officeDocument/2006/relationships/hyperlink" Target="https://helm.sh/docs/chart_template_guide/function_list/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5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7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8.xml"/><Relationship Id="rId5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9.xml"/><Relationship Id="rId5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0.xml"/><Relationship Id="rId5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45ACB02-F7E7-824A-A762-FD942471B0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Daniel </a:t>
            </a:r>
            <a:r>
              <a:rPr lang="de-CH" dirty="0" err="1"/>
              <a:t>Hasselwander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F4062A7-FEB7-CD46-9C3B-A626536D0D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zero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hero</a:t>
            </a:r>
            <a:endParaRPr lang="de-CH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B8A65971-E572-0095-FAE0-69880EB0B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1408032"/>
            <a:ext cx="8465948" cy="2009168"/>
          </a:xfrm>
        </p:spPr>
        <p:txBody>
          <a:bodyPr/>
          <a:lstStyle/>
          <a:p>
            <a:r>
              <a:rPr lang="de-CH" sz="4800" dirty="0">
                <a:ea typeface="Roboto Medium"/>
                <a:cs typeface="Roboto Medium"/>
              </a:rPr>
              <a:t>Helm</a:t>
            </a:r>
            <a:br>
              <a:rPr lang="de-CH" sz="4800" dirty="0">
                <a:ea typeface="Roboto Medium"/>
                <a:cs typeface="Roboto Medium"/>
              </a:rPr>
            </a:br>
            <a: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  <a:t>The </a:t>
            </a:r>
            <a:r>
              <a:rPr lang="de-CH" sz="3200" b="0" i="0" dirty="0" err="1">
                <a:solidFill>
                  <a:srgbClr val="EEEEEE"/>
                </a:solidFill>
                <a:effectLst/>
                <a:latin typeface="Roboto" pitchFamily="2" charset="0"/>
              </a:rPr>
              <a:t>package</a:t>
            </a:r>
            <a: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  <a:t> </a:t>
            </a:r>
            <a:r>
              <a:rPr lang="de-CH" sz="3200" b="0" i="0" dirty="0" err="1">
                <a:solidFill>
                  <a:srgbClr val="EEEEEE"/>
                </a:solidFill>
                <a:effectLst/>
                <a:latin typeface="Roboto" pitchFamily="2" charset="0"/>
              </a:rPr>
              <a:t>manager</a:t>
            </a:r>
            <a: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  <a:t> </a:t>
            </a:r>
            <a:r>
              <a:rPr lang="de-CH" sz="3200" b="0" i="0" dirty="0" err="1">
                <a:solidFill>
                  <a:srgbClr val="EEEEEE"/>
                </a:solidFill>
                <a:effectLst/>
                <a:latin typeface="Roboto" pitchFamily="2" charset="0"/>
              </a:rPr>
              <a:t>for</a:t>
            </a:r>
            <a: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  <a:t> </a:t>
            </a:r>
            <a:r>
              <a:rPr lang="de-CH" sz="3200" b="0" i="0" dirty="0" err="1">
                <a:solidFill>
                  <a:srgbClr val="EEEEEE"/>
                </a:solidFill>
                <a:effectLst/>
                <a:latin typeface="Roboto" pitchFamily="2" charset="0"/>
              </a:rPr>
              <a:t>Kubernetes</a:t>
            </a:r>
            <a:b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</a:br>
            <a:br>
              <a:rPr lang="de-CH" sz="4800" dirty="0">
                <a:ea typeface="Roboto Medium"/>
                <a:cs typeface="Roboto Medium"/>
              </a:rPr>
            </a:br>
            <a:endParaRPr lang="de-CH" sz="4800" dirty="0">
              <a:ea typeface="Roboto Medium"/>
              <a:cs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7324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Built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In Objects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752487" y="1527206"/>
            <a:ext cx="727627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Objects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are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passed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a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template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from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template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engine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endParaRPr lang="de-CH" dirty="0">
              <a:solidFill>
                <a:srgbClr val="333333"/>
              </a:solidFill>
              <a:latin typeface="Public Sans"/>
            </a:endParaRPr>
          </a:p>
          <a:p>
            <a:pPr marL="285750" indent="-285750">
              <a:buFontTx/>
              <a:buChar char="-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Values</a:t>
            </a:r>
          </a:p>
          <a:p>
            <a:pPr marL="285750" indent="-285750">
              <a:buFontTx/>
              <a:buChar char="-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Files</a:t>
            </a:r>
          </a:p>
          <a:p>
            <a:pPr marL="285750" indent="-285750">
              <a:buFontTx/>
              <a:buChar char="-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Capabilities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…</a:t>
            </a:r>
          </a:p>
          <a:p>
            <a:pPr marL="285750" indent="-285750">
              <a:buFontTx/>
              <a:buChar char="-"/>
            </a:pPr>
            <a:endParaRPr lang="de-CH" dirty="0">
              <a:solidFill>
                <a:srgbClr val="333333"/>
              </a:solidFill>
              <a:latin typeface="Public Sans"/>
            </a:endParaRPr>
          </a:p>
          <a:p>
            <a:pPr marL="285750" indent="-285750">
              <a:buFontTx/>
              <a:buChar char="-"/>
            </a:pPr>
            <a:r>
              <a:rPr lang="de-CH" dirty="0">
                <a:hlinkClick r:id="rId5"/>
              </a:rPr>
              <a:t>https://helm.sh/docs/chart_template_guide/builtin_objects/#helm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5166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Practice 3 &amp; 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337150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3042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Functions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and Pipelines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752487" y="1527206"/>
            <a:ext cx="727627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de-CH" dirty="0" err="1">
                <a:solidFill>
                  <a:srgbClr val="333333"/>
                </a:solidFill>
                <a:latin typeface="Public Sans"/>
              </a:rPr>
              <a:t>Functions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can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use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for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actions</a:t>
            </a:r>
            <a:endParaRPr lang="de-CH" dirty="0">
              <a:solidFill>
                <a:srgbClr val="333333"/>
              </a:solidFill>
              <a:latin typeface="Public Sans"/>
            </a:endParaRPr>
          </a:p>
          <a:p>
            <a:pPr marL="285750" indent="-285750">
              <a:buFontTx/>
              <a:buChar char="-"/>
            </a:pPr>
            <a:endParaRPr lang="de-CH" dirty="0">
              <a:solidFill>
                <a:srgbClr val="333333"/>
              </a:solidFill>
              <a:latin typeface="Public Sans"/>
            </a:endParaRPr>
          </a:p>
          <a:p>
            <a:pPr marL="285750" indent="-285750">
              <a:buFontTx/>
              <a:buChar char="-"/>
            </a:pPr>
            <a:r>
              <a:rPr lang="de-CH" dirty="0" err="1">
                <a:solidFill>
                  <a:srgbClr val="333333"/>
                </a:solidFill>
                <a:latin typeface="Public Sans"/>
              </a:rPr>
              <a:t>Functions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can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be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used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as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a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pipeline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</a:p>
          <a:p>
            <a:pPr marL="285750" indent="-285750">
              <a:buFontTx/>
              <a:buChar char="-"/>
            </a:pPr>
            <a:endParaRPr lang="de-CH" dirty="0">
              <a:solidFill>
                <a:srgbClr val="333333"/>
              </a:solidFill>
              <a:latin typeface="Public Sans"/>
            </a:endParaRPr>
          </a:p>
          <a:p>
            <a:pPr marL="285750" indent="-285750">
              <a:buFontTx/>
              <a:buChar char="-"/>
            </a:pPr>
            <a:endParaRPr lang="de-CH" dirty="0">
              <a:solidFill>
                <a:srgbClr val="333333"/>
              </a:solidFill>
              <a:latin typeface="Public Sans"/>
            </a:endParaRPr>
          </a:p>
          <a:p>
            <a:pPr marL="285750" indent="-285750">
              <a:buFontTx/>
              <a:buChar char="-"/>
            </a:pPr>
            <a:endParaRPr lang="de-CH" dirty="0">
              <a:solidFill>
                <a:srgbClr val="333333"/>
              </a:solidFill>
              <a:latin typeface="Public Sans"/>
            </a:endParaRPr>
          </a:p>
          <a:p>
            <a:pPr marL="285750" indent="-285750">
              <a:buFontTx/>
              <a:buChar char="-"/>
            </a:pPr>
            <a:r>
              <a:rPr lang="de-CH" dirty="0">
                <a:hlinkClick r:id="rId5"/>
              </a:rPr>
              <a:t>https://helm.sh/docs/chart_template_guide/function_list/</a:t>
            </a:r>
            <a:endParaRPr lang="de-CH" dirty="0">
              <a:solidFill>
                <a:srgbClr val="333333"/>
              </a:solidFill>
              <a:latin typeface="Public Sans"/>
            </a:endParaRP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F4C0226E-4F25-BDD8-6449-52FF43AE9E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4440" y="1527206"/>
            <a:ext cx="2590800" cy="342900"/>
          </a:xfrm>
          <a:prstGeom prst="rect">
            <a:avLst/>
          </a:prstGeom>
        </p:spPr>
      </p:pic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9ED7883E-8262-0F40-031D-E1125154AE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2840" y="2085668"/>
            <a:ext cx="2794000" cy="419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1152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Practice 5 &amp; 6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337150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0537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Templating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define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blocks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810EB64F-AEC5-6F25-BC17-7A1DC28DE2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6390" y="1489846"/>
            <a:ext cx="3722370" cy="180058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210DB09-3860-5180-2B19-6460B3278D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1888" y="3564345"/>
            <a:ext cx="5514340" cy="36322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7242DFB-0F1D-A79F-08FD-4CF2C6C1CC99}"/>
              </a:ext>
            </a:extLst>
          </p:cNvPr>
          <p:cNvSpPr txBox="1"/>
          <p:nvPr/>
        </p:nvSpPr>
        <p:spPr>
          <a:xfrm>
            <a:off x="991924" y="1579155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helper.tpl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51D1EE8-52FE-4822-4289-0AD854402171}"/>
              </a:ext>
            </a:extLst>
          </p:cNvPr>
          <p:cNvSpPr txBox="1"/>
          <p:nvPr/>
        </p:nvSpPr>
        <p:spPr>
          <a:xfrm>
            <a:off x="646484" y="3543394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deplyoment.yaml</a:t>
            </a: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4039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Practice 7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337150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0181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 Tests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7242DFB-0F1D-A79F-08FD-4CF2C6C1CC99}"/>
              </a:ext>
            </a:extLst>
          </p:cNvPr>
          <p:cNvSpPr txBox="1"/>
          <p:nvPr/>
        </p:nvSpPr>
        <p:spPr>
          <a:xfrm>
            <a:off x="485518" y="2571750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Test-</a:t>
            </a:r>
            <a:r>
              <a:rPr lang="de-DE" dirty="0" err="1"/>
              <a:t>connection.yaml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5CF99A2-F432-4429-4087-332293DAA8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1447" y="2362861"/>
            <a:ext cx="5444781" cy="76296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C696303-A28F-864C-2BF9-AF9F3BE0DE1D}"/>
              </a:ext>
            </a:extLst>
          </p:cNvPr>
          <p:cNvSpPr txBox="1"/>
          <p:nvPr/>
        </p:nvSpPr>
        <p:spPr>
          <a:xfrm>
            <a:off x="991924" y="3468915"/>
            <a:ext cx="1101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Helm cli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EF4C4F-87D9-0BC5-B303-6E8F7DA6B1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9651" y="3438468"/>
            <a:ext cx="4283346" cy="399779"/>
          </a:xfrm>
          <a:prstGeom prst="rect">
            <a:avLst/>
          </a:prstGeom>
        </p:spPr>
      </p:pic>
      <p:pic>
        <p:nvPicPr>
          <p:cNvPr id="16" name="Grafik 15" descr="Ein Bild, das Text enthält.&#10;&#10;Automatisch generierte Beschreibung">
            <a:extLst>
              <a:ext uri="{FF2B5EF4-FFF2-40B4-BE49-F238E27FC236}">
                <a16:creationId xmlns:a16="http://schemas.microsoft.com/office/drawing/2014/main" id="{553D1FB6-7DC5-A23B-3204-C0C7FC5CC0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5399" y="1412445"/>
            <a:ext cx="2806197" cy="637772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AAFE65F3-9703-9F51-C03E-3ABD6CCB81D9}"/>
              </a:ext>
            </a:extLst>
          </p:cNvPr>
          <p:cNvSpPr txBox="1"/>
          <p:nvPr/>
        </p:nvSpPr>
        <p:spPr>
          <a:xfrm>
            <a:off x="920971" y="1520758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Folder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3229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337150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Practice 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0548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 Hooks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7242DFB-0F1D-A79F-08FD-4CF2C6C1CC99}"/>
              </a:ext>
            </a:extLst>
          </p:cNvPr>
          <p:cNvSpPr txBox="1"/>
          <p:nvPr/>
        </p:nvSpPr>
        <p:spPr>
          <a:xfrm>
            <a:off x="854675" y="2571750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Deployment.yaml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AFE65F3-9703-9F51-C03E-3ABD6CCB81D9}"/>
              </a:ext>
            </a:extLst>
          </p:cNvPr>
          <p:cNvSpPr txBox="1"/>
          <p:nvPr/>
        </p:nvSpPr>
        <p:spPr>
          <a:xfrm>
            <a:off x="558800" y="1520758"/>
            <a:ext cx="8006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Implement </a:t>
            </a:r>
            <a:r>
              <a:rPr lang="de-DE" dirty="0" err="1"/>
              <a:t>some</a:t>
            </a:r>
            <a:r>
              <a:rPr lang="de-DE" dirty="0"/>
              <a:t> time </a:t>
            </a:r>
            <a:r>
              <a:rPr lang="de-DE" dirty="0" err="1"/>
              <a:t>dependency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resources</a:t>
            </a:r>
            <a:endParaRPr lang="de-DE" dirty="0"/>
          </a:p>
          <a:p>
            <a:endParaRPr lang="de-DE" dirty="0"/>
          </a:p>
          <a:p>
            <a:r>
              <a:rPr lang="de-DE" dirty="0"/>
              <a:t>Set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annotations</a:t>
            </a:r>
            <a:endParaRPr lang="de-DE" dirty="0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C8C290A5-5B5F-F073-D41B-91333F7C3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1058" y="2357381"/>
            <a:ext cx="4902200" cy="1054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20979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 Hooks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1" name="Grafik 10" descr="Ein Bild, das Text, Brief enthält.&#10;&#10;Automatisch generierte Beschreibung">
            <a:extLst>
              <a:ext uri="{FF2B5EF4-FFF2-40B4-BE49-F238E27FC236}">
                <a16:creationId xmlns:a16="http://schemas.microsoft.com/office/drawing/2014/main" id="{761D20CF-D64D-829D-009A-E0F3E1C1C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420" y="1255873"/>
            <a:ext cx="6428740" cy="32970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708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 Intro</a:t>
            </a:r>
          </a:p>
        </p:txBody>
      </p:sp>
      <p:pic>
        <p:nvPicPr>
          <p:cNvPr id="3" name="Grafik 2" descr="Ein Bild, das Monitor, Bilderrahmen enthält.&#10;&#10;Automatisch generierte Beschreibung">
            <a:extLst>
              <a:ext uri="{FF2B5EF4-FFF2-40B4-BE49-F238E27FC236}">
                <a16:creationId xmlns:a16="http://schemas.microsoft.com/office/drawing/2014/main" id="{C20DF687-7B9D-0379-CE04-82E2DF5EA4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571" t="2587" r="24924" b="3667"/>
          <a:stretch/>
        </p:blipFill>
        <p:spPr>
          <a:xfrm>
            <a:off x="1867712" y="-75413"/>
            <a:ext cx="4523661" cy="5218913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A5D6E8BF-FC06-8391-188C-603DE1C35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823" y="627310"/>
            <a:ext cx="8426450" cy="50444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sz="1800" dirty="0">
                <a:solidFill>
                  <a:schemeClr val="tx1"/>
                </a:solidFill>
                <a:latin typeface="+mj-lt"/>
              </a:rPr>
              <a:t>Goals </a:t>
            </a:r>
            <a:r>
              <a:rPr lang="de-DE" sz="1800" dirty="0" err="1">
                <a:solidFill>
                  <a:schemeClr val="tx1"/>
                </a:solidFill>
                <a:latin typeface="+mj-lt"/>
              </a:rPr>
              <a:t>for</a:t>
            </a:r>
            <a:r>
              <a:rPr lang="de-DE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+mj-lt"/>
              </a:rPr>
              <a:t>this</a:t>
            </a:r>
            <a:r>
              <a:rPr lang="de-DE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+mj-lt"/>
              </a:rPr>
              <a:t>session</a:t>
            </a:r>
            <a:r>
              <a:rPr lang="de-DE" sz="1800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8B875B02-AC0C-63DB-381B-E0E897C11CEA}"/>
              </a:ext>
            </a:extLst>
          </p:cNvPr>
          <p:cNvSpPr txBox="1">
            <a:spLocks/>
          </p:cNvSpPr>
          <p:nvPr/>
        </p:nvSpPr>
        <p:spPr>
          <a:xfrm>
            <a:off x="2075678" y="1131750"/>
            <a:ext cx="4136586" cy="3600589"/>
          </a:xfrm>
          <a:prstGeom prst="rect">
            <a:avLst/>
          </a:prstGeom>
        </p:spPr>
        <p:txBody>
          <a:bodyPr/>
          <a:lstStyle>
            <a:lvl1pPr marL="144000" indent="-144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Symbol" panose="05050102010706020507" pitchFamily="18" charset="2"/>
              <a:buChar char="-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marR="0" indent="-144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6000" indent="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Symbol" panose="05050102010706020507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7423" indent="-17145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9964" indent="179996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de-DE" sz="1600" dirty="0"/>
              <a:t>Write </a:t>
            </a:r>
            <a:r>
              <a:rPr lang="de-DE" sz="1600" dirty="0" err="1"/>
              <a:t>your</a:t>
            </a:r>
            <a:r>
              <a:rPr lang="de-DE" sz="1600" dirty="0"/>
              <a:t> own </a:t>
            </a:r>
            <a:r>
              <a:rPr lang="de-DE" sz="1600" dirty="0" err="1"/>
              <a:t>helm</a:t>
            </a:r>
            <a:r>
              <a:rPr lang="de-DE" sz="1600" dirty="0"/>
              <a:t> </a:t>
            </a:r>
            <a:r>
              <a:rPr lang="de-DE" sz="1600" dirty="0" err="1"/>
              <a:t>chart</a:t>
            </a:r>
            <a:endParaRPr lang="de-DE" sz="1600" dirty="0"/>
          </a:p>
          <a:p>
            <a:pPr marL="342900" indent="-342900">
              <a:buFont typeface="+mj-lt"/>
              <a:buAutoNum type="arabicPeriod"/>
            </a:pP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Use </a:t>
            </a:r>
            <a:r>
              <a:rPr lang="de-DE" sz="1600" dirty="0" err="1"/>
              <a:t>functions</a:t>
            </a:r>
            <a:endParaRPr lang="de-DE" sz="1600" dirty="0"/>
          </a:p>
          <a:p>
            <a:pPr marL="342900" indent="-342900">
              <a:buFont typeface="+mj-lt"/>
              <a:buAutoNum type="arabicPeriod"/>
            </a:pPr>
            <a:endParaRPr lang="de-DE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3907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 Hooks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1" name="Grafik 10" descr="Ein Bild, das Text, Brief enthält.&#10;&#10;Automatisch generierte Beschreibung">
            <a:extLst>
              <a:ext uri="{FF2B5EF4-FFF2-40B4-BE49-F238E27FC236}">
                <a16:creationId xmlns:a16="http://schemas.microsoft.com/office/drawing/2014/main" id="{761D20CF-D64D-829D-009A-E0F3E1C1C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420" y="1255873"/>
            <a:ext cx="6428740" cy="32970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4049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337150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Practice 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85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106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 Folder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Structure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uses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a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packaging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format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called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 </a:t>
            </a:r>
            <a:r>
              <a:rPr lang="de-CH" b="0" i="1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337150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6E6F6356-F2FC-BFE5-9EAC-E78402524D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210" y="1706482"/>
            <a:ext cx="8284890" cy="23941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0947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106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–First Chart</a:t>
            </a:r>
          </a:p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4321485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Create </a:t>
            </a:r>
            <a:r>
              <a:rPr lang="de-DE" dirty="0" err="1">
                <a:solidFill>
                  <a:schemeClr val="tx1"/>
                </a:solidFill>
              </a:rPr>
              <a:t>structure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a </a:t>
            </a:r>
            <a:r>
              <a:rPr lang="de-DE" dirty="0" err="1">
                <a:solidFill>
                  <a:schemeClr val="tx1"/>
                </a:solidFill>
              </a:rPr>
              <a:t>helm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chart</a:t>
            </a: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C34013C-2CDF-8CEF-5C89-5A07B919D7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9660" y="1259137"/>
            <a:ext cx="2729100" cy="4093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718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106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 Folder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Structure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179BB05-22FE-CFCF-A03A-EB9E52FCC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598" y="2468521"/>
            <a:ext cx="3456860" cy="409365"/>
          </a:xfrm>
          <a:prstGeom prst="rect">
            <a:avLst/>
          </a:prstGeom>
        </p:spPr>
      </p:pic>
      <p:sp>
        <p:nvSpPr>
          <p:cNvPr id="14" name="Pfeil nach rechts 13">
            <a:extLst>
              <a:ext uri="{FF2B5EF4-FFF2-40B4-BE49-F238E27FC236}">
                <a16:creationId xmlns:a16="http://schemas.microsoft.com/office/drawing/2014/main" id="{4D3674FA-CD63-9777-5552-5DFFCC738787}"/>
              </a:ext>
            </a:extLst>
          </p:cNvPr>
          <p:cNvSpPr/>
          <p:nvPr/>
        </p:nvSpPr>
        <p:spPr>
          <a:xfrm>
            <a:off x="3996965" y="2347274"/>
            <a:ext cx="1527142" cy="67873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7" name="Grafik 16" descr="Ein Bild, das Text enthält.&#10;&#10;Automatisch generierte Beschreibung">
            <a:extLst>
              <a:ext uri="{FF2B5EF4-FFF2-40B4-BE49-F238E27FC236}">
                <a16:creationId xmlns:a16="http://schemas.microsoft.com/office/drawing/2014/main" id="{2B7E701F-2470-3944-3BE0-6E12B345C0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0137" y="1802089"/>
            <a:ext cx="2646091" cy="20890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895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106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 Folder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Structure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4321485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Create </a:t>
            </a:r>
            <a:r>
              <a:rPr lang="de-DE" dirty="0" err="1">
                <a:solidFill>
                  <a:schemeClr val="tx1"/>
                </a:solidFill>
              </a:rPr>
              <a:t>structure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a </a:t>
            </a:r>
            <a:r>
              <a:rPr lang="de-DE" dirty="0" err="1">
                <a:solidFill>
                  <a:schemeClr val="tx1"/>
                </a:solidFill>
              </a:rPr>
              <a:t>helm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chart</a:t>
            </a: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Change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folder</a:t>
            </a:r>
            <a:r>
              <a:rPr lang="de-DE" dirty="0">
                <a:solidFill>
                  <a:schemeClr val="tx1"/>
                </a:solidFill>
              </a:rPr>
              <a:t> and switch </a:t>
            </a:r>
            <a:r>
              <a:rPr lang="de-DE" dirty="0" err="1">
                <a:solidFill>
                  <a:schemeClr val="tx1"/>
                </a:solidFill>
              </a:rPr>
              <a:t>into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chart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folder</a:t>
            </a: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 err="1">
                <a:solidFill>
                  <a:schemeClr val="tx1"/>
                </a:solidFill>
              </a:rPr>
              <a:t>Install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helm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chart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from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your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local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folder</a:t>
            </a: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A49D7A8-5361-6C88-E702-DE2D21B0E5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12" r="1" b="6149"/>
          <a:stretch/>
        </p:blipFill>
        <p:spPr>
          <a:xfrm>
            <a:off x="5029451" y="3194239"/>
            <a:ext cx="3265089" cy="40936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F759BB7-4C10-C28B-B6BE-C2A6463C6A2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177" b="9924"/>
          <a:stretch/>
        </p:blipFill>
        <p:spPr>
          <a:xfrm>
            <a:off x="5439267" y="2102738"/>
            <a:ext cx="2165416" cy="43618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C34013C-2CDF-8CEF-5C89-5A07B919D7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9660" y="1259137"/>
            <a:ext cx="2729100" cy="4093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801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Chart.yaml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uses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a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packaging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format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called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 </a:t>
            </a:r>
            <a:r>
              <a:rPr lang="de-CH" b="0" i="1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337150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5391A66A-F960-7D1D-3C64-6DE56C535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412" y="1337150"/>
            <a:ext cx="6484202" cy="28138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9352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Example</a:t>
            </a:r>
            <a:r>
              <a:rPr lang="de-DE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337150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187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Templating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2769824" y="1643030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Values.yaml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E8C2AFB-9718-E7E8-42F8-925A5F9975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6287" y="1607967"/>
            <a:ext cx="1663666" cy="43945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52E20F96-FA2A-E7FC-3445-EFE01AC26631}"/>
              </a:ext>
            </a:extLst>
          </p:cNvPr>
          <p:cNvSpPr txBox="1"/>
          <p:nvPr/>
        </p:nvSpPr>
        <p:spPr>
          <a:xfrm>
            <a:off x="2769824" y="2946473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deployment.yaml</a:t>
            </a:r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4CED7149-5D01-FE53-608B-3B75E1293B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2942" y="2942432"/>
            <a:ext cx="2590356" cy="3214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741883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CONTAIN_GUIDS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heme/theme1.xml><?xml version="1.0" encoding="utf-8"?>
<a:theme xmlns:a="http://schemas.openxmlformats.org/drawingml/2006/main" name="ti8m Master 2022/07">
  <a:themeElements>
    <a:clrScheme name="ti8m Farben 2018 April">
      <a:dk1>
        <a:srgbClr val="000000"/>
      </a:dk1>
      <a:lt1>
        <a:srgbClr val="FFFFFF"/>
      </a:lt1>
      <a:dk2>
        <a:srgbClr val="0EC8C7"/>
      </a:dk2>
      <a:lt2>
        <a:srgbClr val="004D9F"/>
      </a:lt2>
      <a:accent1>
        <a:srgbClr val="14ADAA"/>
      </a:accent1>
      <a:accent2>
        <a:srgbClr val="575757"/>
      </a:accent2>
      <a:accent3>
        <a:srgbClr val="878787"/>
      </a:accent3>
      <a:accent4>
        <a:srgbClr val="D8D8D8"/>
      </a:accent4>
      <a:accent5>
        <a:srgbClr val="F2F2F2"/>
      </a:accent5>
      <a:accent6>
        <a:srgbClr val="F89406"/>
      </a:accent6>
      <a:hlink>
        <a:srgbClr val="004D9F"/>
      </a:hlink>
      <a:folHlink>
        <a:srgbClr val="14ADAA"/>
      </a:folHlink>
    </a:clrScheme>
    <a:fontScheme name="ti8m Schrift Roboto light und medium">
      <a:majorFont>
        <a:latin typeface="Roboto Medium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44000" indent="-144000">
          <a:spcAft>
            <a:spcPts val="600"/>
          </a:spcAft>
          <a:buFont typeface="Symbol" panose="05050102010706020507" pitchFamily="18" charset="2"/>
          <a:buChar char="-"/>
          <a:defRPr sz="1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i8m_company_presentation_2021-DE" id="{2D9675F2-7271-6549-B12A-20DEAE3E92EA}" vid="{8E3A76A1-C32D-1349-9BEC-3C5F585DB2D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1e95efe-86df-4da3-b0c8-298cdda2dfd0">SFQ4MUDRKEP5-84763580-1265</_dlc_DocId>
    <_dlc_DocIdUrl xmlns="a1e95efe-86df-4da3-b0c8-298cdda2dfd0">
      <Url>https://ti8mad.sharepoint.com/sites/BidOffice/_layouts/15/DocIdRedir.aspx?ID=SFQ4MUDRKEP5-84763580-1265</Url>
      <Description>SFQ4MUDRKEP5-84763580-1265</Description>
    </_dlc_DocIdUrl>
    <Categories xmlns="ddb30763-e857-4b34-a181-999444e36217">
      <Value>PowerPoint</Value>
    </Categories>
    <Tags xmlns="ddb30763-e857-4b34-a181-999444e36217">
      <Value>powerpoint</Value>
      <Value>master</Value>
      <Value>folienmaster</Value>
    </Tags>
    <_dlc_DocIdPersistId xmlns="a1e95efe-86df-4da3-b0c8-298cdda2dfd0">false</_dlc_DocIdPersistId>
    <TaxCatchAll xmlns="a1e95efe-86df-4da3-b0c8-298cdda2dfd0" xsi:nil="true"/>
    <lcf76f155ced4ddcb4097134ff3c332f xmlns="ddb30763-e857-4b34-a181-999444e36217">
      <Terms xmlns="http://schemas.microsoft.com/office/infopath/2007/PartnerControls"/>
    </lcf76f155ced4ddcb4097134ff3c332f>
    <SharedWithUsers xmlns="a1e95efe-86df-4da3-b0c8-298cdda2dfd0">
      <UserInfo>
        <DisplayName>Bornand Dominik</DisplayName>
        <AccountId>591</AccountId>
        <AccountType/>
      </UserInfo>
    </SharedWithUsers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ACDC70EE213542A780121310F90B4D" ma:contentTypeVersion="19" ma:contentTypeDescription="Create a new document." ma:contentTypeScope="" ma:versionID="96a4cddeaed2fbc04d3dbf2536d6d027">
  <xsd:schema xmlns:xsd="http://www.w3.org/2001/XMLSchema" xmlns:xs="http://www.w3.org/2001/XMLSchema" xmlns:p="http://schemas.microsoft.com/office/2006/metadata/properties" xmlns:ns2="ddb30763-e857-4b34-a181-999444e36217" xmlns:ns3="a1e95efe-86df-4da3-b0c8-298cdda2dfd0" targetNamespace="http://schemas.microsoft.com/office/2006/metadata/properties" ma:root="true" ma:fieldsID="1bd6a94246a471a0fd6d21d9cd3faee5" ns2:_="" ns3:_="">
    <xsd:import namespace="ddb30763-e857-4b34-a181-999444e36217"/>
    <xsd:import namespace="a1e95efe-86df-4da3-b0c8-298cdda2df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_dlc_DocId" minOccurs="0"/>
                <xsd:element ref="ns3:_dlc_DocIdUrl" minOccurs="0"/>
                <xsd:element ref="ns3:_dlc_DocIdPersistId" minOccurs="0"/>
                <xsd:element ref="ns2:MediaServiceDateTaken" minOccurs="0"/>
                <xsd:element ref="ns2:Categories" minOccurs="0"/>
                <xsd:element ref="ns2: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b30763-e857-4b34-a181-999444e362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Categories" ma:index="20" nillable="true" ma:displayName="Categories" ma:internalName="Categorie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Nachweise"/>
                        <xsd:enumeration value="ISG Studie"/>
                        <xsd:enumeration value="Bid Process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Tags" ma:index="21" nillable="true" ma:displayName="Tags" ma:internalName="Tag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confirmation"/>
                        <xsd:enumeration value="nachweis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f59d842e-6ad1-40aa-b61b-9efdf0b7125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95efe-86df-4da3-b0c8-298cdda2dfd0" elementFormDefault="qualified">
    <xsd:import namespace="http://schemas.microsoft.com/office/2006/documentManagement/types"/>
    <xsd:import namespace="http://schemas.microsoft.com/office/infopath/2007/PartnerControls"/>
    <xsd:element name="_dlc_DocId" ma:index="1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7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8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2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7" nillable="true" ma:displayName="Taxonomy Catch All Column" ma:hidden="true" ma:list="{23efb78e-7f53-47ec-9691-9a78d716839d}" ma:internalName="TaxCatchAll" ma:showField="CatchAllData" ma:web="a1e95efe-86df-4da3-b0c8-298cdda2dfd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09DFEA-98E1-49F0-A887-A781A3FDE3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97A0A0-4B8D-4C93-A874-3FB0BBB67E77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B0EE8353-6B2C-49A7-B208-EC152BAD6F4A}">
  <ds:schemaRefs>
    <ds:schemaRef ds:uri="http://schemas.openxmlformats.org/package/2006/metadata/core-properties"/>
    <ds:schemaRef ds:uri="ddb30763-e857-4b34-a181-999444e36217"/>
    <ds:schemaRef ds:uri="http://schemas.microsoft.com/office/infopath/2007/PartnerControls"/>
    <ds:schemaRef ds:uri="http://schemas.microsoft.com/office/2006/documentManagement/types"/>
    <ds:schemaRef ds:uri="http://purl.org/dc/dcmitype/"/>
    <ds:schemaRef ds:uri="a1e95efe-86df-4da3-b0c8-298cdda2dfd0"/>
    <ds:schemaRef ds:uri="http://purl.org/dc/elements/1.1/"/>
    <ds:schemaRef ds:uri="http://purl.org/dc/terms/"/>
    <ds:schemaRef ds:uri="http://www.w3.org/XML/1998/namespace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1A2A04D5-A070-4B0F-B056-1584D73213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b30763-e857-4b34-a181-999444e36217"/>
    <ds:schemaRef ds:uri="a1e95efe-86df-4da3-b0c8-298cdda2df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458</Words>
  <Application>Microsoft Macintosh PowerPoint</Application>
  <PresentationFormat>Bildschirmpräsentation (16:9)</PresentationFormat>
  <Paragraphs>147</Paragraphs>
  <Slides>21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9" baseType="lpstr">
      <vt:lpstr>Arial</vt:lpstr>
      <vt:lpstr>Calibri</vt:lpstr>
      <vt:lpstr>Public Sans</vt:lpstr>
      <vt:lpstr>Roboto</vt:lpstr>
      <vt:lpstr>Roboto Light</vt:lpstr>
      <vt:lpstr>Roboto Medium</vt:lpstr>
      <vt:lpstr>Symbol</vt:lpstr>
      <vt:lpstr>ti8m Master 2022/07</vt:lpstr>
      <vt:lpstr>Helm The package manager for Kubernetes  </vt:lpstr>
      <vt:lpstr>Goals for this session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Anwendung  der ti&amp;m Powerpoint Templates</dc:title>
  <dc:creator>Microsoft Office-Anwender</dc:creator>
  <cp:lastModifiedBy>Hasselwander Daniel</cp:lastModifiedBy>
  <cp:revision>14</cp:revision>
  <cp:lastPrinted>2023-03-15T02:21:28Z</cp:lastPrinted>
  <dcterms:created xsi:type="dcterms:W3CDTF">2018-01-30T07:25:07Z</dcterms:created>
  <dcterms:modified xsi:type="dcterms:W3CDTF">2023-03-15T06:47:06Z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eed51138-74f1-468d-ac43-54fb8e5b61bd</vt:lpwstr>
  </property>
  <property fmtid="{D5CDD505-2E9C-101B-9397-08002B2CF9AE}" pid="3" name="Jive_VersionGuid">
    <vt:lpwstr>5debd2f85b33450bbb8abc31355fec44</vt:lpwstr>
  </property>
  <property fmtid="{D5CDD505-2E9C-101B-9397-08002B2CF9AE}" pid="4" name="Offisync_UpdateToken">
    <vt:lpwstr>9</vt:lpwstr>
  </property>
  <property fmtid="{D5CDD505-2E9C-101B-9397-08002B2CF9AE}" pid="5" name="Jive_LatestUserAccountName">
    <vt:lpwstr>enc</vt:lpwstr>
  </property>
  <property fmtid="{D5CDD505-2E9C-101B-9397-08002B2CF9AE}" pid="6" name="Offisync_UniqueId">
    <vt:lpwstr>50281</vt:lpwstr>
  </property>
  <property fmtid="{D5CDD505-2E9C-101B-9397-08002B2CF9AE}" pid="7" name="Offisync_ProviderInitializationData">
    <vt:lpwstr>https://collab.ti8m.ch</vt:lpwstr>
  </property>
  <property fmtid="{D5CDD505-2E9C-101B-9397-08002B2CF9AE}" pid="8" name="Jive_PrevVersionNumber">
    <vt:lpwstr/>
  </property>
  <property fmtid="{D5CDD505-2E9C-101B-9397-08002B2CF9AE}" pid="9" name="Jive_VersionGuid_v2.5">
    <vt:lpwstr/>
  </property>
  <property fmtid="{D5CDD505-2E9C-101B-9397-08002B2CF9AE}" pid="10" name="Jive_LatestFileFullName">
    <vt:lpwstr/>
  </property>
  <property fmtid="{D5CDD505-2E9C-101B-9397-08002B2CF9AE}" pid="11" name="Jive_ModifiedButNotPublished">
    <vt:lpwstr>True</vt:lpwstr>
  </property>
  <property fmtid="{D5CDD505-2E9C-101B-9397-08002B2CF9AE}" pid="12" name="ContentTypeId">
    <vt:lpwstr>0x010100BBACDC70EE213542A780121310F90B4D</vt:lpwstr>
  </property>
  <property fmtid="{D5CDD505-2E9C-101B-9397-08002B2CF9AE}" pid="13" name="_dlc_DocIdItemGuid">
    <vt:lpwstr>49e83fca-e962-410e-822f-aa09d2e4a7bf</vt:lpwstr>
  </property>
  <property fmtid="{D5CDD505-2E9C-101B-9397-08002B2CF9AE}" pid="14" name="Order">
    <vt:r8>1600600</vt:r8>
  </property>
  <property fmtid="{D5CDD505-2E9C-101B-9397-08002B2CF9AE}" pid="15" name="xd_Signature">
    <vt:bool>false</vt:bool>
  </property>
  <property fmtid="{D5CDD505-2E9C-101B-9397-08002B2CF9AE}" pid="16" name="xd_ProgID">
    <vt:lpwstr/>
  </property>
  <property fmtid="{D5CDD505-2E9C-101B-9397-08002B2CF9AE}" pid="17" name="ComplianceAssetId">
    <vt:lpwstr/>
  </property>
  <property fmtid="{D5CDD505-2E9C-101B-9397-08002B2CF9AE}" pid="18" name="TemplateUrl">
    <vt:lpwstr/>
  </property>
  <property fmtid="{D5CDD505-2E9C-101B-9397-08002B2CF9AE}" pid="19" name="_ExtendedDescription">
    <vt:lpwstr/>
  </property>
  <property fmtid="{D5CDD505-2E9C-101B-9397-08002B2CF9AE}" pid="20" name="MediaServiceImageTags">
    <vt:lpwstr/>
  </property>
</Properties>
</file>