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13"/>
  </p:notesMasterIdLst>
  <p:handoutMasterIdLst>
    <p:handoutMasterId r:id="rId14"/>
  </p:handoutMasterIdLst>
  <p:sldIdLst>
    <p:sldId id="10465" r:id="rId6"/>
    <p:sldId id="10529" r:id="rId7"/>
    <p:sldId id="10588" r:id="rId8"/>
    <p:sldId id="10584" r:id="rId9"/>
    <p:sldId id="10590" r:id="rId10"/>
    <p:sldId id="10589" r:id="rId11"/>
    <p:sldId id="10576" r:id="rId12"/>
  </p:sldIdLst>
  <p:sldSz cx="9144000" cy="5143500" type="screen16x9"/>
  <p:notesSz cx="9931400" cy="6794500"/>
  <p:custDataLst>
    <p:tags r:id="rId15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E591-0845-674F-AA67-A16653291E33}" v="7" dt="2023-03-10T07:50:29.951"/>
    <p1510:client id="{0A51A083-F6AA-EB48-A7DB-66FA2B39D2D9}" v="5" dt="2023-03-10T07:43:09.296"/>
    <p1510:client id="{1788CF67-91F7-0E44-913E-4C338AC7E037}" v="25" dt="2023-03-10T03:01:00.960"/>
    <p1510:client id="{2410DF6D-AA04-AC49-B024-58B8F2A40422}" v="45" dt="2023-03-09T22:18:23.340"/>
    <p1510:client id="{5902B624-2C60-8948-839F-F959AA714190}" v="23" dt="2023-03-10T04:46:53.810"/>
    <p1510:client id="{79750A4F-6BFB-6043-8D50-B5DA0C2B08F6}" v="207" dt="2023-03-10T01:02:54.291"/>
    <p1510:client id="{9FE973FE-7F31-4B42-8B7D-759690518113}" v="25" dt="2023-03-10T03:59:26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80136"/>
  </p:normalViewPr>
  <p:slideViewPr>
    <p:cSldViewPr snapToGrid="0">
      <p:cViewPr varScale="1">
        <p:scale>
          <a:sx n="135" d="100"/>
          <a:sy n="135" d="100"/>
        </p:scale>
        <p:origin x="1672" y="192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79750A4F-6BFB-6043-8D50-B5DA0C2B08F6}"/>
    <pc:docChg chg="undo custSel addSld delSld modSld sldOrd">
      <pc:chgData name="Hasselwander Daniel" userId="c52ad4b4-8117-4235-b9f1-fab9bcac5934" providerId="ADAL" clId="{79750A4F-6BFB-6043-8D50-B5DA0C2B08F6}" dt="2023-03-10T01:10:08.707" v="3978" actId="20577"/>
      <pc:docMkLst>
        <pc:docMk/>
      </pc:docMkLst>
      <pc:sldChg chg="addSp delSp modSp mod">
        <pc:chgData name="Hasselwander Daniel" userId="c52ad4b4-8117-4235-b9f1-fab9bcac5934" providerId="ADAL" clId="{79750A4F-6BFB-6043-8D50-B5DA0C2B08F6}" dt="2023-03-10T01:05:38.399" v="3820"/>
        <pc:sldMkLst>
          <pc:docMk/>
          <pc:sldMk cId="1338123478" sldId="10483"/>
        </pc:sldMkLst>
        <pc:spChg chg="mod">
          <ac:chgData name="Hasselwander Daniel" userId="c52ad4b4-8117-4235-b9f1-fab9bcac5934" providerId="ADAL" clId="{79750A4F-6BFB-6043-8D50-B5DA0C2B08F6}" dt="2023-03-10T01:05:38.399" v="3820"/>
          <ac:spMkLst>
            <pc:docMk/>
            <pc:sldMk cId="1338123478" sldId="10483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09T23:27:34.132" v="1284" actId="20577"/>
          <ac:spMkLst>
            <pc:docMk/>
            <pc:sldMk cId="1338123478" sldId="10483"/>
            <ac:spMk id="3" creationId="{FAC92171-E8B5-390E-65FC-24FB804755F9}"/>
          </ac:spMkLst>
        </pc:spChg>
        <pc:spChg chg="del">
          <ac:chgData name="Hasselwander Daniel" userId="c52ad4b4-8117-4235-b9f1-fab9bcac5934" providerId="ADAL" clId="{79750A4F-6BFB-6043-8D50-B5DA0C2B08F6}" dt="2023-03-09T22:56:29.139" v="466" actId="478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79750A4F-6BFB-6043-8D50-B5DA0C2B08F6}" dt="2023-03-09T22:55:39.744" v="465" actId="20577"/>
          <ac:spMkLst>
            <pc:docMk/>
            <pc:sldMk cId="1338123478" sldId="10483"/>
            <ac:spMk id="15" creationId="{1BD9B7C1-5860-C447-7FC6-D510200F75A2}"/>
          </ac:spMkLst>
        </pc:spChg>
        <pc:picChg chg="add mod modCrop">
          <ac:chgData name="Hasselwander Daniel" userId="c52ad4b4-8117-4235-b9f1-fab9bcac5934" providerId="ADAL" clId="{79750A4F-6BFB-6043-8D50-B5DA0C2B08F6}" dt="2023-03-09T23:04:06.938" v="728" actId="1076"/>
          <ac:picMkLst>
            <pc:docMk/>
            <pc:sldMk cId="1338123478" sldId="10483"/>
            <ac:picMk id="6" creationId="{4AFF51CA-21A7-B42B-99D2-87615345CBD7}"/>
          </ac:picMkLst>
        </pc:picChg>
        <pc:picChg chg="add mod">
          <ac:chgData name="Hasselwander Daniel" userId="c52ad4b4-8117-4235-b9f1-fab9bcac5934" providerId="ADAL" clId="{79750A4F-6BFB-6043-8D50-B5DA0C2B08F6}" dt="2023-03-09T23:04:40.873" v="734" actId="1076"/>
          <ac:picMkLst>
            <pc:docMk/>
            <pc:sldMk cId="1338123478" sldId="10483"/>
            <ac:picMk id="8" creationId="{99AF958A-3872-BA18-7FBA-B5CB1B61DD86}"/>
          </ac:picMkLst>
        </pc:picChg>
        <pc:picChg chg="add mod">
          <ac:chgData name="Hasselwander Daniel" userId="c52ad4b4-8117-4235-b9f1-fab9bcac5934" providerId="ADAL" clId="{79750A4F-6BFB-6043-8D50-B5DA0C2B08F6}" dt="2023-03-09T23:06:23.504" v="750" actId="207"/>
          <ac:picMkLst>
            <pc:docMk/>
            <pc:sldMk cId="1338123478" sldId="10483"/>
            <ac:picMk id="14" creationId="{04033789-DF32-A05C-DA22-5C7A57E7ED51}"/>
          </ac:picMkLst>
        </pc:picChg>
        <pc:picChg chg="add mod">
          <ac:chgData name="Hasselwander Daniel" userId="c52ad4b4-8117-4235-b9f1-fab9bcac5934" providerId="ADAL" clId="{79750A4F-6BFB-6043-8D50-B5DA0C2B08F6}" dt="2023-03-09T23:06:52.793" v="755" actId="1076"/>
          <ac:picMkLst>
            <pc:docMk/>
            <pc:sldMk cId="1338123478" sldId="10483"/>
            <ac:picMk id="17" creationId="{907FED13-3F2B-4637-E688-FBCDF7A92B18}"/>
          </ac:picMkLst>
        </pc:picChg>
        <pc:cxnChg chg="add mod">
          <ac:chgData name="Hasselwander Daniel" userId="c52ad4b4-8117-4235-b9f1-fab9bcac5934" providerId="ADAL" clId="{79750A4F-6BFB-6043-8D50-B5DA0C2B08F6}" dt="2023-03-09T23:05:29.172" v="742" actId="14100"/>
          <ac:cxnSpMkLst>
            <pc:docMk/>
            <pc:sldMk cId="1338123478" sldId="10483"/>
            <ac:cxnSpMk id="10" creationId="{1DC6F92D-801B-776F-493A-35A6141D8707}"/>
          </ac:cxnSpMkLst>
        </pc:cxnChg>
      </pc:sldChg>
      <pc:sldChg chg="modSp mod">
        <pc:chgData name="Hasselwander Daniel" userId="c52ad4b4-8117-4235-b9f1-fab9bcac5934" providerId="ADAL" clId="{79750A4F-6BFB-6043-8D50-B5DA0C2B08F6}" dt="2023-03-10T01:10:08.707" v="3978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79750A4F-6BFB-6043-8D50-B5DA0C2B08F6}" dt="2023-03-10T01:05:33.341" v="3819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1:10:08.707" v="3978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Sp delSp modSp del mod">
        <pc:chgData name="Hasselwander Daniel" userId="c52ad4b4-8117-4235-b9f1-fab9bcac5934" providerId="ADAL" clId="{79750A4F-6BFB-6043-8D50-B5DA0C2B08F6}" dt="2023-03-10T00:57:18.610" v="3645" actId="2696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79750A4F-6BFB-6043-8D50-B5DA0C2B08F6}" dt="2023-03-09T22:53:15.487" v="400"/>
          <ac:spMkLst>
            <pc:docMk/>
            <pc:sldMk cId="3859057315" sldId="10536"/>
            <ac:spMk id="2" creationId="{C5DF2F9D-65C9-9265-BDE2-589C82B7FDD1}"/>
          </ac:spMkLst>
        </pc:spChg>
        <pc:spChg chg="add del mod">
          <ac:chgData name="Hasselwander Daniel" userId="c52ad4b4-8117-4235-b9f1-fab9bcac5934" providerId="ADAL" clId="{79750A4F-6BFB-6043-8D50-B5DA0C2B08F6}" dt="2023-03-09T22:53:22.408" v="403"/>
          <ac:spMkLst>
            <pc:docMk/>
            <pc:sldMk cId="3859057315" sldId="10536"/>
            <ac:spMk id="3" creationId="{C48FAB8A-8B0B-5F88-5D32-508796A0B107}"/>
          </ac:spMkLst>
        </pc:spChg>
        <pc:spChg chg="add del mod">
          <ac:chgData name="Hasselwander Daniel" userId="c52ad4b4-8117-4235-b9f1-fab9bcac5934" providerId="ADAL" clId="{79750A4F-6BFB-6043-8D50-B5DA0C2B08F6}" dt="2023-03-09T22:53:27.428" v="406"/>
          <ac:spMkLst>
            <pc:docMk/>
            <pc:sldMk cId="3859057315" sldId="10536"/>
            <ac:spMk id="4" creationId="{BEE3C978-4AB3-A7F8-8010-6A6D77E4F92D}"/>
          </ac:spMkLst>
        </pc:spChg>
        <pc:spChg chg="mod">
          <ac:chgData name="Hasselwander Daniel" userId="c52ad4b4-8117-4235-b9f1-fab9bcac5934" providerId="ADAL" clId="{79750A4F-6BFB-6043-8D50-B5DA0C2B08F6}" dt="2023-03-09T22:53:44.575" v="430" actId="2057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del mod">
        <pc:chgData name="Hasselwander Daniel" userId="c52ad4b4-8117-4235-b9f1-fab9bcac5934" providerId="ADAL" clId="{79750A4F-6BFB-6043-8D50-B5DA0C2B08F6}" dt="2023-03-09T23:36:59.890" v="1411" actId="2696"/>
        <pc:sldMkLst>
          <pc:docMk/>
          <pc:sldMk cId="3419381171" sldId="10537"/>
        </pc:sldMkLst>
        <pc:spChg chg="mod">
          <ac:chgData name="Hasselwander Daniel" userId="c52ad4b4-8117-4235-b9f1-fab9bcac5934" providerId="ADAL" clId="{79750A4F-6BFB-6043-8D50-B5DA0C2B08F6}" dt="2023-03-09T23:35:00.065" v="1337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79750A4F-6BFB-6043-8D50-B5DA0C2B08F6}" dt="2023-03-09T23:15:16.345" v="892"/>
          <ac:spMkLst>
            <pc:docMk/>
            <pc:sldMk cId="3419381171" sldId="10537"/>
            <ac:spMk id="3" creationId="{523F5ABC-41CF-51FC-6BEA-F9CB589BD1CF}"/>
          </ac:spMkLst>
        </pc:spChg>
        <pc:spChg chg="add del mod">
          <ac:chgData name="Hasselwander Daniel" userId="c52ad4b4-8117-4235-b9f1-fab9bcac5934" providerId="ADAL" clId="{79750A4F-6BFB-6043-8D50-B5DA0C2B08F6}" dt="2023-03-09T23:22:31.760" v="1150" actId="478"/>
          <ac:spMkLst>
            <pc:docMk/>
            <pc:sldMk cId="3419381171" sldId="10537"/>
            <ac:spMk id="14" creationId="{C9F36C93-CC71-2986-E9C2-DB52C757323F}"/>
          </ac:spMkLst>
        </pc:spChg>
        <pc:spChg chg="mod">
          <ac:chgData name="Hasselwander Daniel" userId="c52ad4b4-8117-4235-b9f1-fab9bcac5934" providerId="ADAL" clId="{79750A4F-6BFB-6043-8D50-B5DA0C2B08F6}" dt="2023-03-09T23:36:02.311" v="1369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79750A4F-6BFB-6043-8D50-B5DA0C2B08F6}" dt="2023-03-09T23:22:18.269" v="1132" actId="478"/>
          <ac:spMkLst>
            <pc:docMk/>
            <pc:sldMk cId="3419381171" sldId="10537"/>
            <ac:spMk id="16" creationId="{82E69920-F082-0412-7A69-1161171841E1}"/>
          </ac:spMkLst>
        </pc:spChg>
        <pc:spChg chg="del">
          <ac:chgData name="Hasselwander Daniel" userId="c52ad4b4-8117-4235-b9f1-fab9bcac5934" providerId="ADAL" clId="{79750A4F-6BFB-6043-8D50-B5DA0C2B08F6}" dt="2023-03-09T23:14:38.682" v="854" actId="478"/>
          <ac:spMkLst>
            <pc:docMk/>
            <pc:sldMk cId="3419381171" sldId="10537"/>
            <ac:spMk id="17" creationId="{65DE4C6B-3CCC-1FDC-E3D2-BC269159A4C2}"/>
          </ac:spMkLst>
        </pc:spChg>
        <pc:spChg chg="del">
          <ac:chgData name="Hasselwander Daniel" userId="c52ad4b4-8117-4235-b9f1-fab9bcac5934" providerId="ADAL" clId="{79750A4F-6BFB-6043-8D50-B5DA0C2B08F6}" dt="2023-03-09T23:14:38.204" v="853" actId="478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79750A4F-6BFB-6043-8D50-B5DA0C2B08F6}" dt="2023-03-09T23:22:04.780" v="1119" actId="478"/>
          <ac:spMkLst>
            <pc:docMk/>
            <pc:sldMk cId="3419381171" sldId="10537"/>
            <ac:spMk id="19" creationId="{36AE026A-179E-4996-B0CE-ED42F1A67406}"/>
          </ac:spMkLst>
        </pc:spChg>
        <pc:spChg chg="del">
          <ac:chgData name="Hasselwander Daniel" userId="c52ad4b4-8117-4235-b9f1-fab9bcac5934" providerId="ADAL" clId="{79750A4F-6BFB-6043-8D50-B5DA0C2B08F6}" dt="2023-03-09T23:14:35.498" v="849" actId="478"/>
          <ac:spMkLst>
            <pc:docMk/>
            <pc:sldMk cId="3419381171" sldId="10537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79750A4F-6BFB-6043-8D50-B5DA0C2B08F6}" dt="2023-03-09T23:14:34.649" v="848" actId="478"/>
          <ac:spMkLst>
            <pc:docMk/>
            <pc:sldMk cId="3419381171" sldId="10537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79750A4F-6BFB-6043-8D50-B5DA0C2B08F6}" dt="2023-03-09T23:14:37.159" v="85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79750A4F-6BFB-6043-8D50-B5DA0C2B08F6}" dt="2023-03-09T23:14:35.969" v="850" actId="478"/>
          <ac:spMkLst>
            <pc:docMk/>
            <pc:sldMk cId="3419381171" sldId="10537"/>
            <ac:spMk id="23" creationId="{D176DB3B-9C98-9065-6112-61B081E94828}"/>
          </ac:spMkLst>
        </pc:spChg>
        <pc:spChg chg="add mod">
          <ac:chgData name="Hasselwander Daniel" userId="c52ad4b4-8117-4235-b9f1-fab9bcac5934" providerId="ADAL" clId="{79750A4F-6BFB-6043-8D50-B5DA0C2B08F6}" dt="2023-03-09T23:23:46.827" v="1178" actId="1076"/>
          <ac:spMkLst>
            <pc:docMk/>
            <pc:sldMk cId="3419381171" sldId="10537"/>
            <ac:spMk id="24" creationId="{C03D4409-85A2-E4FD-C0FA-E1B8B7C992DD}"/>
          </ac:spMkLst>
        </pc:spChg>
        <pc:spChg chg="add del mod">
          <ac:chgData name="Hasselwander Daniel" userId="c52ad4b4-8117-4235-b9f1-fab9bcac5934" providerId="ADAL" clId="{79750A4F-6BFB-6043-8D50-B5DA0C2B08F6}" dt="2023-03-09T23:22:06.230" v="1120" actId="478"/>
          <ac:spMkLst>
            <pc:docMk/>
            <pc:sldMk cId="3419381171" sldId="10537"/>
            <ac:spMk id="25" creationId="{EEF266A9-DC47-7650-AF54-E408E980047F}"/>
          </ac:spMkLst>
        </pc:spChg>
        <pc:spChg chg="add mod">
          <ac:chgData name="Hasselwander Daniel" userId="c52ad4b4-8117-4235-b9f1-fab9bcac5934" providerId="ADAL" clId="{79750A4F-6BFB-6043-8D50-B5DA0C2B08F6}" dt="2023-03-09T23:23:50.483" v="1179" actId="1076"/>
          <ac:spMkLst>
            <pc:docMk/>
            <pc:sldMk cId="3419381171" sldId="10537"/>
            <ac:spMk id="26" creationId="{E8DA0ACF-5821-C9C9-6A27-F1AE7E20C5CD}"/>
          </ac:spMkLst>
        </pc:spChg>
        <pc:spChg chg="add mod">
          <ac:chgData name="Hasselwander Daniel" userId="c52ad4b4-8117-4235-b9f1-fab9bcac5934" providerId="ADAL" clId="{79750A4F-6BFB-6043-8D50-B5DA0C2B08F6}" dt="2023-03-09T23:22:49.458" v="1156" actId="1076"/>
          <ac:spMkLst>
            <pc:docMk/>
            <pc:sldMk cId="3419381171" sldId="10537"/>
            <ac:spMk id="27" creationId="{45D853E8-00D3-F5C8-8F30-B0B62B18A3CD}"/>
          </ac:spMkLst>
        </pc:spChg>
        <pc:spChg chg="add mod">
          <ac:chgData name="Hasselwander Daniel" userId="c52ad4b4-8117-4235-b9f1-fab9bcac5934" providerId="ADAL" clId="{79750A4F-6BFB-6043-8D50-B5DA0C2B08F6}" dt="2023-03-09T23:26:37.782" v="1202" actId="1582"/>
          <ac:spMkLst>
            <pc:docMk/>
            <pc:sldMk cId="3419381171" sldId="10537"/>
            <ac:spMk id="28" creationId="{38088DB4-78FF-D59A-ACB6-74A87744E2B0}"/>
          </ac:spMkLst>
        </pc:spChg>
        <pc:spChg chg="add del mod">
          <ac:chgData name="Hasselwander Daniel" userId="c52ad4b4-8117-4235-b9f1-fab9bcac5934" providerId="ADAL" clId="{79750A4F-6BFB-6043-8D50-B5DA0C2B08F6}" dt="2023-03-09T23:23:28.887" v="1166" actId="478"/>
          <ac:spMkLst>
            <pc:docMk/>
            <pc:sldMk cId="3419381171" sldId="10537"/>
            <ac:spMk id="29" creationId="{E00FFECA-1B11-F2AC-198D-A862CDAF5397}"/>
          </ac:spMkLst>
        </pc:spChg>
        <pc:grpChg chg="add mod">
          <ac:chgData name="Hasselwander Daniel" userId="c52ad4b4-8117-4235-b9f1-fab9bcac5934" providerId="ADAL" clId="{79750A4F-6BFB-6043-8D50-B5DA0C2B08F6}" dt="2023-03-09T23:17:57.033" v="976" actId="1076"/>
          <ac:grpSpMkLst>
            <pc:docMk/>
            <pc:sldMk cId="3419381171" sldId="10537"/>
            <ac:grpSpMk id="10" creationId="{BD414237-0B26-CE8F-A202-52586BB0EA9D}"/>
          </ac:grpSpMkLst>
        </pc:grpChg>
        <pc:grpChg chg="add mod">
          <ac:chgData name="Hasselwander Daniel" userId="c52ad4b4-8117-4235-b9f1-fab9bcac5934" providerId="ADAL" clId="{79750A4F-6BFB-6043-8D50-B5DA0C2B08F6}" dt="2023-03-09T23:35:52.581" v="1364" actId="1076"/>
          <ac:grpSpMkLst>
            <pc:docMk/>
            <pc:sldMk cId="3419381171" sldId="10537"/>
            <ac:grpSpMk id="44" creationId="{21F94E34-06EB-3435-CBF7-9378175DD764}"/>
          </ac:grpSpMkLst>
        </pc:grpChg>
        <pc:grpChg chg="add mod">
          <ac:chgData name="Hasselwander Daniel" userId="c52ad4b4-8117-4235-b9f1-fab9bcac5934" providerId="ADAL" clId="{79750A4F-6BFB-6043-8D50-B5DA0C2B08F6}" dt="2023-03-09T23:35:46.765" v="1361" actId="1076"/>
          <ac:grpSpMkLst>
            <pc:docMk/>
            <pc:sldMk cId="3419381171" sldId="10537"/>
            <ac:grpSpMk id="45" creationId="{79E9426D-74E9-0F6C-92C9-1048E30209BF}"/>
          </ac:grpSpMkLst>
        </pc:grpChg>
        <pc:grpChg chg="add mod">
          <ac:chgData name="Hasselwander Daniel" userId="c52ad4b4-8117-4235-b9f1-fab9bcac5934" providerId="ADAL" clId="{79750A4F-6BFB-6043-8D50-B5DA0C2B08F6}" dt="2023-03-09T23:35:41.048" v="1359" actId="1076"/>
          <ac:grpSpMkLst>
            <pc:docMk/>
            <pc:sldMk cId="3419381171" sldId="10537"/>
            <ac:grpSpMk id="46" creationId="{A80FD54E-3E0D-D38B-81CE-734C9B836F7F}"/>
          </ac:grpSpMkLst>
        </pc:grpChg>
        <pc:graphicFrameChg chg="add del mod modGraphic">
          <ac:chgData name="Hasselwander Daniel" userId="c52ad4b4-8117-4235-b9f1-fab9bcac5934" providerId="ADAL" clId="{79750A4F-6BFB-6043-8D50-B5DA0C2B08F6}" dt="2023-03-09T23:17:36.810" v="973" actId="478"/>
          <ac:graphicFrameMkLst>
            <pc:docMk/>
            <pc:sldMk cId="3419381171" sldId="10537"/>
            <ac:graphicFrameMk id="4" creationId="{B51B3B0E-CED3-3D10-CA92-DC2C915C8ABB}"/>
          </ac:graphicFrameMkLst>
        </pc:graphicFrameChg>
        <pc:picChg chg="add mod">
          <ac:chgData name="Hasselwander Daniel" userId="c52ad4b4-8117-4235-b9f1-fab9bcac5934" providerId="ADAL" clId="{79750A4F-6BFB-6043-8D50-B5DA0C2B08F6}" dt="2023-03-09T23:17:37.890" v="974"/>
          <ac:picMkLst>
            <pc:docMk/>
            <pc:sldMk cId="3419381171" sldId="10537"/>
            <ac:picMk id="5" creationId="{E7617365-8127-5FAF-65AF-A61156275EFF}"/>
          </ac:picMkLst>
        </pc:picChg>
        <pc:picChg chg="add mod">
          <ac:chgData name="Hasselwander Daniel" userId="c52ad4b4-8117-4235-b9f1-fab9bcac5934" providerId="ADAL" clId="{79750A4F-6BFB-6043-8D50-B5DA0C2B08F6}" dt="2023-03-09T23:17:37.890" v="974"/>
          <ac:picMkLst>
            <pc:docMk/>
            <pc:sldMk cId="3419381171" sldId="10537"/>
            <ac:picMk id="6" creationId="{44399F5F-61AC-A85C-22DB-5427C674398D}"/>
          </ac:picMkLst>
        </pc:picChg>
        <pc:picChg chg="add mod">
          <ac:chgData name="Hasselwander Daniel" userId="c52ad4b4-8117-4235-b9f1-fab9bcac5934" providerId="ADAL" clId="{79750A4F-6BFB-6043-8D50-B5DA0C2B08F6}" dt="2023-03-09T23:18:04.614" v="977" actId="1076"/>
          <ac:picMkLst>
            <pc:docMk/>
            <pc:sldMk cId="3419381171" sldId="10537"/>
            <ac:picMk id="8" creationId="{CB26A6EB-A4FF-0B94-C446-3C06B2A0FDE5}"/>
          </ac:picMkLst>
        </pc:picChg>
        <pc:picChg chg="add mod">
          <ac:chgData name="Hasselwander Daniel" userId="c52ad4b4-8117-4235-b9f1-fab9bcac5934" providerId="ADAL" clId="{79750A4F-6BFB-6043-8D50-B5DA0C2B08F6}" dt="2023-03-09T23:18:04.614" v="977" actId="1076"/>
          <ac:picMkLst>
            <pc:docMk/>
            <pc:sldMk cId="3419381171" sldId="10537"/>
            <ac:picMk id="9" creationId="{0E704C9F-8D78-D131-DB5A-CF04CD1F0584}"/>
          </ac:picMkLst>
        </pc:picChg>
        <pc:picChg chg="add mod">
          <ac:chgData name="Hasselwander Daniel" userId="c52ad4b4-8117-4235-b9f1-fab9bcac5934" providerId="ADAL" clId="{79750A4F-6BFB-6043-8D50-B5DA0C2B08F6}" dt="2023-03-09T23:22:47.725" v="1155" actId="1076"/>
          <ac:picMkLst>
            <pc:docMk/>
            <pc:sldMk cId="3419381171" sldId="10537"/>
            <ac:picMk id="13" creationId="{018C0665-18FD-6AAA-D338-8140030E1760}"/>
          </ac:picMkLst>
        </pc:picChg>
        <pc:picChg chg="add mod">
          <ac:chgData name="Hasselwander Daniel" userId="c52ad4b4-8117-4235-b9f1-fab9bcac5934" providerId="ADAL" clId="{79750A4F-6BFB-6043-8D50-B5DA0C2B08F6}" dt="2023-03-09T23:24:50.912" v="1184" actId="1076"/>
          <ac:picMkLst>
            <pc:docMk/>
            <pc:sldMk cId="3419381171" sldId="10537"/>
            <ac:picMk id="32" creationId="{9CA2E386-C822-636F-8EA3-B8E6FF9100B9}"/>
          </ac:picMkLst>
        </pc:picChg>
        <pc:picChg chg="add del mod">
          <ac:chgData name="Hasselwander Daniel" userId="c52ad4b4-8117-4235-b9f1-fab9bcac5934" providerId="ADAL" clId="{79750A4F-6BFB-6043-8D50-B5DA0C2B08F6}" dt="2023-03-09T23:25:33.403" v="1192" actId="478"/>
          <ac:picMkLst>
            <pc:docMk/>
            <pc:sldMk cId="3419381171" sldId="10537"/>
            <ac:picMk id="33" creationId="{9721B4BA-1D2D-FD2D-1E64-9A341E83403E}"/>
          </ac:picMkLst>
        </pc:picChg>
        <pc:picChg chg="add mod">
          <ac:chgData name="Hasselwander Daniel" userId="c52ad4b4-8117-4235-b9f1-fab9bcac5934" providerId="ADAL" clId="{79750A4F-6BFB-6043-8D50-B5DA0C2B08F6}" dt="2023-03-09T23:24:49" v="1183" actId="1076"/>
          <ac:picMkLst>
            <pc:docMk/>
            <pc:sldMk cId="3419381171" sldId="10537"/>
            <ac:picMk id="34" creationId="{F1EBB849-7BB8-737B-A89B-7DF55A391A41}"/>
          </ac:picMkLst>
        </pc:picChg>
        <pc:picChg chg="add del mod">
          <ac:chgData name="Hasselwander Daniel" userId="c52ad4b4-8117-4235-b9f1-fab9bcac5934" providerId="ADAL" clId="{79750A4F-6BFB-6043-8D50-B5DA0C2B08F6}" dt="2023-03-09T23:25:50.788" v="1199" actId="478"/>
          <ac:picMkLst>
            <pc:docMk/>
            <pc:sldMk cId="3419381171" sldId="10537"/>
            <ac:picMk id="35" creationId="{9AF57A35-06DB-32C2-CDDB-F78A1012CBCF}"/>
          </ac:picMkLst>
        </pc:picChg>
        <pc:picChg chg="add mod">
          <ac:chgData name="Hasselwander Daniel" userId="c52ad4b4-8117-4235-b9f1-fab9bcac5934" providerId="ADAL" clId="{79750A4F-6BFB-6043-8D50-B5DA0C2B08F6}" dt="2023-03-09T23:25:38.596" v="1194" actId="1076"/>
          <ac:picMkLst>
            <pc:docMk/>
            <pc:sldMk cId="3419381171" sldId="10537"/>
            <ac:picMk id="41" creationId="{36AB51D6-5F4C-F406-4E8E-408D40AE7476}"/>
          </ac:picMkLst>
        </pc:picChg>
        <pc:picChg chg="add mod">
          <ac:chgData name="Hasselwander Daniel" userId="c52ad4b4-8117-4235-b9f1-fab9bcac5934" providerId="ADAL" clId="{79750A4F-6BFB-6043-8D50-B5DA0C2B08F6}" dt="2023-03-09T23:25:55.097" v="1201" actId="1076"/>
          <ac:picMkLst>
            <pc:docMk/>
            <pc:sldMk cId="3419381171" sldId="10537"/>
            <ac:picMk id="43" creationId="{12DEA85D-8627-6CAB-099A-CB80BCCD39B6}"/>
          </ac:picMkLst>
        </pc:picChg>
        <pc:cxnChg chg="add mod">
          <ac:chgData name="Hasselwander Daniel" userId="c52ad4b4-8117-4235-b9f1-fab9bcac5934" providerId="ADAL" clId="{79750A4F-6BFB-6043-8D50-B5DA0C2B08F6}" dt="2023-03-09T23:18:12.404" v="980" actId="14100"/>
          <ac:cxnSpMkLst>
            <pc:docMk/>
            <pc:sldMk cId="3419381171" sldId="10537"/>
            <ac:cxnSpMk id="7" creationId="{5FBAFAE8-661C-44F7-FE9B-2E9B25E99D09}"/>
          </ac:cxnSpMkLst>
        </pc:cxnChg>
        <pc:cxnChg chg="add mod">
          <ac:chgData name="Hasselwander Daniel" userId="c52ad4b4-8117-4235-b9f1-fab9bcac5934" providerId="ADAL" clId="{79750A4F-6BFB-6043-8D50-B5DA0C2B08F6}" dt="2023-03-09T23:23:42.292" v="1176" actId="14100"/>
          <ac:cxnSpMkLst>
            <pc:docMk/>
            <pc:sldMk cId="3419381171" sldId="10537"/>
            <ac:cxnSpMk id="30" creationId="{A1AE8CC9-3C48-AC23-FFF7-49519A77AD2B}"/>
          </ac:cxnSpMkLst>
        </pc:cxnChg>
        <pc:cxnChg chg="add mod">
          <ac:chgData name="Hasselwander Daniel" userId="c52ad4b4-8117-4235-b9f1-fab9bcac5934" providerId="ADAL" clId="{79750A4F-6BFB-6043-8D50-B5DA0C2B08F6}" dt="2023-03-09T23:24:57.796" v="1187" actId="1076"/>
          <ac:cxnSpMkLst>
            <pc:docMk/>
            <pc:sldMk cId="3419381171" sldId="10537"/>
            <ac:cxnSpMk id="36" creationId="{6B9FF7C2-9350-5FF1-49D6-02E580EC5AF6}"/>
          </ac:cxnSpMkLst>
        </pc:cxnChg>
        <pc:cxnChg chg="add mod">
          <ac:chgData name="Hasselwander Daniel" userId="c52ad4b4-8117-4235-b9f1-fab9bcac5934" providerId="ADAL" clId="{79750A4F-6BFB-6043-8D50-B5DA0C2B08F6}" dt="2023-03-09T23:25:02.295" v="1190" actId="14100"/>
          <ac:cxnSpMkLst>
            <pc:docMk/>
            <pc:sldMk cId="3419381171" sldId="10537"/>
            <ac:cxnSpMk id="38" creationId="{6D66D538-BF38-A3BC-445A-F1FD1C47CA3E}"/>
          </ac:cxnSpMkLst>
        </pc:cxnChg>
      </pc:sldChg>
      <pc:sldChg chg="delSp del mod">
        <pc:chgData name="Hasselwander Daniel" userId="c52ad4b4-8117-4235-b9f1-fab9bcac5934" providerId="ADAL" clId="{79750A4F-6BFB-6043-8D50-B5DA0C2B08F6}" dt="2023-03-10T00:57:20.718" v="3646" actId="2696"/>
        <pc:sldMkLst>
          <pc:docMk/>
          <pc:sldMk cId="818592116" sldId="10539"/>
        </pc:sldMkLst>
        <pc:spChg chg="del">
          <ac:chgData name="Hasselwander Daniel" userId="c52ad4b4-8117-4235-b9f1-fab9bcac5934" providerId="ADAL" clId="{79750A4F-6BFB-6043-8D50-B5DA0C2B08F6}" dt="2023-03-10T00:57:10.542" v="3643" actId="478"/>
          <ac:spMkLst>
            <pc:docMk/>
            <pc:sldMk cId="818592116" sldId="10539"/>
            <ac:spMk id="16" creationId="{B5306709-D102-B70C-F54F-D16BE14B6B0C}"/>
          </ac:spMkLst>
        </pc:spChg>
        <pc:picChg chg="del">
          <ac:chgData name="Hasselwander Daniel" userId="c52ad4b4-8117-4235-b9f1-fab9bcac5934" providerId="ADAL" clId="{79750A4F-6BFB-6043-8D50-B5DA0C2B08F6}" dt="2023-03-10T00:57:07.833" v="3642" actId="478"/>
          <ac:picMkLst>
            <pc:docMk/>
            <pc:sldMk cId="818592116" sldId="10539"/>
            <ac:picMk id="13" creationId="{5E38F63D-18E4-5585-4970-CED37DD06C94}"/>
          </ac:picMkLst>
        </pc:picChg>
        <pc:picChg chg="del">
          <ac:chgData name="Hasselwander Daniel" userId="c52ad4b4-8117-4235-b9f1-fab9bcac5934" providerId="ADAL" clId="{79750A4F-6BFB-6043-8D50-B5DA0C2B08F6}" dt="2023-03-10T00:57:10.542" v="3643" actId="478"/>
          <ac:picMkLst>
            <pc:docMk/>
            <pc:sldMk cId="818592116" sldId="10539"/>
            <ac:picMk id="15" creationId="{E533B7CA-E739-C887-477C-36902158F7E6}"/>
          </ac:picMkLst>
        </pc:picChg>
      </pc:sldChg>
      <pc:sldChg chg="del">
        <pc:chgData name="Hasselwander Daniel" userId="c52ad4b4-8117-4235-b9f1-fab9bcac5934" providerId="ADAL" clId="{79750A4F-6BFB-6043-8D50-B5DA0C2B08F6}" dt="2023-03-10T00:57:22.931" v="3647" actId="2696"/>
        <pc:sldMkLst>
          <pc:docMk/>
          <pc:sldMk cId="675175934" sldId="10540"/>
        </pc:sldMkLst>
      </pc:sldChg>
      <pc:sldChg chg="del">
        <pc:chgData name="Hasselwander Daniel" userId="c52ad4b4-8117-4235-b9f1-fab9bcac5934" providerId="ADAL" clId="{79750A4F-6BFB-6043-8D50-B5DA0C2B08F6}" dt="2023-03-10T00:44:44.459" v="2978" actId="2696"/>
        <pc:sldMkLst>
          <pc:docMk/>
          <pc:sldMk cId="3212215526" sldId="10541"/>
        </pc:sldMkLst>
      </pc:sldChg>
      <pc:sldChg chg="add del">
        <pc:chgData name="Hasselwander Daniel" userId="c52ad4b4-8117-4235-b9f1-fab9bcac5934" providerId="ADAL" clId="{79750A4F-6BFB-6043-8D50-B5DA0C2B08F6}" dt="2023-03-09T23:16:57.371" v="955" actId="2696"/>
        <pc:sldMkLst>
          <pc:docMk/>
          <pc:sldMk cId="2558333495" sldId="10542"/>
        </pc:sldMkLst>
      </pc:sldChg>
      <pc:sldChg chg="modSp add del mod">
        <pc:chgData name="Hasselwander Daniel" userId="c52ad4b4-8117-4235-b9f1-fab9bcac5934" providerId="ADAL" clId="{79750A4F-6BFB-6043-8D50-B5DA0C2B08F6}" dt="2023-03-10T00:35:53.554" v="2726" actId="2696"/>
        <pc:sldMkLst>
          <pc:docMk/>
          <pc:sldMk cId="3098282048" sldId="10543"/>
        </pc:sldMkLst>
        <pc:spChg chg="mod">
          <ac:chgData name="Hasselwander Daniel" userId="c52ad4b4-8117-4235-b9f1-fab9bcac5934" providerId="ADAL" clId="{79750A4F-6BFB-6043-8D50-B5DA0C2B08F6}" dt="2023-03-10T00:34:14.076" v="2716" actId="20577"/>
          <ac:spMkLst>
            <pc:docMk/>
            <pc:sldMk cId="3098282048" sldId="10543"/>
            <ac:spMk id="15" creationId="{1BD9B7C1-5860-C447-7FC6-D510200F75A2}"/>
          </ac:spMkLst>
        </pc:spChg>
      </pc:sldChg>
      <pc:sldChg chg="add del">
        <pc:chgData name="Hasselwander Daniel" userId="c52ad4b4-8117-4235-b9f1-fab9bcac5934" providerId="ADAL" clId="{79750A4F-6BFB-6043-8D50-B5DA0C2B08F6}" dt="2023-03-09T23:17:24.264" v="972" actId="2696"/>
        <pc:sldMkLst>
          <pc:docMk/>
          <pc:sldMk cId="1992439412" sldId="10544"/>
        </pc:sldMkLst>
      </pc:sldChg>
      <pc:sldChg chg="delSp modSp add del mod">
        <pc:chgData name="Hasselwander Daniel" userId="c52ad4b4-8117-4235-b9f1-fab9bcac5934" providerId="ADAL" clId="{79750A4F-6BFB-6043-8D50-B5DA0C2B08F6}" dt="2023-03-09T23:41:41.993" v="1534" actId="2696"/>
        <pc:sldMkLst>
          <pc:docMk/>
          <pc:sldMk cId="2536542445" sldId="10544"/>
        </pc:sldMkLst>
        <pc:spChg chg="mod">
          <ac:chgData name="Hasselwander Daniel" userId="c52ad4b4-8117-4235-b9f1-fab9bcac5934" providerId="ADAL" clId="{79750A4F-6BFB-6043-8D50-B5DA0C2B08F6}" dt="2023-03-09T23:37:07.215" v="1421" actId="20577"/>
          <ac:spMkLst>
            <pc:docMk/>
            <pc:sldMk cId="2536542445" sldId="10544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09T23:37:14.877" v="1432" actId="20577"/>
          <ac:spMkLst>
            <pc:docMk/>
            <pc:sldMk cId="2536542445" sldId="10544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79750A4F-6BFB-6043-8D50-B5DA0C2B08F6}" dt="2023-03-09T23:36:47.160" v="1410" actId="478"/>
          <ac:spMkLst>
            <pc:docMk/>
            <pc:sldMk cId="2536542445" sldId="10544"/>
            <ac:spMk id="28" creationId="{38088DB4-78FF-D59A-ACB6-74A87744E2B0}"/>
          </ac:spMkLst>
        </pc:spChg>
      </pc:sldChg>
      <pc:sldChg chg="addSp delSp modSp add mod">
        <pc:chgData name="Hasselwander Daniel" userId="c52ad4b4-8117-4235-b9f1-fab9bcac5934" providerId="ADAL" clId="{79750A4F-6BFB-6043-8D50-B5DA0C2B08F6}" dt="2023-03-09T23:43:43.233" v="1613" actId="20577"/>
        <pc:sldMkLst>
          <pc:docMk/>
          <pc:sldMk cId="3644932648" sldId="10545"/>
        </pc:sldMkLst>
        <pc:spChg chg="add del mod">
          <ac:chgData name="Hasselwander Daniel" userId="c52ad4b4-8117-4235-b9f1-fab9bcac5934" providerId="ADAL" clId="{79750A4F-6BFB-6043-8D50-B5DA0C2B08F6}" dt="2023-03-09T23:42:01.173" v="1537" actId="478"/>
          <ac:spMkLst>
            <pc:docMk/>
            <pc:sldMk cId="3644932648" sldId="10545"/>
            <ac:spMk id="3" creationId="{78D14A3F-8996-8EFA-469A-B221662B4F93}"/>
          </ac:spMkLst>
        </pc:spChg>
        <pc:spChg chg="add del mod">
          <ac:chgData name="Hasselwander Daniel" userId="c52ad4b4-8117-4235-b9f1-fab9bcac5934" providerId="ADAL" clId="{79750A4F-6BFB-6043-8D50-B5DA0C2B08F6}" dt="2023-03-09T23:41:51.080" v="1535" actId="478"/>
          <ac:spMkLst>
            <pc:docMk/>
            <pc:sldMk cId="3644932648" sldId="10545"/>
            <ac:spMk id="12" creationId="{A46FE72B-CE52-CE4C-2CE7-9BF2565C69B3}"/>
          </ac:spMkLst>
        </pc:spChg>
        <pc:spChg chg="mod">
          <ac:chgData name="Hasselwander Daniel" userId="c52ad4b4-8117-4235-b9f1-fab9bcac5934" providerId="ADAL" clId="{79750A4F-6BFB-6043-8D50-B5DA0C2B08F6}" dt="2023-03-09T23:43:43.233" v="1613" actId="20577"/>
          <ac:spMkLst>
            <pc:docMk/>
            <pc:sldMk cId="3644932648" sldId="10545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79750A4F-6BFB-6043-8D50-B5DA0C2B08F6}" dt="2023-03-09T23:42:04.899" v="1540" actId="478"/>
          <ac:spMkLst>
            <pc:docMk/>
            <pc:sldMk cId="3644932648" sldId="10545"/>
            <ac:spMk id="24" creationId="{C03D4409-85A2-E4FD-C0FA-E1B8B7C992DD}"/>
          </ac:spMkLst>
        </pc:spChg>
        <pc:spChg chg="del">
          <ac:chgData name="Hasselwander Daniel" userId="c52ad4b4-8117-4235-b9f1-fab9bcac5934" providerId="ADAL" clId="{79750A4F-6BFB-6043-8D50-B5DA0C2B08F6}" dt="2023-03-09T23:42:05.931" v="1541" actId="478"/>
          <ac:spMkLst>
            <pc:docMk/>
            <pc:sldMk cId="3644932648" sldId="10545"/>
            <ac:spMk id="26" creationId="{E8DA0ACF-5821-C9C9-6A27-F1AE7E20C5CD}"/>
          </ac:spMkLst>
        </pc:spChg>
        <pc:spChg chg="del">
          <ac:chgData name="Hasselwander Daniel" userId="c52ad4b4-8117-4235-b9f1-fab9bcac5934" providerId="ADAL" clId="{79750A4F-6BFB-6043-8D50-B5DA0C2B08F6}" dt="2023-03-09T23:42:03.727" v="1539" actId="478"/>
          <ac:spMkLst>
            <pc:docMk/>
            <pc:sldMk cId="3644932648" sldId="10545"/>
            <ac:spMk id="27" creationId="{45D853E8-00D3-F5C8-8F30-B0B62B18A3CD}"/>
          </ac:spMkLst>
        </pc:spChg>
        <pc:grpChg chg="mod">
          <ac:chgData name="Hasselwander Daniel" userId="c52ad4b4-8117-4235-b9f1-fab9bcac5934" providerId="ADAL" clId="{79750A4F-6BFB-6043-8D50-B5DA0C2B08F6}" dt="2023-03-09T23:39:45.254" v="1517" actId="1076"/>
          <ac:grpSpMkLst>
            <pc:docMk/>
            <pc:sldMk cId="3644932648" sldId="10545"/>
            <ac:grpSpMk id="10" creationId="{BD414237-0B26-CE8F-A202-52586BB0EA9D}"/>
          </ac:grpSpMkLst>
        </pc:grpChg>
        <pc:picChg chg="mod">
          <ac:chgData name="Hasselwander Daniel" userId="c52ad4b4-8117-4235-b9f1-fab9bcac5934" providerId="ADAL" clId="{79750A4F-6BFB-6043-8D50-B5DA0C2B08F6}" dt="2023-03-09T23:38:52.602" v="1489" actId="1076"/>
          <ac:picMkLst>
            <pc:docMk/>
            <pc:sldMk cId="3644932648" sldId="10545"/>
            <ac:picMk id="8" creationId="{CB26A6EB-A4FF-0B94-C446-3C06B2A0FDE5}"/>
          </ac:picMkLst>
        </pc:picChg>
        <pc:picChg chg="mod">
          <ac:chgData name="Hasselwander Daniel" userId="c52ad4b4-8117-4235-b9f1-fab9bcac5934" providerId="ADAL" clId="{79750A4F-6BFB-6043-8D50-B5DA0C2B08F6}" dt="2023-03-09T23:38:52.602" v="1489" actId="1076"/>
          <ac:picMkLst>
            <pc:docMk/>
            <pc:sldMk cId="3644932648" sldId="10545"/>
            <ac:picMk id="9" creationId="{0E704C9F-8D78-D131-DB5A-CF04CD1F0584}"/>
          </ac:picMkLst>
        </pc:picChg>
        <pc:picChg chg="del">
          <ac:chgData name="Hasselwander Daniel" userId="c52ad4b4-8117-4235-b9f1-fab9bcac5934" providerId="ADAL" clId="{79750A4F-6BFB-6043-8D50-B5DA0C2B08F6}" dt="2023-03-09T23:42:02.397" v="1538" actId="478"/>
          <ac:picMkLst>
            <pc:docMk/>
            <pc:sldMk cId="3644932648" sldId="10545"/>
            <ac:picMk id="13" creationId="{018C0665-18FD-6AAA-D338-8140030E1760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32" creationId="{9CA2E386-C822-636F-8EA3-B8E6FF9100B9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34" creationId="{F1EBB849-7BB8-737B-A89B-7DF55A391A41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41" creationId="{36AB51D6-5F4C-F406-4E8E-408D40AE7476}"/>
          </ac:picMkLst>
        </pc:picChg>
        <pc:picChg chg="mod">
          <ac:chgData name="Hasselwander Daniel" userId="c52ad4b4-8117-4235-b9f1-fab9bcac5934" providerId="ADAL" clId="{79750A4F-6BFB-6043-8D50-B5DA0C2B08F6}" dt="2023-03-09T23:39:13.159" v="1504" actId="1038"/>
          <ac:picMkLst>
            <pc:docMk/>
            <pc:sldMk cId="3644932648" sldId="10545"/>
            <ac:picMk id="43" creationId="{12DEA85D-8627-6CAB-099A-CB80BCCD39B6}"/>
          </ac:picMkLst>
        </pc:picChg>
        <pc:cxnChg chg="add del mod">
          <ac:chgData name="Hasselwander Daniel" userId="c52ad4b4-8117-4235-b9f1-fab9bcac5934" providerId="ADAL" clId="{79750A4F-6BFB-6043-8D50-B5DA0C2B08F6}" dt="2023-03-09T23:41:52.092" v="1536" actId="478"/>
          <ac:cxnSpMkLst>
            <pc:docMk/>
            <pc:sldMk cId="3644932648" sldId="10545"/>
            <ac:cxnSpMk id="4" creationId="{299EB249-C090-0CE7-7662-68652FF4BBBB}"/>
          </ac:cxnSpMkLst>
        </pc:cxnChg>
        <pc:cxnChg chg="del mod">
          <ac:chgData name="Hasselwander Daniel" userId="c52ad4b4-8117-4235-b9f1-fab9bcac5934" providerId="ADAL" clId="{79750A4F-6BFB-6043-8D50-B5DA0C2B08F6}" dt="2023-03-09T23:42:58.478" v="1585" actId="478"/>
          <ac:cxnSpMkLst>
            <pc:docMk/>
            <pc:sldMk cId="3644932648" sldId="10545"/>
            <ac:cxnSpMk id="7" creationId="{5FBAFAE8-661C-44F7-FE9B-2E9B25E99D09}"/>
          </ac:cxnSpMkLst>
        </pc:cxnChg>
        <pc:cxnChg chg="mod">
          <ac:chgData name="Hasselwander Daniel" userId="c52ad4b4-8117-4235-b9f1-fab9bcac5934" providerId="ADAL" clId="{79750A4F-6BFB-6043-8D50-B5DA0C2B08F6}" dt="2023-03-09T23:43:10.928" v="1588" actId="1076"/>
          <ac:cxnSpMkLst>
            <pc:docMk/>
            <pc:sldMk cId="3644932648" sldId="10545"/>
            <ac:cxnSpMk id="30" creationId="{A1AE8CC9-3C48-AC23-FFF7-49519A77AD2B}"/>
          </ac:cxnSpMkLst>
        </pc:cxnChg>
        <pc:cxnChg chg="mod">
          <ac:chgData name="Hasselwander Daniel" userId="c52ad4b4-8117-4235-b9f1-fab9bcac5934" providerId="ADAL" clId="{79750A4F-6BFB-6043-8D50-B5DA0C2B08F6}" dt="2023-03-09T23:43:04.842" v="1587" actId="14100"/>
          <ac:cxnSpMkLst>
            <pc:docMk/>
            <pc:sldMk cId="3644932648" sldId="10545"/>
            <ac:cxnSpMk id="36" creationId="{6B9FF7C2-9350-5FF1-49D6-02E580EC5AF6}"/>
          </ac:cxnSpMkLst>
        </pc:cxnChg>
        <pc:cxnChg chg="mod">
          <ac:chgData name="Hasselwander Daniel" userId="c52ad4b4-8117-4235-b9f1-fab9bcac5934" providerId="ADAL" clId="{79750A4F-6BFB-6043-8D50-B5DA0C2B08F6}" dt="2023-03-09T23:43:17.928" v="1590" actId="14100"/>
          <ac:cxnSpMkLst>
            <pc:docMk/>
            <pc:sldMk cId="3644932648" sldId="10545"/>
            <ac:cxnSpMk id="38" creationId="{6D66D538-BF38-A3BC-445A-F1FD1C47CA3E}"/>
          </ac:cxnSpMkLst>
        </pc:cxnChg>
      </pc:sldChg>
      <pc:sldChg chg="add">
        <pc:chgData name="Hasselwander Daniel" userId="c52ad4b4-8117-4235-b9f1-fab9bcac5934" providerId="ADAL" clId="{79750A4F-6BFB-6043-8D50-B5DA0C2B08F6}" dt="2023-03-09T23:40:25.930" v="1529"/>
        <pc:sldMkLst>
          <pc:docMk/>
          <pc:sldMk cId="1345288438" sldId="10546"/>
        </pc:sldMkLst>
      </pc:sldChg>
      <pc:sldChg chg="delSp modSp add mod">
        <pc:chgData name="Hasselwander Daniel" userId="c52ad4b4-8117-4235-b9f1-fab9bcac5934" providerId="ADAL" clId="{79750A4F-6BFB-6043-8D50-B5DA0C2B08F6}" dt="2023-03-09T23:43:50.134" v="1615" actId="478"/>
        <pc:sldMkLst>
          <pc:docMk/>
          <pc:sldMk cId="2311551957" sldId="10547"/>
        </pc:sldMkLst>
        <pc:spChg chg="del">
          <ac:chgData name="Hasselwander Daniel" userId="c52ad4b4-8117-4235-b9f1-fab9bcac5934" providerId="ADAL" clId="{79750A4F-6BFB-6043-8D50-B5DA0C2B08F6}" dt="2023-03-09T23:43:49.031" v="1614" actId="478"/>
          <ac:spMkLst>
            <pc:docMk/>
            <pc:sldMk cId="2311551957" sldId="10547"/>
            <ac:spMk id="12" creationId="{A46FE72B-CE52-CE4C-2CE7-9BF2565C69B3}"/>
          </ac:spMkLst>
        </pc:spChg>
        <pc:spChg chg="mod">
          <ac:chgData name="Hasselwander Daniel" userId="c52ad4b4-8117-4235-b9f1-fab9bcac5934" providerId="ADAL" clId="{79750A4F-6BFB-6043-8D50-B5DA0C2B08F6}" dt="2023-03-09T23:42:32.890" v="1567"/>
          <ac:spMkLst>
            <pc:docMk/>
            <pc:sldMk cId="2311551957" sldId="10547"/>
            <ac:spMk id="15" creationId="{1BD9B7C1-5860-C447-7FC6-D510200F75A2}"/>
          </ac:spMkLst>
        </pc:spChg>
        <pc:cxnChg chg="del">
          <ac:chgData name="Hasselwander Daniel" userId="c52ad4b4-8117-4235-b9f1-fab9bcac5934" providerId="ADAL" clId="{79750A4F-6BFB-6043-8D50-B5DA0C2B08F6}" dt="2023-03-09T23:43:50.134" v="1615" actId="478"/>
          <ac:cxnSpMkLst>
            <pc:docMk/>
            <pc:sldMk cId="2311551957" sldId="10547"/>
            <ac:cxnSpMk id="4" creationId="{299EB249-C090-0CE7-7662-68652FF4BBBB}"/>
          </ac:cxnSpMkLst>
        </pc:cxnChg>
      </pc:sldChg>
      <pc:sldChg chg="add del">
        <pc:chgData name="Hasselwander Daniel" userId="c52ad4b4-8117-4235-b9f1-fab9bcac5934" providerId="ADAL" clId="{79750A4F-6BFB-6043-8D50-B5DA0C2B08F6}" dt="2023-03-09T23:43:55.530" v="1617" actId="2696"/>
        <pc:sldMkLst>
          <pc:docMk/>
          <pc:sldMk cId="3761901829" sldId="10548"/>
        </pc:sldMkLst>
      </pc:sldChg>
      <pc:sldChg chg="addSp delSp modSp add mod">
        <pc:chgData name="Hasselwander Daniel" userId="c52ad4b4-8117-4235-b9f1-fab9bcac5934" providerId="ADAL" clId="{79750A4F-6BFB-6043-8D50-B5DA0C2B08F6}" dt="2023-03-10T00:04:23.660" v="2454" actId="20577"/>
        <pc:sldMkLst>
          <pc:docMk/>
          <pc:sldMk cId="4279199871" sldId="10548"/>
        </pc:sldMkLst>
        <pc:spChg chg="mod">
          <ac:chgData name="Hasselwander Daniel" userId="c52ad4b4-8117-4235-b9f1-fab9bcac5934" providerId="ADAL" clId="{79750A4F-6BFB-6043-8D50-B5DA0C2B08F6}" dt="2023-03-09T23:44:15.138" v="1658" actId="20577"/>
          <ac:spMkLst>
            <pc:docMk/>
            <pc:sldMk cId="4279199871" sldId="10548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04:23.660" v="2454" actId="20577"/>
          <ac:spMkLst>
            <pc:docMk/>
            <pc:sldMk cId="4279199871" sldId="10548"/>
            <ac:spMk id="3" creationId="{FAC92171-E8B5-390E-65FC-24FB804755F9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5" creationId="{F231CCF8-DB8F-DCBF-996E-0DE1CA540E35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7" creationId="{0EFA0E5F-5840-5BBC-E374-EB80ED94E293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9" creationId="{A84345DD-8BB8-B7A3-ABEC-4280ED0B2446}"/>
          </ac:spMkLst>
        </pc:spChg>
        <pc:spChg chg="add mod">
          <ac:chgData name="Hasselwander Daniel" userId="c52ad4b4-8117-4235-b9f1-fab9bcac5934" providerId="ADAL" clId="{79750A4F-6BFB-6043-8D50-B5DA0C2B08F6}" dt="2023-03-09T23:44:45.714" v="1676" actId="1076"/>
          <ac:spMkLst>
            <pc:docMk/>
            <pc:sldMk cId="4279199871" sldId="10548"/>
            <ac:spMk id="11" creationId="{9C9F4086-2B10-1D1A-192C-BDFB9B9520BD}"/>
          </ac:spMkLst>
        </pc:spChg>
        <pc:spChg chg="mod">
          <ac:chgData name="Hasselwander Daniel" userId="c52ad4b4-8117-4235-b9f1-fab9bcac5934" providerId="ADAL" clId="{79750A4F-6BFB-6043-8D50-B5DA0C2B08F6}" dt="2023-03-09T23:44:20.798" v="1669" actId="20577"/>
          <ac:spMkLst>
            <pc:docMk/>
            <pc:sldMk cId="4279199871" sldId="1054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79750A4F-6BFB-6043-8D50-B5DA0C2B08F6}" dt="2023-03-09T23:44:45.714" v="1676" actId="1076"/>
          <ac:picMkLst>
            <pc:docMk/>
            <pc:sldMk cId="4279199871" sldId="10548"/>
            <ac:picMk id="4" creationId="{D3C2E342-E4F4-D4EE-C7EA-DF5BE4FBD854}"/>
          </ac:picMkLst>
        </pc:picChg>
        <pc:picChg chg="del">
          <ac:chgData name="Hasselwander Daniel" userId="c52ad4b4-8117-4235-b9f1-fab9bcac5934" providerId="ADAL" clId="{79750A4F-6BFB-6043-8D50-B5DA0C2B08F6}" dt="2023-03-09T23:44:34.531" v="1670" actId="478"/>
          <ac:picMkLst>
            <pc:docMk/>
            <pc:sldMk cId="4279199871" sldId="10548"/>
            <ac:picMk id="6" creationId="{4AFF51CA-21A7-B42B-99D2-87615345CBD7}"/>
          </ac:picMkLst>
        </pc:picChg>
        <pc:picChg chg="del">
          <ac:chgData name="Hasselwander Daniel" userId="c52ad4b4-8117-4235-b9f1-fab9bcac5934" providerId="ADAL" clId="{79750A4F-6BFB-6043-8D50-B5DA0C2B08F6}" dt="2023-03-09T23:44:36.378" v="1671" actId="478"/>
          <ac:picMkLst>
            <pc:docMk/>
            <pc:sldMk cId="4279199871" sldId="10548"/>
            <ac:picMk id="8" creationId="{99AF958A-3872-BA18-7FBA-B5CB1B61DD86}"/>
          </ac:picMkLst>
        </pc:picChg>
        <pc:picChg chg="del">
          <ac:chgData name="Hasselwander Daniel" userId="c52ad4b4-8117-4235-b9f1-fab9bcac5934" providerId="ADAL" clId="{79750A4F-6BFB-6043-8D50-B5DA0C2B08F6}" dt="2023-03-09T23:44:40.236" v="1674" actId="478"/>
          <ac:picMkLst>
            <pc:docMk/>
            <pc:sldMk cId="4279199871" sldId="10548"/>
            <ac:picMk id="14" creationId="{04033789-DF32-A05C-DA22-5C7A57E7ED51}"/>
          </ac:picMkLst>
        </pc:picChg>
        <pc:picChg chg="del">
          <ac:chgData name="Hasselwander Daniel" userId="c52ad4b4-8117-4235-b9f1-fab9bcac5934" providerId="ADAL" clId="{79750A4F-6BFB-6043-8D50-B5DA0C2B08F6}" dt="2023-03-09T23:44:39.181" v="1673" actId="478"/>
          <ac:picMkLst>
            <pc:docMk/>
            <pc:sldMk cId="4279199871" sldId="10548"/>
            <ac:picMk id="17" creationId="{907FED13-3F2B-4637-E688-FBCDF7A92B18}"/>
          </ac:picMkLst>
        </pc:picChg>
        <pc:cxnChg chg="del">
          <ac:chgData name="Hasselwander Daniel" userId="c52ad4b4-8117-4235-b9f1-fab9bcac5934" providerId="ADAL" clId="{79750A4F-6BFB-6043-8D50-B5DA0C2B08F6}" dt="2023-03-09T23:44:37.570" v="1672" actId="478"/>
          <ac:cxnSpMkLst>
            <pc:docMk/>
            <pc:sldMk cId="4279199871" sldId="10548"/>
            <ac:cxnSpMk id="10" creationId="{1DC6F92D-801B-776F-493A-35A6141D8707}"/>
          </ac:cxnSpMkLst>
        </pc:cxnChg>
      </pc:sldChg>
      <pc:sldChg chg="add del">
        <pc:chgData name="Hasselwander Daniel" userId="c52ad4b4-8117-4235-b9f1-fab9bcac5934" providerId="ADAL" clId="{79750A4F-6BFB-6043-8D50-B5DA0C2B08F6}" dt="2023-03-09T23:47:46.630" v="1867" actId="2696"/>
        <pc:sldMkLst>
          <pc:docMk/>
          <pc:sldMk cId="2032480501" sldId="10549"/>
        </pc:sldMkLst>
      </pc:sldChg>
      <pc:sldChg chg="addSp delSp modSp add mod">
        <pc:chgData name="Hasselwander Daniel" userId="c52ad4b4-8117-4235-b9f1-fab9bcac5934" providerId="ADAL" clId="{79750A4F-6BFB-6043-8D50-B5DA0C2B08F6}" dt="2023-03-09T23:53:44.742" v="2097" actId="20577"/>
        <pc:sldMkLst>
          <pc:docMk/>
          <pc:sldMk cId="2768198969" sldId="10549"/>
        </pc:sldMkLst>
        <pc:spChg chg="mod">
          <ac:chgData name="Hasselwander Daniel" userId="c52ad4b4-8117-4235-b9f1-fab9bcac5934" providerId="ADAL" clId="{79750A4F-6BFB-6043-8D50-B5DA0C2B08F6}" dt="2023-03-09T23:53:44.742" v="2097" actId="20577"/>
          <ac:spMkLst>
            <pc:docMk/>
            <pc:sldMk cId="2768198969" sldId="10549"/>
            <ac:spMk id="3" creationId="{FAC92171-E8B5-390E-65FC-24FB804755F9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5" creationId="{F231CCF8-DB8F-DCBF-996E-0DE1CA540E35}"/>
          </ac:spMkLst>
        </pc:spChg>
        <pc:spChg chg="add del mod">
          <ac:chgData name="Hasselwander Daniel" userId="c52ad4b4-8117-4235-b9f1-fab9bcac5934" providerId="ADAL" clId="{79750A4F-6BFB-6043-8D50-B5DA0C2B08F6}" dt="2023-03-09T23:48:20.362" v="1877" actId="478"/>
          <ac:spMkLst>
            <pc:docMk/>
            <pc:sldMk cId="2768198969" sldId="10549"/>
            <ac:spMk id="6" creationId="{3344A501-93FF-198D-E11D-7D570CC675D8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7" creationId="{0EFA0E5F-5840-5BBC-E374-EB80ED94E293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9" creationId="{A84345DD-8BB8-B7A3-ABEC-4280ED0B2446}"/>
          </ac:spMkLst>
        </pc:spChg>
        <pc:spChg chg="del">
          <ac:chgData name="Hasselwander Daniel" userId="c52ad4b4-8117-4235-b9f1-fab9bcac5934" providerId="ADAL" clId="{79750A4F-6BFB-6043-8D50-B5DA0C2B08F6}" dt="2023-03-09T23:48:05.286" v="1874" actId="478"/>
          <ac:spMkLst>
            <pc:docMk/>
            <pc:sldMk cId="2768198969" sldId="10549"/>
            <ac:spMk id="11" creationId="{9C9F4086-2B10-1D1A-192C-BDFB9B9520BD}"/>
          </ac:spMkLst>
        </pc:spChg>
        <pc:spChg chg="add mod">
          <ac:chgData name="Hasselwander Daniel" userId="c52ad4b4-8117-4235-b9f1-fab9bcac5934" providerId="ADAL" clId="{79750A4F-6BFB-6043-8D50-B5DA0C2B08F6}" dt="2023-03-09T23:48:24.340" v="1879" actId="1076"/>
          <ac:spMkLst>
            <pc:docMk/>
            <pc:sldMk cId="2768198969" sldId="10549"/>
            <ac:spMk id="14" creationId="{ABB13D29-4643-E7BC-3776-66FE6828235F}"/>
          </ac:spMkLst>
        </pc:spChg>
        <pc:spChg chg="mod">
          <ac:chgData name="Hasselwander Daniel" userId="c52ad4b4-8117-4235-b9f1-fab9bcac5934" providerId="ADAL" clId="{79750A4F-6BFB-6043-8D50-B5DA0C2B08F6}" dt="2023-03-09T23:47:54.318" v="1873" actId="20577"/>
          <ac:spMkLst>
            <pc:docMk/>
            <pc:sldMk cId="2768198969" sldId="10549"/>
            <ac:spMk id="15" creationId="{1BD9B7C1-5860-C447-7FC6-D510200F75A2}"/>
          </ac:spMkLst>
        </pc:spChg>
        <pc:grpChg chg="add mod">
          <ac:chgData name="Hasselwander Daniel" userId="c52ad4b4-8117-4235-b9f1-fab9bcac5934" providerId="ADAL" clId="{79750A4F-6BFB-6043-8D50-B5DA0C2B08F6}" dt="2023-03-09T23:48:24.340" v="1879" actId="1076"/>
          <ac:grpSpMkLst>
            <pc:docMk/>
            <pc:sldMk cId="2768198969" sldId="10549"/>
            <ac:grpSpMk id="8" creationId="{10D30F55-763F-754B-0560-66D6AF3B6BAF}"/>
          </ac:grpSpMkLst>
        </pc:grpChg>
        <pc:picChg chg="del">
          <ac:chgData name="Hasselwander Daniel" userId="c52ad4b4-8117-4235-b9f1-fab9bcac5934" providerId="ADAL" clId="{79750A4F-6BFB-6043-8D50-B5DA0C2B08F6}" dt="2023-03-09T23:48:05.286" v="1874" actId="478"/>
          <ac:picMkLst>
            <pc:docMk/>
            <pc:sldMk cId="2768198969" sldId="10549"/>
            <ac:picMk id="4" creationId="{D3C2E342-E4F4-D4EE-C7EA-DF5BE4FBD854}"/>
          </ac:picMkLst>
        </pc:picChg>
        <pc:picChg chg="mod">
          <ac:chgData name="Hasselwander Daniel" userId="c52ad4b4-8117-4235-b9f1-fab9bcac5934" providerId="ADAL" clId="{79750A4F-6BFB-6043-8D50-B5DA0C2B08F6}" dt="2023-03-09T23:48:20.753" v="1878"/>
          <ac:picMkLst>
            <pc:docMk/>
            <pc:sldMk cId="2768198969" sldId="10549"/>
            <ac:picMk id="10" creationId="{1643D49D-7112-8CBD-8134-249629045E84}"/>
          </ac:picMkLst>
        </pc:picChg>
        <pc:picChg chg="mod">
          <ac:chgData name="Hasselwander Daniel" userId="c52ad4b4-8117-4235-b9f1-fab9bcac5934" providerId="ADAL" clId="{79750A4F-6BFB-6043-8D50-B5DA0C2B08F6}" dt="2023-03-09T23:48:20.753" v="1878"/>
          <ac:picMkLst>
            <pc:docMk/>
            <pc:sldMk cId="2768198969" sldId="10549"/>
            <ac:picMk id="12" creationId="{930850B5-F383-69AD-2668-EF98EDBAFD80}"/>
          </ac:picMkLst>
        </pc:picChg>
        <pc:cxnChg chg="add mod">
          <ac:chgData name="Hasselwander Daniel" userId="c52ad4b4-8117-4235-b9f1-fab9bcac5934" providerId="ADAL" clId="{79750A4F-6BFB-6043-8D50-B5DA0C2B08F6}" dt="2023-03-09T23:48:24.340" v="1879" actId="1076"/>
          <ac:cxnSpMkLst>
            <pc:docMk/>
            <pc:sldMk cId="2768198969" sldId="10549"/>
            <ac:cxnSpMk id="13" creationId="{40A353A3-58D9-CB42-2A30-EEDF2EB52F8B}"/>
          </ac:cxnSpMkLst>
        </pc:cxnChg>
      </pc:sldChg>
      <pc:sldChg chg="addSp delSp modSp add mod">
        <pc:chgData name="Hasselwander Daniel" userId="c52ad4b4-8117-4235-b9f1-fab9bcac5934" providerId="ADAL" clId="{79750A4F-6BFB-6043-8D50-B5DA0C2B08F6}" dt="2023-03-10T00:00:01.005" v="2247" actId="14100"/>
        <pc:sldMkLst>
          <pc:docMk/>
          <pc:sldMk cId="268036564" sldId="10550"/>
        </pc:sldMkLst>
        <pc:spChg chg="add del mod">
          <ac:chgData name="Hasselwander Daniel" userId="c52ad4b4-8117-4235-b9f1-fab9bcac5934" providerId="ADAL" clId="{79750A4F-6BFB-6043-8D50-B5DA0C2B08F6}" dt="2023-03-09T23:56:43.889" v="2156" actId="478"/>
          <ac:spMkLst>
            <pc:docMk/>
            <pc:sldMk cId="268036564" sldId="10550"/>
            <ac:spMk id="11" creationId="{01397E28-6207-CF67-5C6C-3DFCE43A9EC2}"/>
          </ac:spMkLst>
        </pc:spChg>
        <pc:spChg chg="mod">
          <ac:chgData name="Hasselwander Daniel" userId="c52ad4b4-8117-4235-b9f1-fab9bcac5934" providerId="ADAL" clId="{79750A4F-6BFB-6043-8D50-B5DA0C2B08F6}" dt="2023-03-09T23:59:00.902" v="2228" actId="1076"/>
          <ac:spMkLst>
            <pc:docMk/>
            <pc:sldMk cId="268036564" sldId="10550"/>
            <ac:spMk id="12" creationId="{A46FE72B-CE52-CE4C-2CE7-9BF2565C69B3}"/>
          </ac:spMkLst>
        </pc:spChg>
        <pc:spChg chg="add del mod">
          <ac:chgData name="Hasselwander Daniel" userId="c52ad4b4-8117-4235-b9f1-fab9bcac5934" providerId="ADAL" clId="{79750A4F-6BFB-6043-8D50-B5DA0C2B08F6}" dt="2023-03-09T23:59:26.138" v="2234" actId="478"/>
          <ac:spMkLst>
            <pc:docMk/>
            <pc:sldMk cId="268036564" sldId="10550"/>
            <ac:spMk id="14" creationId="{591614FC-F04D-233E-30A7-1B731F32321B}"/>
          </ac:spMkLst>
        </pc:spChg>
        <pc:spChg chg="mod">
          <ac:chgData name="Hasselwander Daniel" userId="c52ad4b4-8117-4235-b9f1-fab9bcac5934" providerId="ADAL" clId="{79750A4F-6BFB-6043-8D50-B5DA0C2B08F6}" dt="2023-03-09T23:56:05.233" v="2150" actId="20577"/>
          <ac:spMkLst>
            <pc:docMk/>
            <pc:sldMk cId="268036564" sldId="10550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79750A4F-6BFB-6043-8D50-B5DA0C2B08F6}" dt="2023-03-09T23:58:58.603" v="2227" actId="14100"/>
          <ac:spMkLst>
            <pc:docMk/>
            <pc:sldMk cId="268036564" sldId="10550"/>
            <ac:spMk id="16" creationId="{F0362FE3-D0B0-2427-1D4C-96DB5D8790B1}"/>
          </ac:spMkLst>
        </pc:spChg>
        <pc:spChg chg="add del mod">
          <ac:chgData name="Hasselwander Daniel" userId="c52ad4b4-8117-4235-b9f1-fab9bcac5934" providerId="ADAL" clId="{79750A4F-6BFB-6043-8D50-B5DA0C2B08F6}" dt="2023-03-09T23:59:24.620" v="2233" actId="478"/>
          <ac:spMkLst>
            <pc:docMk/>
            <pc:sldMk cId="268036564" sldId="10550"/>
            <ac:spMk id="17" creationId="{3A295D64-DB80-AAD2-9A23-1CE5779D97FF}"/>
          </ac:spMkLst>
        </pc:spChg>
        <pc:spChg chg="add mod">
          <ac:chgData name="Hasselwander Daniel" userId="c52ad4b4-8117-4235-b9f1-fab9bcac5934" providerId="ADAL" clId="{79750A4F-6BFB-6043-8D50-B5DA0C2B08F6}" dt="2023-03-09T23:59:58.704" v="2246" actId="1076"/>
          <ac:spMkLst>
            <pc:docMk/>
            <pc:sldMk cId="268036564" sldId="10550"/>
            <ac:spMk id="18" creationId="{E27F80E4-1CD8-90F1-248A-E222128EE519}"/>
          </ac:spMkLst>
        </pc:spChg>
        <pc:spChg chg="add mod">
          <ac:chgData name="Hasselwander Daniel" userId="c52ad4b4-8117-4235-b9f1-fab9bcac5934" providerId="ADAL" clId="{79750A4F-6BFB-6043-8D50-B5DA0C2B08F6}" dt="2023-03-09T23:59:43.155" v="2242" actId="1076"/>
          <ac:spMkLst>
            <pc:docMk/>
            <pc:sldMk cId="268036564" sldId="10550"/>
            <ac:spMk id="19" creationId="{7CCC9833-373B-75D1-F2A1-8F841CEDB615}"/>
          </ac:spMkLst>
        </pc:spChg>
        <pc:spChg chg="add del mod">
          <ac:chgData name="Hasselwander Daniel" userId="c52ad4b4-8117-4235-b9f1-fab9bcac5934" providerId="ADAL" clId="{79750A4F-6BFB-6043-8D50-B5DA0C2B08F6}" dt="2023-03-09T23:59:27.711" v="2235" actId="478"/>
          <ac:spMkLst>
            <pc:docMk/>
            <pc:sldMk cId="268036564" sldId="10550"/>
            <ac:spMk id="22" creationId="{67E2D420-0DC6-835F-8D54-F4B8DB0EED5F}"/>
          </ac:spMkLst>
        </pc:spChg>
        <pc:spChg chg="mod">
          <ac:chgData name="Hasselwander Daniel" userId="c52ad4b4-8117-4235-b9f1-fab9bcac5934" providerId="ADAL" clId="{79750A4F-6BFB-6043-8D50-B5DA0C2B08F6}" dt="2023-03-09T23:59:37.016" v="2241" actId="20577"/>
          <ac:spMkLst>
            <pc:docMk/>
            <pc:sldMk cId="268036564" sldId="10550"/>
            <ac:spMk id="25" creationId="{6378833D-A1D1-D02A-9D93-273A782B0F5C}"/>
          </ac:spMkLst>
        </pc:spChg>
        <pc:spChg chg="mod">
          <ac:chgData name="Hasselwander Daniel" userId="c52ad4b4-8117-4235-b9f1-fab9bcac5934" providerId="ADAL" clId="{79750A4F-6BFB-6043-8D50-B5DA0C2B08F6}" dt="2023-03-09T23:59:30.241" v="2236"/>
          <ac:spMkLst>
            <pc:docMk/>
            <pc:sldMk cId="268036564" sldId="10550"/>
            <ac:spMk id="28" creationId="{4BE70AF5-301D-2E56-6DB9-EFF022264D88}"/>
          </ac:spMkLst>
        </pc:spChg>
        <pc:grpChg chg="add mod">
          <ac:chgData name="Hasselwander Daniel" userId="c52ad4b4-8117-4235-b9f1-fab9bcac5934" providerId="ADAL" clId="{79750A4F-6BFB-6043-8D50-B5DA0C2B08F6}" dt="2023-03-09T23:59:17.085" v="2231" actId="1076"/>
          <ac:grpSpMkLst>
            <pc:docMk/>
            <pc:sldMk cId="268036564" sldId="10550"/>
            <ac:grpSpMk id="21" creationId="{CF1EA4A7-DF63-93ED-93DF-6934C81A3D78}"/>
          </ac:grpSpMkLst>
        </pc:grpChg>
        <pc:grpChg chg="add mod">
          <ac:chgData name="Hasselwander Daniel" userId="c52ad4b4-8117-4235-b9f1-fab9bcac5934" providerId="ADAL" clId="{79750A4F-6BFB-6043-8D50-B5DA0C2B08F6}" dt="2023-03-09T23:59:32.842" v="2237" actId="1076"/>
          <ac:grpSpMkLst>
            <pc:docMk/>
            <pc:sldMk cId="268036564" sldId="10550"/>
            <ac:grpSpMk id="23" creationId="{10215217-5550-E28D-72DE-4951B21A9C20}"/>
          </ac:grpSpMkLst>
        </pc:grpChg>
        <pc:cxnChg chg="mod">
          <ac:chgData name="Hasselwander Daniel" userId="c52ad4b4-8117-4235-b9f1-fab9bcac5934" providerId="ADAL" clId="{79750A4F-6BFB-6043-8D50-B5DA0C2B08F6}" dt="2023-03-10T00:00:01.005" v="2247" actId="14100"/>
          <ac:cxnSpMkLst>
            <pc:docMk/>
            <pc:sldMk cId="268036564" sldId="10550"/>
            <ac:cxnSpMk id="4" creationId="{299EB249-C090-0CE7-7662-68652FF4BBBB}"/>
          </ac:cxnSpMkLst>
        </pc:cxnChg>
        <pc:cxnChg chg="add mod">
          <ac:chgData name="Hasselwander Daniel" userId="c52ad4b4-8117-4235-b9f1-fab9bcac5934" providerId="ADAL" clId="{79750A4F-6BFB-6043-8D50-B5DA0C2B08F6}" dt="2023-03-09T23:59:55.468" v="2245" actId="14100"/>
          <ac:cxnSpMkLst>
            <pc:docMk/>
            <pc:sldMk cId="268036564" sldId="10550"/>
            <ac:cxnSpMk id="20" creationId="{923119BD-58F1-EEE6-2200-345E6FCE253F}"/>
          </ac:cxnSpMkLst>
        </pc:cxnChg>
      </pc:sldChg>
      <pc:sldChg chg="add del">
        <pc:chgData name="Hasselwander Daniel" userId="c52ad4b4-8117-4235-b9f1-fab9bcac5934" providerId="ADAL" clId="{79750A4F-6BFB-6043-8D50-B5DA0C2B08F6}" dt="2023-03-09T23:58:45.199" v="2223" actId="2696"/>
        <pc:sldMkLst>
          <pc:docMk/>
          <pc:sldMk cId="906463324" sldId="10551"/>
        </pc:sldMkLst>
      </pc:sldChg>
      <pc:sldChg chg="addSp delSp modSp add mod ord">
        <pc:chgData name="Hasselwander Daniel" userId="c52ad4b4-8117-4235-b9f1-fab9bcac5934" providerId="ADAL" clId="{79750A4F-6BFB-6043-8D50-B5DA0C2B08F6}" dt="2023-03-10T00:29:35.067" v="2699" actId="20577"/>
        <pc:sldMkLst>
          <pc:docMk/>
          <pc:sldMk cId="1682638966" sldId="10551"/>
        </pc:sldMkLst>
        <pc:spChg chg="mod">
          <ac:chgData name="Hasselwander Daniel" userId="c52ad4b4-8117-4235-b9f1-fab9bcac5934" providerId="ADAL" clId="{79750A4F-6BFB-6043-8D50-B5DA0C2B08F6}" dt="2023-03-10T00:29:35.067" v="2699" actId="20577"/>
          <ac:spMkLst>
            <pc:docMk/>
            <pc:sldMk cId="1682638966" sldId="10551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11" creationId="{669E683D-BC78-45D9-4AB5-C56647CA8C6C}"/>
          </ac:spMkLst>
        </pc:spChg>
        <pc:spChg chg="del">
          <ac:chgData name="Hasselwander Daniel" userId="c52ad4b4-8117-4235-b9f1-fab9bcac5934" providerId="ADAL" clId="{79750A4F-6BFB-6043-8D50-B5DA0C2B08F6}" dt="2023-03-10T00:00:38.148" v="2259" actId="478"/>
          <ac:spMkLst>
            <pc:docMk/>
            <pc:sldMk cId="1682638966" sldId="10551"/>
            <ac:spMk id="14" creationId="{ABB13D29-4643-E7BC-3776-66FE6828235F}"/>
          </ac:spMkLst>
        </pc:spChg>
        <pc:spChg chg="mod">
          <ac:chgData name="Hasselwander Daniel" userId="c52ad4b4-8117-4235-b9f1-fab9bcac5934" providerId="ADAL" clId="{79750A4F-6BFB-6043-8D50-B5DA0C2B08F6}" dt="2023-03-10T00:00:16.367" v="2256" actId="20577"/>
          <ac:spMkLst>
            <pc:docMk/>
            <pc:sldMk cId="1682638966" sldId="1055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16" creationId="{4A0BBACA-CB31-182D-749E-D9FA3F8C5722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19" creationId="{0CBCB3C0-23D4-B90A-4F2C-D593F8D0F923}"/>
          </ac:spMkLst>
        </pc:spChg>
        <pc:spChg chg="mod">
          <ac:chgData name="Hasselwander Daniel" userId="c52ad4b4-8117-4235-b9f1-fab9bcac5934" providerId="ADAL" clId="{79750A4F-6BFB-6043-8D50-B5DA0C2B08F6}" dt="2023-03-10T00:00:38.578" v="2260"/>
          <ac:spMkLst>
            <pc:docMk/>
            <pc:sldMk cId="1682638966" sldId="10551"/>
            <ac:spMk id="20" creationId="{C40115A3-5E9D-9D0D-8274-8A2CB28FEB54}"/>
          </ac:spMkLst>
        </pc:spChg>
        <pc:grpChg chg="add mod">
          <ac:chgData name="Hasselwander Daniel" userId="c52ad4b4-8117-4235-b9f1-fab9bcac5934" providerId="ADAL" clId="{79750A4F-6BFB-6043-8D50-B5DA0C2B08F6}" dt="2023-03-10T00:00:43.689" v="2261" actId="1076"/>
          <ac:grpSpMkLst>
            <pc:docMk/>
            <pc:sldMk cId="1682638966" sldId="10551"/>
            <ac:grpSpMk id="4" creationId="{BDF5EBB0-B595-4A61-D56C-9210C97B13EC}"/>
          </ac:grpSpMkLst>
        </pc:grpChg>
        <pc:grpChg chg="del">
          <ac:chgData name="Hasselwander Daniel" userId="c52ad4b4-8117-4235-b9f1-fab9bcac5934" providerId="ADAL" clId="{79750A4F-6BFB-6043-8D50-B5DA0C2B08F6}" dt="2023-03-10T00:00:34.406" v="2257" actId="478"/>
          <ac:grpSpMkLst>
            <pc:docMk/>
            <pc:sldMk cId="1682638966" sldId="10551"/>
            <ac:grpSpMk id="8" creationId="{10D30F55-763F-754B-0560-66D6AF3B6BAF}"/>
          </ac:grpSpMkLst>
        </pc:grpChg>
        <pc:grpChg chg="add mod">
          <ac:chgData name="Hasselwander Daniel" userId="c52ad4b4-8117-4235-b9f1-fab9bcac5934" providerId="ADAL" clId="{79750A4F-6BFB-6043-8D50-B5DA0C2B08F6}" dt="2023-03-10T00:00:43.689" v="2261" actId="1076"/>
          <ac:grpSpMkLst>
            <pc:docMk/>
            <pc:sldMk cId="1682638966" sldId="10551"/>
            <ac:grpSpMk id="9" creationId="{862A5EC2-A9CA-B48D-B78B-45B0400EDDB6}"/>
          </ac:grpSpMkLst>
        </pc:grpChg>
        <pc:grpChg chg="add mod">
          <ac:chgData name="Hasselwander Daniel" userId="c52ad4b4-8117-4235-b9f1-fab9bcac5934" providerId="ADAL" clId="{79750A4F-6BFB-6043-8D50-B5DA0C2B08F6}" dt="2023-03-10T00:00:43.689" v="2261" actId="1076"/>
          <ac:grpSpMkLst>
            <pc:docMk/>
            <pc:sldMk cId="1682638966" sldId="10551"/>
            <ac:grpSpMk id="18" creationId="{97F5D67D-F4CA-27A9-165B-EB44AD7BD10C}"/>
          </ac:grpSpMkLst>
        </pc:grpChg>
        <pc:picChg chg="mod">
          <ac:chgData name="Hasselwander Daniel" userId="c52ad4b4-8117-4235-b9f1-fab9bcac5934" providerId="ADAL" clId="{79750A4F-6BFB-6043-8D50-B5DA0C2B08F6}" dt="2023-03-10T00:00:38.578" v="2260"/>
          <ac:picMkLst>
            <pc:docMk/>
            <pc:sldMk cId="1682638966" sldId="10551"/>
            <ac:picMk id="5" creationId="{4D9238E2-DF49-CFB7-A698-4AAFC601EC42}"/>
          </ac:picMkLst>
        </pc:picChg>
        <pc:picChg chg="mod">
          <ac:chgData name="Hasselwander Daniel" userId="c52ad4b4-8117-4235-b9f1-fab9bcac5934" providerId="ADAL" clId="{79750A4F-6BFB-6043-8D50-B5DA0C2B08F6}" dt="2023-03-10T00:00:38.578" v="2260"/>
          <ac:picMkLst>
            <pc:docMk/>
            <pc:sldMk cId="1682638966" sldId="10551"/>
            <ac:picMk id="6" creationId="{F9BFECBF-F3AE-E37C-60EA-A2A23B709A37}"/>
          </ac:picMkLst>
        </pc:picChg>
        <pc:cxnChg chg="add mod">
          <ac:chgData name="Hasselwander Daniel" userId="c52ad4b4-8117-4235-b9f1-fab9bcac5934" providerId="ADAL" clId="{79750A4F-6BFB-6043-8D50-B5DA0C2B08F6}" dt="2023-03-10T00:00:43.689" v="2261" actId="1076"/>
          <ac:cxnSpMkLst>
            <pc:docMk/>
            <pc:sldMk cId="1682638966" sldId="10551"/>
            <ac:cxnSpMk id="7" creationId="{B5F83B02-46DF-9B52-5421-937565162E76}"/>
          </ac:cxnSpMkLst>
        </pc:cxnChg>
        <pc:cxnChg chg="del">
          <ac:chgData name="Hasselwander Daniel" userId="c52ad4b4-8117-4235-b9f1-fab9bcac5934" providerId="ADAL" clId="{79750A4F-6BFB-6043-8D50-B5DA0C2B08F6}" dt="2023-03-10T00:00:35.886" v="2258" actId="478"/>
          <ac:cxnSpMkLst>
            <pc:docMk/>
            <pc:sldMk cId="1682638966" sldId="10551"/>
            <ac:cxnSpMk id="13" creationId="{40A353A3-58D9-CB42-2A30-EEDF2EB52F8B}"/>
          </ac:cxnSpMkLst>
        </pc:cxnChg>
        <pc:cxnChg chg="add mod">
          <ac:chgData name="Hasselwander Daniel" userId="c52ad4b4-8117-4235-b9f1-fab9bcac5934" providerId="ADAL" clId="{79750A4F-6BFB-6043-8D50-B5DA0C2B08F6}" dt="2023-03-10T00:00:43.689" v="2261" actId="1076"/>
          <ac:cxnSpMkLst>
            <pc:docMk/>
            <pc:sldMk cId="1682638966" sldId="10551"/>
            <ac:cxnSpMk id="17" creationId="{59D3373B-5CDD-5D1D-0FC8-D25431F9FC04}"/>
          </ac:cxnSpMkLst>
        </pc:cxnChg>
      </pc:sldChg>
      <pc:sldChg chg="delSp modSp add mod">
        <pc:chgData name="Hasselwander Daniel" userId="c52ad4b4-8117-4235-b9f1-fab9bcac5934" providerId="ADAL" clId="{79750A4F-6BFB-6043-8D50-B5DA0C2B08F6}" dt="2023-03-10T01:05:58.150" v="3822" actId="6549"/>
        <pc:sldMkLst>
          <pc:docMk/>
          <pc:sldMk cId="58727142" sldId="10552"/>
        </pc:sldMkLst>
        <pc:spChg chg="mod">
          <ac:chgData name="Hasselwander Daniel" userId="c52ad4b4-8117-4235-b9f1-fab9bcac5934" providerId="ADAL" clId="{79750A4F-6BFB-6043-8D50-B5DA0C2B08F6}" dt="2023-03-10T01:05:52.861" v="3821"/>
          <ac:spMkLst>
            <pc:docMk/>
            <pc:sldMk cId="58727142" sldId="10552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1:05:16.639" v="3792" actId="20577"/>
          <ac:spMkLst>
            <pc:docMk/>
            <pc:sldMk cId="58727142" sldId="10552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1:05:58.150" v="3822" actId="6549"/>
          <ac:spMkLst>
            <pc:docMk/>
            <pc:sldMk cId="58727142" sldId="10552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79750A4F-6BFB-6043-8D50-B5DA0C2B08F6}" dt="2023-03-10T00:03:38.317" v="2400" actId="478"/>
          <ac:picMkLst>
            <pc:docMk/>
            <pc:sldMk cId="58727142" sldId="10552"/>
            <ac:picMk id="6" creationId="{4AFF51CA-21A7-B42B-99D2-87615345CBD7}"/>
          </ac:picMkLst>
        </pc:picChg>
        <pc:picChg chg="del">
          <ac:chgData name="Hasselwander Daniel" userId="c52ad4b4-8117-4235-b9f1-fab9bcac5934" providerId="ADAL" clId="{79750A4F-6BFB-6043-8D50-B5DA0C2B08F6}" dt="2023-03-10T00:03:39.412" v="2401" actId="478"/>
          <ac:picMkLst>
            <pc:docMk/>
            <pc:sldMk cId="58727142" sldId="10552"/>
            <ac:picMk id="8" creationId="{99AF958A-3872-BA18-7FBA-B5CB1B61DD86}"/>
          </ac:picMkLst>
        </pc:picChg>
        <pc:picChg chg="del">
          <ac:chgData name="Hasselwander Daniel" userId="c52ad4b4-8117-4235-b9f1-fab9bcac5934" providerId="ADAL" clId="{79750A4F-6BFB-6043-8D50-B5DA0C2B08F6}" dt="2023-03-10T00:03:33.975" v="2397" actId="478"/>
          <ac:picMkLst>
            <pc:docMk/>
            <pc:sldMk cId="58727142" sldId="10552"/>
            <ac:picMk id="14" creationId="{04033789-DF32-A05C-DA22-5C7A57E7ED51}"/>
          </ac:picMkLst>
        </pc:picChg>
        <pc:picChg chg="del">
          <ac:chgData name="Hasselwander Daniel" userId="c52ad4b4-8117-4235-b9f1-fab9bcac5934" providerId="ADAL" clId="{79750A4F-6BFB-6043-8D50-B5DA0C2B08F6}" dt="2023-03-10T00:03:35.206" v="2398" actId="478"/>
          <ac:picMkLst>
            <pc:docMk/>
            <pc:sldMk cId="58727142" sldId="10552"/>
            <ac:picMk id="17" creationId="{907FED13-3F2B-4637-E688-FBCDF7A92B18}"/>
          </ac:picMkLst>
        </pc:picChg>
        <pc:cxnChg chg="del">
          <ac:chgData name="Hasselwander Daniel" userId="c52ad4b4-8117-4235-b9f1-fab9bcac5934" providerId="ADAL" clId="{79750A4F-6BFB-6043-8D50-B5DA0C2B08F6}" dt="2023-03-10T00:03:36.230" v="2399" actId="478"/>
          <ac:cxnSpMkLst>
            <pc:docMk/>
            <pc:sldMk cId="58727142" sldId="10552"/>
            <ac:cxnSpMk id="10" creationId="{1DC6F92D-801B-776F-493A-35A6141D8707}"/>
          </ac:cxnSpMkLst>
        </pc:cxnChg>
      </pc:sldChg>
      <pc:sldChg chg="addSp delSp modSp add mod">
        <pc:chgData name="Hasselwander Daniel" userId="c52ad4b4-8117-4235-b9f1-fab9bcac5934" providerId="ADAL" clId="{79750A4F-6BFB-6043-8D50-B5DA0C2B08F6}" dt="2023-03-10T00:28:37.804" v="2640" actId="478"/>
        <pc:sldMkLst>
          <pc:docMk/>
          <pc:sldMk cId="2486329145" sldId="10553"/>
        </pc:sldMkLst>
        <pc:spChg chg="del">
          <ac:chgData name="Hasselwander Daniel" userId="c52ad4b4-8117-4235-b9f1-fab9bcac5934" providerId="ADAL" clId="{79750A4F-6BFB-6043-8D50-B5DA0C2B08F6}" dt="2023-03-10T00:28:09.384" v="2625" actId="478"/>
          <ac:spMkLst>
            <pc:docMk/>
            <pc:sldMk cId="2486329145" sldId="10553"/>
            <ac:spMk id="3" creationId="{78D14A3F-8996-8EFA-469A-B221662B4F93}"/>
          </ac:spMkLst>
        </pc:spChg>
        <pc:spChg chg="del">
          <ac:chgData name="Hasselwander Daniel" userId="c52ad4b4-8117-4235-b9f1-fab9bcac5934" providerId="ADAL" clId="{79750A4F-6BFB-6043-8D50-B5DA0C2B08F6}" dt="2023-03-10T00:28:28.767" v="2638" actId="478"/>
          <ac:spMkLst>
            <pc:docMk/>
            <pc:sldMk cId="2486329145" sldId="10553"/>
            <ac:spMk id="18" creationId="{E27F80E4-1CD8-90F1-248A-E222128EE519}"/>
          </ac:spMkLst>
        </pc:spChg>
        <pc:spChg chg="del">
          <ac:chgData name="Hasselwander Daniel" userId="c52ad4b4-8117-4235-b9f1-fab9bcac5934" providerId="ADAL" clId="{79750A4F-6BFB-6043-8D50-B5DA0C2B08F6}" dt="2023-03-10T00:28:26.529" v="2637" actId="478"/>
          <ac:spMkLst>
            <pc:docMk/>
            <pc:sldMk cId="2486329145" sldId="10553"/>
            <ac:spMk id="19" creationId="{7CCC9833-373B-75D1-F2A1-8F841CEDB615}"/>
          </ac:spMkLst>
        </pc:spChg>
        <pc:spChg chg="add del">
          <ac:chgData name="Hasselwander Daniel" userId="c52ad4b4-8117-4235-b9f1-fab9bcac5934" providerId="ADAL" clId="{79750A4F-6BFB-6043-8D50-B5DA0C2B08F6}" dt="2023-03-10T00:28:13.076" v="2626" actId="478"/>
          <ac:spMkLst>
            <pc:docMk/>
            <pc:sldMk cId="2486329145" sldId="10553"/>
            <ac:spMk id="24" creationId="{C03D4409-85A2-E4FD-C0FA-E1B8B7C992DD}"/>
          </ac:spMkLst>
        </pc:spChg>
        <pc:spChg chg="add del">
          <ac:chgData name="Hasselwander Daniel" userId="c52ad4b4-8117-4235-b9f1-fab9bcac5934" providerId="ADAL" clId="{79750A4F-6BFB-6043-8D50-B5DA0C2B08F6}" dt="2023-03-10T00:28:13.076" v="2626" actId="478"/>
          <ac:spMkLst>
            <pc:docMk/>
            <pc:sldMk cId="2486329145" sldId="10553"/>
            <ac:spMk id="26" creationId="{E8DA0ACF-5821-C9C9-6A27-F1AE7E20C5CD}"/>
          </ac:spMkLst>
        </pc:spChg>
        <pc:spChg chg="add del mod">
          <ac:chgData name="Hasselwander Daniel" userId="c52ad4b4-8117-4235-b9f1-fab9bcac5934" providerId="ADAL" clId="{79750A4F-6BFB-6043-8D50-B5DA0C2B08F6}" dt="2023-03-10T00:28:21.526" v="2636" actId="20577"/>
          <ac:spMkLst>
            <pc:docMk/>
            <pc:sldMk cId="2486329145" sldId="10553"/>
            <ac:spMk id="27" creationId="{45D853E8-00D3-F5C8-8F30-B0B62B18A3CD}"/>
          </ac:spMkLst>
        </pc:spChg>
        <pc:grpChg chg="add del">
          <ac:chgData name="Hasselwander Daniel" userId="c52ad4b4-8117-4235-b9f1-fab9bcac5934" providerId="ADAL" clId="{79750A4F-6BFB-6043-8D50-B5DA0C2B08F6}" dt="2023-03-10T00:28:37.804" v="2640" actId="478"/>
          <ac:grpSpMkLst>
            <pc:docMk/>
            <pc:sldMk cId="2486329145" sldId="10553"/>
            <ac:grpSpMk id="23" creationId="{10215217-5550-E28D-72DE-4951B21A9C20}"/>
          </ac:grpSpMkLst>
        </pc:grpChg>
        <pc:picChg chg="add del">
          <ac:chgData name="Hasselwander Daniel" userId="c52ad4b4-8117-4235-b9f1-fab9bcac5934" providerId="ADAL" clId="{79750A4F-6BFB-6043-8D50-B5DA0C2B08F6}" dt="2023-03-10T00:28:13.076" v="2626" actId="478"/>
          <ac:picMkLst>
            <pc:docMk/>
            <pc:sldMk cId="2486329145" sldId="10553"/>
            <ac:picMk id="13" creationId="{018C0665-18FD-6AAA-D338-8140030E1760}"/>
          </ac:picMkLst>
        </pc:picChg>
      </pc:sldChg>
      <pc:sldChg chg="add del">
        <pc:chgData name="Hasselwander Daniel" userId="c52ad4b4-8117-4235-b9f1-fab9bcac5934" providerId="ADAL" clId="{79750A4F-6BFB-6043-8D50-B5DA0C2B08F6}" dt="2023-03-10T00:05:00.977" v="2456" actId="2696"/>
        <pc:sldMkLst>
          <pc:docMk/>
          <pc:sldMk cId="3669654644" sldId="10553"/>
        </pc:sldMkLst>
      </pc:sldChg>
      <pc:sldChg chg="modSp add del">
        <pc:chgData name="Hasselwander Daniel" userId="c52ad4b4-8117-4235-b9f1-fab9bcac5934" providerId="ADAL" clId="{79750A4F-6BFB-6043-8D50-B5DA0C2B08F6}" dt="2023-03-10T00:43:30.896" v="2908" actId="2696"/>
        <pc:sldMkLst>
          <pc:docMk/>
          <pc:sldMk cId="3029361636" sldId="10554"/>
        </pc:sldMkLst>
        <pc:graphicFrameChg chg="mod">
          <ac:chgData name="Hasselwander Daniel" userId="c52ad4b4-8117-4235-b9f1-fab9bcac5934" providerId="ADAL" clId="{79750A4F-6BFB-6043-8D50-B5DA0C2B08F6}" dt="2023-03-10T00:43:18.050" v="2906" actId="1582"/>
          <ac:graphicFrameMkLst>
            <pc:docMk/>
            <pc:sldMk cId="3029361636" sldId="10554"/>
            <ac:graphicFrameMk id="4" creationId="{B51B3B0E-CED3-3D10-CA92-DC2C915C8ABB}"/>
          </ac:graphicFrameMkLst>
        </pc:graphicFrameChg>
      </pc:sldChg>
      <pc:sldChg chg="modSp add del">
        <pc:chgData name="Hasselwander Daniel" userId="c52ad4b4-8117-4235-b9f1-fab9bcac5934" providerId="ADAL" clId="{79750A4F-6BFB-6043-8D50-B5DA0C2B08F6}" dt="2023-03-10T00:43:05.799" v="2904" actId="2696"/>
        <pc:sldMkLst>
          <pc:docMk/>
          <pc:sldMk cId="2687885347" sldId="10555"/>
        </pc:sldMkLst>
        <pc:graphicFrameChg chg="mod">
          <ac:chgData name="Hasselwander Daniel" userId="c52ad4b4-8117-4235-b9f1-fab9bcac5934" providerId="ADAL" clId="{79750A4F-6BFB-6043-8D50-B5DA0C2B08F6}" dt="2023-03-10T00:42:36.416" v="2901" actId="20577"/>
          <ac:graphicFrameMkLst>
            <pc:docMk/>
            <pc:sldMk cId="2687885347" sldId="10555"/>
            <ac:graphicFrameMk id="4" creationId="{B51B3B0E-CED3-3D10-CA92-DC2C915C8ABB}"/>
          </ac:graphicFrameMkLst>
        </pc:graphicFrameChg>
      </pc:sldChg>
      <pc:sldChg chg="addSp delSp modSp add mod">
        <pc:chgData name="Hasselwander Daniel" userId="c52ad4b4-8117-4235-b9f1-fab9bcac5934" providerId="ADAL" clId="{79750A4F-6BFB-6043-8D50-B5DA0C2B08F6}" dt="2023-03-10T01:04:14.665" v="3778"/>
        <pc:sldMkLst>
          <pc:docMk/>
          <pc:sldMk cId="3651175801" sldId="10556"/>
        </pc:sldMkLst>
        <pc:spChg chg="mod">
          <ac:chgData name="Hasselwander Daniel" userId="c52ad4b4-8117-4235-b9f1-fab9bcac5934" providerId="ADAL" clId="{79750A4F-6BFB-6043-8D50-B5DA0C2B08F6}" dt="2023-03-10T01:04:14.665" v="3778"/>
          <ac:spMkLst>
            <pc:docMk/>
            <pc:sldMk cId="3651175801" sldId="10556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10T01:02:05.743" v="3718" actId="1076"/>
          <ac:spMkLst>
            <pc:docMk/>
            <pc:sldMk cId="3651175801" sldId="10556"/>
            <ac:spMk id="3" creationId="{5F483497-739D-67D3-CC80-36D4A5779905}"/>
          </ac:spMkLst>
        </pc:spChg>
        <pc:spChg chg="add mod">
          <ac:chgData name="Hasselwander Daniel" userId="c52ad4b4-8117-4235-b9f1-fab9bcac5934" providerId="ADAL" clId="{79750A4F-6BFB-6043-8D50-B5DA0C2B08F6}" dt="2023-03-10T01:02:05.743" v="3718" actId="1076"/>
          <ac:spMkLst>
            <pc:docMk/>
            <pc:sldMk cId="3651175801" sldId="10556"/>
            <ac:spMk id="5" creationId="{48D061F5-2271-8CCE-0377-4F675F91B069}"/>
          </ac:spMkLst>
        </pc:spChg>
        <pc:spChg chg="add del mod">
          <ac:chgData name="Hasselwander Daniel" userId="c52ad4b4-8117-4235-b9f1-fab9bcac5934" providerId="ADAL" clId="{79750A4F-6BFB-6043-8D50-B5DA0C2B08F6}" dt="2023-03-10T01:02:07.480" v="3719" actId="478"/>
          <ac:spMkLst>
            <pc:docMk/>
            <pc:sldMk cId="3651175801" sldId="10556"/>
            <ac:spMk id="6" creationId="{B98D11C4-23F7-15F5-7BD9-1F63774DAF4B}"/>
          </ac:spMkLst>
        </pc:spChg>
        <pc:spChg chg="mod">
          <ac:chgData name="Hasselwander Daniel" userId="c52ad4b4-8117-4235-b9f1-fab9bcac5934" providerId="ADAL" clId="{79750A4F-6BFB-6043-8D50-B5DA0C2B08F6}" dt="2023-03-10T01:04:11.973" v="3777" actId="20577"/>
          <ac:spMkLst>
            <pc:docMk/>
            <pc:sldMk cId="3651175801" sldId="10556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1:59.177" v="3717" actId="20577"/>
          <ac:graphicFrameMkLst>
            <pc:docMk/>
            <pc:sldMk cId="3651175801" sldId="10556"/>
            <ac:graphicFrameMk id="4" creationId="{B51B3B0E-CED3-3D10-CA92-DC2C915C8ABB}"/>
          </ac:graphicFrameMkLst>
        </pc:graphicFrameChg>
      </pc:sldChg>
      <pc:sldChg chg="modSp add mod">
        <pc:chgData name="Hasselwander Daniel" userId="c52ad4b4-8117-4235-b9f1-fab9bcac5934" providerId="ADAL" clId="{79750A4F-6BFB-6043-8D50-B5DA0C2B08F6}" dt="2023-03-10T01:06:19.750" v="3838"/>
        <pc:sldMkLst>
          <pc:docMk/>
          <pc:sldMk cId="3205407495" sldId="10557"/>
        </pc:sldMkLst>
        <pc:spChg chg="mod">
          <ac:chgData name="Hasselwander Daniel" userId="c52ad4b4-8117-4235-b9f1-fab9bcac5934" providerId="ADAL" clId="{79750A4F-6BFB-6043-8D50-B5DA0C2B08F6}" dt="2023-03-10T01:06:19.750" v="3838"/>
          <ac:spMkLst>
            <pc:docMk/>
            <pc:sldMk cId="3205407495" sldId="10557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54:17.723" v="3615" actId="20577"/>
          <ac:spMkLst>
            <pc:docMk/>
            <pc:sldMk cId="3205407495" sldId="10557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37:56.327" v="2747" actId="20577"/>
          <ac:spMkLst>
            <pc:docMk/>
            <pc:sldMk cId="3205407495" sldId="10557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79750A4F-6BFB-6043-8D50-B5DA0C2B08F6}" dt="2023-03-10T01:06:14.866" v="3837"/>
        <pc:sldMkLst>
          <pc:docMk/>
          <pc:sldMk cId="1491656370" sldId="10558"/>
        </pc:sldMkLst>
        <pc:spChg chg="mod">
          <ac:chgData name="Hasselwander Daniel" userId="c52ad4b4-8117-4235-b9f1-fab9bcac5934" providerId="ADAL" clId="{79750A4F-6BFB-6043-8D50-B5DA0C2B08F6}" dt="2023-03-10T01:06:14.866" v="3837"/>
          <ac:spMkLst>
            <pc:docMk/>
            <pc:sldMk cId="1491656370" sldId="10558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79750A4F-6BFB-6043-8D50-B5DA0C2B08F6}" dt="2023-03-10T00:54:34.574" v="3618"/>
          <ac:spMkLst>
            <pc:docMk/>
            <pc:sldMk cId="1491656370" sldId="10558"/>
            <ac:spMk id="3" creationId="{262BDE78-3708-F72C-1C7D-1292C4671746}"/>
          </ac:spMkLst>
        </pc:spChg>
        <pc:spChg chg="mod">
          <ac:chgData name="Hasselwander Daniel" userId="c52ad4b4-8117-4235-b9f1-fab9bcac5934" providerId="ADAL" clId="{79750A4F-6BFB-6043-8D50-B5DA0C2B08F6}" dt="2023-03-10T01:04:01.173" v="3774" actId="20577"/>
          <ac:spMkLst>
            <pc:docMk/>
            <pc:sldMk cId="1491656370" sldId="10558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1:54.764" v="3716" actId="20577"/>
          <ac:graphicFrameMkLst>
            <pc:docMk/>
            <pc:sldMk cId="1491656370" sldId="10558"/>
            <ac:graphicFrameMk id="4" creationId="{B51B3B0E-CED3-3D10-CA92-DC2C915C8ABB}"/>
          </ac:graphicFrameMkLst>
        </pc:graphicFrameChg>
      </pc:sldChg>
      <pc:sldChg chg="modSp add mod ord">
        <pc:chgData name="Hasselwander Daniel" userId="c52ad4b4-8117-4235-b9f1-fab9bcac5934" providerId="ADAL" clId="{79750A4F-6BFB-6043-8D50-B5DA0C2B08F6}" dt="2023-03-10T01:06:36.501" v="3839"/>
        <pc:sldMkLst>
          <pc:docMk/>
          <pc:sldMk cId="3028535226" sldId="10559"/>
        </pc:sldMkLst>
        <pc:spChg chg="mod">
          <ac:chgData name="Hasselwander Daniel" userId="c52ad4b4-8117-4235-b9f1-fab9bcac5934" providerId="ADAL" clId="{79750A4F-6BFB-6043-8D50-B5DA0C2B08F6}" dt="2023-03-10T01:06:36.501" v="3839"/>
          <ac:spMkLst>
            <pc:docMk/>
            <pc:sldMk cId="3028535226" sldId="1055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44:07.744" v="2977" actId="20577"/>
          <ac:spMkLst>
            <pc:docMk/>
            <pc:sldMk cId="3028535226" sldId="10559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43:42.621" v="2917" actId="20577"/>
          <ac:spMkLst>
            <pc:docMk/>
            <pc:sldMk cId="3028535226" sldId="10559"/>
            <ac:spMk id="15" creationId="{1BD9B7C1-5860-C447-7FC6-D510200F75A2}"/>
          </ac:spMkLst>
        </pc:spChg>
      </pc:sldChg>
      <pc:sldChg chg="addSp modSp add mod">
        <pc:chgData name="Hasselwander Daniel" userId="c52ad4b4-8117-4235-b9f1-fab9bcac5934" providerId="ADAL" clId="{79750A4F-6BFB-6043-8D50-B5DA0C2B08F6}" dt="2023-03-10T01:04:22.109" v="3782"/>
        <pc:sldMkLst>
          <pc:docMk/>
          <pc:sldMk cId="515559956" sldId="10560"/>
        </pc:sldMkLst>
        <pc:spChg chg="mod">
          <ac:chgData name="Hasselwander Daniel" userId="c52ad4b4-8117-4235-b9f1-fab9bcac5934" providerId="ADAL" clId="{79750A4F-6BFB-6043-8D50-B5DA0C2B08F6}" dt="2023-03-10T01:04:22.109" v="3782"/>
          <ac:spMkLst>
            <pc:docMk/>
            <pc:sldMk cId="515559956" sldId="10560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10T01:02:47.259" v="3723" actId="1076"/>
          <ac:spMkLst>
            <pc:docMk/>
            <pc:sldMk cId="515559956" sldId="10560"/>
            <ac:spMk id="3" creationId="{650F3E24-35DD-014E-8DC8-A3A770EC1595}"/>
          </ac:spMkLst>
        </pc:spChg>
        <pc:spChg chg="add mod">
          <ac:chgData name="Hasselwander Daniel" userId="c52ad4b4-8117-4235-b9f1-fab9bcac5934" providerId="ADAL" clId="{79750A4F-6BFB-6043-8D50-B5DA0C2B08F6}" dt="2023-03-10T01:02:47.259" v="3723" actId="1076"/>
          <ac:spMkLst>
            <pc:docMk/>
            <pc:sldMk cId="515559956" sldId="10560"/>
            <ac:spMk id="5" creationId="{5C5C0E13-A435-228C-60CB-71B657810164}"/>
          </ac:spMkLst>
        </pc:spChg>
        <pc:spChg chg="mod">
          <ac:chgData name="Hasselwander Daniel" userId="c52ad4b4-8117-4235-b9f1-fab9bcac5934" providerId="ADAL" clId="{79750A4F-6BFB-6043-8D50-B5DA0C2B08F6}" dt="2023-03-10T01:04:20.096" v="3781" actId="20577"/>
          <ac:spMkLst>
            <pc:docMk/>
            <pc:sldMk cId="515559956" sldId="10560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2:41.826" v="3722"/>
          <ac:graphicFrameMkLst>
            <pc:docMk/>
            <pc:sldMk cId="515559956" sldId="10560"/>
            <ac:graphicFrameMk id="4" creationId="{B51B3B0E-CED3-3D10-CA92-DC2C915C8ABB}"/>
          </ac:graphicFrameMkLst>
        </pc:graphicFrameChg>
      </pc:sldChg>
      <pc:sldChg chg="addSp delSp modSp add mod">
        <pc:chgData name="Hasselwander Daniel" userId="c52ad4b4-8117-4235-b9f1-fab9bcac5934" providerId="ADAL" clId="{79750A4F-6BFB-6043-8D50-B5DA0C2B08F6}" dt="2023-03-10T01:06:48.195" v="3842"/>
        <pc:sldMkLst>
          <pc:docMk/>
          <pc:sldMk cId="2109571583" sldId="10561"/>
        </pc:sldMkLst>
        <pc:spChg chg="mod">
          <ac:chgData name="Hasselwander Daniel" userId="c52ad4b4-8117-4235-b9f1-fab9bcac5934" providerId="ADAL" clId="{79750A4F-6BFB-6043-8D50-B5DA0C2B08F6}" dt="2023-03-10T01:06:48.195" v="3842"/>
          <ac:spMkLst>
            <pc:docMk/>
            <pc:sldMk cId="2109571583" sldId="1056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49:31.396" v="3338" actId="20577"/>
          <ac:spMkLst>
            <pc:docMk/>
            <pc:sldMk cId="2109571583" sldId="10561"/>
            <ac:spMk id="3" creationId="{FAC92171-E8B5-390E-65FC-24FB804755F9}"/>
          </ac:spMkLst>
        </pc:spChg>
        <pc:spChg chg="add del">
          <ac:chgData name="Hasselwander Daniel" userId="c52ad4b4-8117-4235-b9f1-fab9bcac5934" providerId="ADAL" clId="{79750A4F-6BFB-6043-8D50-B5DA0C2B08F6}" dt="2023-03-10T01:06:46.047" v="3841" actId="22"/>
          <ac:spMkLst>
            <pc:docMk/>
            <pc:sldMk cId="2109571583" sldId="10561"/>
            <ac:spMk id="5" creationId="{1AAF2E33-F62C-149B-3911-1E7416E03D10}"/>
          </ac:spMkLst>
        </pc:spChg>
        <pc:spChg chg="mod">
          <ac:chgData name="Hasselwander Daniel" userId="c52ad4b4-8117-4235-b9f1-fab9bcac5934" providerId="ADAL" clId="{79750A4F-6BFB-6043-8D50-B5DA0C2B08F6}" dt="2023-03-10T00:45:31.445" v="2988" actId="20577"/>
          <ac:spMkLst>
            <pc:docMk/>
            <pc:sldMk cId="2109571583" sldId="10561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79750A4F-6BFB-6043-8D50-B5DA0C2B08F6}" dt="2023-03-10T01:04:29.479" v="3786"/>
        <pc:sldMkLst>
          <pc:docMk/>
          <pc:sldMk cId="612382370" sldId="10562"/>
        </pc:sldMkLst>
        <pc:spChg chg="mod">
          <ac:chgData name="Hasselwander Daniel" userId="c52ad4b4-8117-4235-b9f1-fab9bcac5934" providerId="ADAL" clId="{79750A4F-6BFB-6043-8D50-B5DA0C2B08F6}" dt="2023-03-10T01:04:29.479" v="3786"/>
          <ac:spMkLst>
            <pc:docMk/>
            <pc:sldMk cId="612382370" sldId="10562"/>
            <ac:spMk id="2" creationId="{A0B7C6DE-253F-0374-F735-8A4174830D91}"/>
          </ac:spMkLst>
        </pc:spChg>
        <pc:spChg chg="add mod">
          <ac:chgData name="Hasselwander Daniel" userId="c52ad4b4-8117-4235-b9f1-fab9bcac5934" providerId="ADAL" clId="{79750A4F-6BFB-6043-8D50-B5DA0C2B08F6}" dt="2023-03-10T01:03:04.995" v="3728" actId="1076"/>
          <ac:spMkLst>
            <pc:docMk/>
            <pc:sldMk cId="612382370" sldId="10562"/>
            <ac:spMk id="3" creationId="{61D7268A-E649-A872-7AA7-5A53A023D7AF}"/>
          </ac:spMkLst>
        </pc:spChg>
        <pc:spChg chg="add del mod">
          <ac:chgData name="Hasselwander Daniel" userId="c52ad4b4-8117-4235-b9f1-fab9bcac5934" providerId="ADAL" clId="{79750A4F-6BFB-6043-8D50-B5DA0C2B08F6}" dt="2023-03-10T00:54:30.552" v="3616" actId="478"/>
          <ac:spMkLst>
            <pc:docMk/>
            <pc:sldMk cId="612382370" sldId="10562"/>
            <ac:spMk id="5" creationId="{BE355843-F8C0-B290-A75D-B5C8D767E689}"/>
          </ac:spMkLst>
        </pc:spChg>
        <pc:spChg chg="add mod">
          <ac:chgData name="Hasselwander Daniel" userId="c52ad4b4-8117-4235-b9f1-fab9bcac5934" providerId="ADAL" clId="{79750A4F-6BFB-6043-8D50-B5DA0C2B08F6}" dt="2023-03-10T01:02:58.960" v="3727" actId="1076"/>
          <ac:spMkLst>
            <pc:docMk/>
            <pc:sldMk cId="612382370" sldId="10562"/>
            <ac:spMk id="6" creationId="{ADB350DE-6C9D-EC44-3A6A-CC4D2B5FC881}"/>
          </ac:spMkLst>
        </pc:spChg>
        <pc:spChg chg="add mod">
          <ac:chgData name="Hasselwander Daniel" userId="c52ad4b4-8117-4235-b9f1-fab9bcac5934" providerId="ADAL" clId="{79750A4F-6BFB-6043-8D50-B5DA0C2B08F6}" dt="2023-03-10T01:02:58.960" v="3727" actId="1076"/>
          <ac:spMkLst>
            <pc:docMk/>
            <pc:sldMk cId="612382370" sldId="10562"/>
            <ac:spMk id="7" creationId="{51BB2004-36D6-EDFE-091C-D02B2F955EBB}"/>
          </ac:spMkLst>
        </pc:spChg>
        <pc:spChg chg="add mod">
          <ac:chgData name="Hasselwander Daniel" userId="c52ad4b4-8117-4235-b9f1-fab9bcac5934" providerId="ADAL" clId="{79750A4F-6BFB-6043-8D50-B5DA0C2B08F6}" dt="2023-03-10T01:03:04.995" v="3728" actId="1076"/>
          <ac:spMkLst>
            <pc:docMk/>
            <pc:sldMk cId="612382370" sldId="10562"/>
            <ac:spMk id="8" creationId="{4C9F025A-0F26-1EEE-D0A8-EC05432FFFB0}"/>
          </ac:spMkLst>
        </pc:spChg>
        <pc:spChg chg="add mod">
          <ac:chgData name="Hasselwander Daniel" userId="c52ad4b4-8117-4235-b9f1-fab9bcac5934" providerId="ADAL" clId="{79750A4F-6BFB-6043-8D50-B5DA0C2B08F6}" dt="2023-03-10T01:03:04.995" v="3728" actId="1076"/>
          <ac:spMkLst>
            <pc:docMk/>
            <pc:sldMk cId="612382370" sldId="10562"/>
            <ac:spMk id="9" creationId="{79934800-18CB-89EC-B3FF-0408CA6CEF62}"/>
          </ac:spMkLst>
        </pc:spChg>
        <pc:spChg chg="mod">
          <ac:chgData name="Hasselwander Daniel" userId="c52ad4b4-8117-4235-b9f1-fab9bcac5934" providerId="ADAL" clId="{79750A4F-6BFB-6043-8D50-B5DA0C2B08F6}" dt="2023-03-10T01:04:27.264" v="3785" actId="20577"/>
          <ac:spMkLst>
            <pc:docMk/>
            <pc:sldMk cId="612382370" sldId="10562"/>
            <ac:spMk id="15" creationId="{1BD9B7C1-5860-C447-7FC6-D510200F75A2}"/>
          </ac:spMkLst>
        </pc:spChg>
        <pc:graphicFrameChg chg="mod">
          <ac:chgData name="Hasselwander Daniel" userId="c52ad4b4-8117-4235-b9f1-fab9bcac5934" providerId="ADAL" clId="{79750A4F-6BFB-6043-8D50-B5DA0C2B08F6}" dt="2023-03-10T01:02:54.291" v="3726"/>
          <ac:graphicFrameMkLst>
            <pc:docMk/>
            <pc:sldMk cId="612382370" sldId="10562"/>
            <ac:graphicFrameMk id="4" creationId="{B51B3B0E-CED3-3D10-CA92-DC2C915C8ABB}"/>
          </ac:graphicFrameMkLst>
        </pc:graphicFrameChg>
      </pc:sldChg>
      <pc:sldChg chg="modSp add mod">
        <pc:chgData name="Hasselwander Daniel" userId="c52ad4b4-8117-4235-b9f1-fab9bcac5934" providerId="ADAL" clId="{79750A4F-6BFB-6043-8D50-B5DA0C2B08F6}" dt="2023-03-10T01:06:55.235" v="3843"/>
        <pc:sldMkLst>
          <pc:docMk/>
          <pc:sldMk cId="182165129" sldId="10563"/>
        </pc:sldMkLst>
        <pc:spChg chg="mod">
          <ac:chgData name="Hasselwander Daniel" userId="c52ad4b4-8117-4235-b9f1-fab9bcac5934" providerId="ADAL" clId="{79750A4F-6BFB-6043-8D50-B5DA0C2B08F6}" dt="2023-03-10T01:06:55.235" v="3843"/>
          <ac:spMkLst>
            <pc:docMk/>
            <pc:sldMk cId="182165129" sldId="1056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79750A4F-6BFB-6043-8D50-B5DA0C2B08F6}" dt="2023-03-10T00:52:33.329" v="3549" actId="20577"/>
          <ac:spMkLst>
            <pc:docMk/>
            <pc:sldMk cId="182165129" sldId="10563"/>
            <ac:spMk id="3" creationId="{FAC92171-E8B5-390E-65FC-24FB804755F9}"/>
          </ac:spMkLst>
        </pc:spChg>
        <pc:spChg chg="mod">
          <ac:chgData name="Hasselwander Daniel" userId="c52ad4b4-8117-4235-b9f1-fab9bcac5934" providerId="ADAL" clId="{79750A4F-6BFB-6043-8D50-B5DA0C2B08F6}" dt="2023-03-10T00:50:48.499" v="3353" actId="20577"/>
          <ac:spMkLst>
            <pc:docMk/>
            <pc:sldMk cId="182165129" sldId="10563"/>
            <ac:spMk id="15" creationId="{1BD9B7C1-5860-C447-7FC6-D510200F75A2}"/>
          </ac:spMkLst>
        </pc:spChg>
      </pc:sldChg>
      <pc:sldChg chg="modSp add mod">
        <pc:chgData name="Hasselwander Daniel" userId="c52ad4b4-8117-4235-b9f1-fab9bcac5934" providerId="ADAL" clId="{79750A4F-6BFB-6043-8D50-B5DA0C2B08F6}" dt="2023-03-10T01:09:47.454" v="3977" actId="1076"/>
        <pc:sldMkLst>
          <pc:docMk/>
          <pc:sldMk cId="685994491" sldId="10564"/>
        </pc:sldMkLst>
        <pc:spChg chg="mod">
          <ac:chgData name="Hasselwander Daniel" userId="c52ad4b4-8117-4235-b9f1-fab9bcac5934" providerId="ADAL" clId="{79750A4F-6BFB-6043-8D50-B5DA0C2B08F6}" dt="2023-03-10T01:09:47.454" v="3977" actId="1076"/>
          <ac:spMkLst>
            <pc:docMk/>
            <pc:sldMk cId="685994491" sldId="10564"/>
            <ac:spMk id="9" creationId="{D34E4A32-78AC-FDEA-742D-5A727060EEF8}"/>
          </ac:spMkLst>
        </pc:spChg>
      </pc:sldChg>
    </pc:docChg>
  </pc:docChgLst>
  <pc:docChgLst>
    <pc:chgData name="Hasselwander Daniel" userId="c52ad4b4-8117-4235-b9f1-fab9bcac5934" providerId="ADAL" clId="{00E9E591-0845-674F-AA67-A16653291E33}"/>
    <pc:docChg chg="custSel addSld delSld modSld">
      <pc:chgData name="Hasselwander Daniel" userId="c52ad4b4-8117-4235-b9f1-fab9bcac5934" providerId="ADAL" clId="{00E9E591-0845-674F-AA67-A16653291E33}" dt="2023-03-10T08:01:28.368" v="250" actId="2696"/>
      <pc:docMkLst>
        <pc:docMk/>
      </pc:docMkLst>
      <pc:sldChg chg="modSp mod">
        <pc:chgData name="Hasselwander Daniel" userId="c52ad4b4-8117-4235-b9f1-fab9bcac5934" providerId="ADAL" clId="{00E9E591-0845-674F-AA67-A16653291E33}" dt="2023-03-10T07:46:49.470" v="96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00E9E591-0845-674F-AA67-A16653291E33}" dt="2023-03-10T07:46:49.470" v="96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00E9E591-0845-674F-AA67-A16653291E33}" dt="2023-03-10T08:01:28.368" v="250" actId="2696"/>
        <pc:sldMkLst>
          <pc:docMk/>
          <pc:sldMk cId="2055274997" sldId="10578"/>
        </pc:sldMkLst>
      </pc:sldChg>
      <pc:sldChg chg="addSp delSp modSp mod">
        <pc:chgData name="Hasselwander Daniel" userId="c52ad4b4-8117-4235-b9f1-fab9bcac5934" providerId="ADAL" clId="{00E9E591-0845-674F-AA67-A16653291E33}" dt="2023-03-10T07:49:25.486" v="212" actId="1076"/>
        <pc:sldMkLst>
          <pc:docMk/>
          <pc:sldMk cId="695338608" sldId="10584"/>
        </pc:sldMkLst>
        <pc:spChg chg="mod">
          <ac:chgData name="Hasselwander Daniel" userId="c52ad4b4-8117-4235-b9f1-fab9bcac5934" providerId="ADAL" clId="{00E9E591-0845-674F-AA67-A16653291E33}" dt="2023-03-10T07:48:50.189" v="202" actId="20577"/>
          <ac:spMkLst>
            <pc:docMk/>
            <pc:sldMk cId="695338608" sldId="10584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00E9E591-0845-674F-AA67-A16653291E33}" dt="2023-03-10T07:49:21.131" v="210" actId="5793"/>
          <ac:spMkLst>
            <pc:docMk/>
            <pc:sldMk cId="695338608" sldId="10584"/>
            <ac:spMk id="17" creationId="{FBBCFC88-1358-7B1F-233F-4F339932313A}"/>
          </ac:spMkLst>
        </pc:spChg>
        <pc:picChg chg="del">
          <ac:chgData name="Hasselwander Daniel" userId="c52ad4b4-8117-4235-b9f1-fab9bcac5934" providerId="ADAL" clId="{00E9E591-0845-674F-AA67-A16653291E33}" dt="2023-03-10T07:49:22.518" v="211" actId="478"/>
          <ac:picMkLst>
            <pc:docMk/>
            <pc:sldMk cId="695338608" sldId="10584"/>
            <ac:picMk id="4" creationId="{CA937669-6A46-2718-4E21-E26D00C931B3}"/>
          </ac:picMkLst>
        </pc:picChg>
        <pc:picChg chg="add mod">
          <ac:chgData name="Hasselwander Daniel" userId="c52ad4b4-8117-4235-b9f1-fab9bcac5934" providerId="ADAL" clId="{00E9E591-0845-674F-AA67-A16653291E33}" dt="2023-03-10T07:49:25.486" v="212" actId="1076"/>
          <ac:picMkLst>
            <pc:docMk/>
            <pc:sldMk cId="695338608" sldId="10584"/>
            <ac:picMk id="5" creationId="{711EF804-64B1-DC6D-D195-AD3012679911}"/>
          </ac:picMkLst>
        </pc:picChg>
        <pc:picChg chg="del">
          <ac:chgData name="Hasselwander Daniel" userId="c52ad4b4-8117-4235-b9f1-fab9bcac5934" providerId="ADAL" clId="{00E9E591-0845-674F-AA67-A16653291E33}" dt="2023-03-10T07:48:54.515" v="203" actId="478"/>
          <ac:picMkLst>
            <pc:docMk/>
            <pc:sldMk cId="695338608" sldId="10584"/>
            <ac:picMk id="6" creationId="{0C9595A7-1BFC-19A9-1642-7668EA350A8D}"/>
          </ac:picMkLst>
        </pc:picChg>
      </pc:sldChg>
      <pc:sldChg chg="del">
        <pc:chgData name="Hasselwander Daniel" userId="c52ad4b4-8117-4235-b9f1-fab9bcac5934" providerId="ADAL" clId="{00E9E591-0845-674F-AA67-A16653291E33}" dt="2023-03-10T08:01:28.368" v="250" actId="2696"/>
        <pc:sldMkLst>
          <pc:docMk/>
          <pc:sldMk cId="918526083" sldId="10585"/>
        </pc:sldMkLst>
      </pc:sldChg>
      <pc:sldChg chg="del">
        <pc:chgData name="Hasselwander Daniel" userId="c52ad4b4-8117-4235-b9f1-fab9bcac5934" providerId="ADAL" clId="{00E9E591-0845-674F-AA67-A16653291E33}" dt="2023-03-10T08:01:28.368" v="250" actId="2696"/>
        <pc:sldMkLst>
          <pc:docMk/>
          <pc:sldMk cId="2340785102" sldId="10586"/>
        </pc:sldMkLst>
      </pc:sldChg>
      <pc:sldChg chg="del">
        <pc:chgData name="Hasselwander Daniel" userId="c52ad4b4-8117-4235-b9f1-fab9bcac5934" providerId="ADAL" clId="{00E9E591-0845-674F-AA67-A16653291E33}" dt="2023-03-10T08:01:28.368" v="250" actId="2696"/>
        <pc:sldMkLst>
          <pc:docMk/>
          <pc:sldMk cId="441820595" sldId="10587"/>
        </pc:sldMkLst>
      </pc:sldChg>
      <pc:sldChg chg="addSp delSp modSp mod">
        <pc:chgData name="Hasselwander Daniel" userId="c52ad4b4-8117-4235-b9f1-fab9bcac5934" providerId="ADAL" clId="{00E9E591-0845-674F-AA67-A16653291E33}" dt="2023-03-10T07:47:38.124" v="160" actId="962"/>
        <pc:sldMkLst>
          <pc:docMk/>
          <pc:sldMk cId="3905982123" sldId="10588"/>
        </pc:sldMkLst>
        <pc:spChg chg="mod">
          <ac:chgData name="Hasselwander Daniel" userId="c52ad4b4-8117-4235-b9f1-fab9bcac5934" providerId="ADAL" clId="{00E9E591-0845-674F-AA67-A16653291E33}" dt="2023-03-10T07:47:11.420" v="153" actId="14100"/>
          <ac:spMkLst>
            <pc:docMk/>
            <pc:sldMk cId="3905982123" sldId="10588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00E9E591-0845-674F-AA67-A16653291E33}" dt="2023-03-10T07:47:17.802" v="155" actId="478"/>
          <ac:spMkLst>
            <pc:docMk/>
            <pc:sldMk cId="3905982123" sldId="10588"/>
            <ac:spMk id="17" creationId="{FBBCFC88-1358-7B1F-233F-4F339932313A}"/>
          </ac:spMkLst>
        </pc:spChg>
        <pc:picChg chg="add mod">
          <ac:chgData name="Hasselwander Daniel" userId="c52ad4b4-8117-4235-b9f1-fab9bcac5934" providerId="ADAL" clId="{00E9E591-0845-674F-AA67-A16653291E33}" dt="2023-03-10T07:47:38.124" v="160" actId="962"/>
          <ac:picMkLst>
            <pc:docMk/>
            <pc:sldMk cId="3905982123" sldId="10588"/>
            <ac:picMk id="4" creationId="{2C453DE5-DB9A-29C0-6E76-EAD94153944A}"/>
          </ac:picMkLst>
        </pc:picChg>
      </pc:sldChg>
      <pc:sldChg chg="addSp delSp modSp mod">
        <pc:chgData name="Hasselwander Daniel" userId="c52ad4b4-8117-4235-b9f1-fab9bcac5934" providerId="ADAL" clId="{00E9E591-0845-674F-AA67-A16653291E33}" dt="2023-03-10T07:50:27.173" v="247" actId="21"/>
        <pc:sldMkLst>
          <pc:docMk/>
          <pc:sldMk cId="4211032012" sldId="10589"/>
        </pc:sldMkLst>
        <pc:picChg chg="add del mod">
          <ac:chgData name="Hasselwander Daniel" userId="c52ad4b4-8117-4235-b9f1-fab9bcac5934" providerId="ADAL" clId="{00E9E591-0845-674F-AA67-A16653291E33}" dt="2023-03-10T07:50:27.173" v="247" actId="21"/>
          <ac:picMkLst>
            <pc:docMk/>
            <pc:sldMk cId="4211032012" sldId="10589"/>
            <ac:picMk id="3" creationId="{A15ECEBC-00DC-5415-B05B-00D011C376D5}"/>
          </ac:picMkLst>
        </pc:picChg>
      </pc:sldChg>
      <pc:sldChg chg="addSp delSp modSp add mod">
        <pc:chgData name="Hasselwander Daniel" userId="c52ad4b4-8117-4235-b9f1-fab9bcac5934" providerId="ADAL" clId="{00E9E591-0845-674F-AA67-A16653291E33}" dt="2023-03-10T07:50:32.256" v="249" actId="1076"/>
        <pc:sldMkLst>
          <pc:docMk/>
          <pc:sldMk cId="4224150920" sldId="10590"/>
        </pc:sldMkLst>
        <pc:spChg chg="mod">
          <ac:chgData name="Hasselwander Daniel" userId="c52ad4b4-8117-4235-b9f1-fab9bcac5934" providerId="ADAL" clId="{00E9E591-0845-674F-AA67-A16653291E33}" dt="2023-03-10T07:49:53.872" v="242" actId="20577"/>
          <ac:spMkLst>
            <pc:docMk/>
            <pc:sldMk cId="4224150920" sldId="1059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00E9E591-0845-674F-AA67-A16653291E33}" dt="2023-03-10T07:50:32.256" v="249" actId="1076"/>
          <ac:picMkLst>
            <pc:docMk/>
            <pc:sldMk cId="4224150920" sldId="10590"/>
            <ac:picMk id="3" creationId="{421117EE-CFB2-8FD3-11F6-B708AC4E4314}"/>
          </ac:picMkLst>
        </pc:picChg>
        <pc:picChg chg="del">
          <ac:chgData name="Hasselwander Daniel" userId="c52ad4b4-8117-4235-b9f1-fab9bcac5934" providerId="ADAL" clId="{00E9E591-0845-674F-AA67-A16653291E33}" dt="2023-03-10T07:49:56.613" v="243" actId="478"/>
          <ac:picMkLst>
            <pc:docMk/>
            <pc:sldMk cId="4224150920" sldId="10590"/>
            <ac:picMk id="5" creationId="{711EF804-64B1-DC6D-D195-AD3012679911}"/>
          </ac:picMkLst>
        </pc:picChg>
      </pc:sldChg>
      <pc:sldChg chg="add del">
        <pc:chgData name="Hasselwander Daniel" userId="c52ad4b4-8117-4235-b9f1-fab9bcac5934" providerId="ADAL" clId="{00E9E591-0845-674F-AA67-A16653291E33}" dt="2023-03-10T07:50:17.734" v="245"/>
        <pc:sldMkLst>
          <pc:docMk/>
          <pc:sldMk cId="4271632078" sldId="10591"/>
        </pc:sldMkLst>
      </pc:sldChg>
    </pc:docChg>
  </pc:docChgLst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5902B624-2C60-8948-839F-F959AA714190}"/>
    <pc:docChg chg="undo custSel addSld delSld modSld sldOrd">
      <pc:chgData name="Hasselwander Daniel" userId="c52ad4b4-8117-4235-b9f1-fab9bcac5934" providerId="ADAL" clId="{5902B624-2C60-8948-839F-F959AA714190}" dt="2023-03-10T04:48:06.391" v="930" actId="2696"/>
      <pc:docMkLst>
        <pc:docMk/>
      </pc:docMkLst>
      <pc:sldChg chg="addSp delSp modSp mod">
        <pc:chgData name="Hasselwander Daniel" userId="c52ad4b4-8117-4235-b9f1-fab9bcac5934" providerId="ADAL" clId="{5902B624-2C60-8948-839F-F959AA714190}" dt="2023-03-10T04:12:53.420" v="300" actId="1076"/>
        <pc:sldMkLst>
          <pc:docMk/>
          <pc:sldMk cId="1338123478" sldId="10483"/>
        </pc:sldMkLst>
        <pc:spChg chg="del">
          <ac:chgData name="Hasselwander Daniel" userId="c52ad4b4-8117-4235-b9f1-fab9bcac5934" providerId="ADAL" clId="{5902B624-2C60-8948-839F-F959AA714190}" dt="2023-03-10T04:10:58.540" v="251" actId="478"/>
          <ac:spMkLst>
            <pc:docMk/>
            <pc:sldMk cId="1338123478" sldId="10483"/>
            <ac:spMk id="3" creationId="{26206C44-7D34-031C-3701-F44E86EBDB72}"/>
          </ac:spMkLst>
        </pc:spChg>
        <pc:spChg chg="add mod">
          <ac:chgData name="Hasselwander Daniel" userId="c52ad4b4-8117-4235-b9f1-fab9bcac5934" providerId="ADAL" clId="{5902B624-2C60-8948-839F-F959AA714190}" dt="2023-03-10T04:11:29.052" v="254" actId="1076"/>
          <ac:spMkLst>
            <pc:docMk/>
            <pc:sldMk cId="1338123478" sldId="10483"/>
            <ac:spMk id="5" creationId="{4D348464-F943-C494-FFD9-638BB817BAF0}"/>
          </ac:spMkLst>
        </pc:spChg>
        <pc:spChg chg="add mod">
          <ac:chgData name="Hasselwander Daniel" userId="c52ad4b4-8117-4235-b9f1-fab9bcac5934" providerId="ADAL" clId="{5902B624-2C60-8948-839F-F959AA714190}" dt="2023-03-10T04:11:29.052" v="254" actId="1076"/>
          <ac:spMkLst>
            <pc:docMk/>
            <pc:sldMk cId="1338123478" sldId="10483"/>
            <ac:spMk id="6" creationId="{939A9720-E626-7E6D-3909-7D866491676C}"/>
          </ac:spMkLst>
        </pc:spChg>
        <pc:spChg chg="add mod">
          <ac:chgData name="Hasselwander Daniel" userId="c52ad4b4-8117-4235-b9f1-fab9bcac5934" providerId="ADAL" clId="{5902B624-2C60-8948-839F-F959AA714190}" dt="2023-03-10T04:11:29.052" v="254" actId="1076"/>
          <ac:spMkLst>
            <pc:docMk/>
            <pc:sldMk cId="1338123478" sldId="10483"/>
            <ac:spMk id="7" creationId="{CE039FD3-6529-CC7B-8160-5723AACAF749}"/>
          </ac:spMkLst>
        </pc:spChg>
        <pc:spChg chg="add mod">
          <ac:chgData name="Hasselwander Daniel" userId="c52ad4b4-8117-4235-b9f1-fab9bcac5934" providerId="ADAL" clId="{5902B624-2C60-8948-839F-F959AA714190}" dt="2023-03-10T04:11:39.686" v="259" actId="1076"/>
          <ac:spMkLst>
            <pc:docMk/>
            <pc:sldMk cId="1338123478" sldId="10483"/>
            <ac:spMk id="9" creationId="{C62AC321-CBA8-452D-1A20-DEA0E94B8C57}"/>
          </ac:spMkLst>
        </pc:spChg>
        <pc:spChg chg="add mod">
          <ac:chgData name="Hasselwander Daniel" userId="c52ad4b4-8117-4235-b9f1-fab9bcac5934" providerId="ADAL" clId="{5902B624-2C60-8948-839F-F959AA714190}" dt="2023-03-10T04:11:39.686" v="259" actId="1076"/>
          <ac:spMkLst>
            <pc:docMk/>
            <pc:sldMk cId="1338123478" sldId="10483"/>
            <ac:spMk id="10" creationId="{E0FB7B72-C731-B953-256D-558F8E13866E}"/>
          </ac:spMkLst>
        </pc:spChg>
        <pc:spChg chg="add mod">
          <ac:chgData name="Hasselwander Daniel" userId="c52ad4b4-8117-4235-b9f1-fab9bcac5934" providerId="ADAL" clId="{5902B624-2C60-8948-839F-F959AA714190}" dt="2023-03-10T04:11:51.819" v="263" actId="14100"/>
          <ac:spMkLst>
            <pc:docMk/>
            <pc:sldMk cId="1338123478" sldId="10483"/>
            <ac:spMk id="11" creationId="{F45D7114-1B94-9C1E-354A-4E4C2D109E96}"/>
          </ac:spMkLst>
        </pc:spChg>
        <pc:spChg chg="add mod">
          <ac:chgData name="Hasselwander Daniel" userId="c52ad4b4-8117-4235-b9f1-fab9bcac5934" providerId="ADAL" clId="{5902B624-2C60-8948-839F-F959AA714190}" dt="2023-03-10T04:11:59.662" v="272" actId="20577"/>
          <ac:spMkLst>
            <pc:docMk/>
            <pc:sldMk cId="1338123478" sldId="10483"/>
            <ac:spMk id="12" creationId="{8A0AF7C9-98F9-B97D-8122-D96815C5E203}"/>
          </ac:spMkLst>
        </pc:spChg>
        <pc:spChg chg="add mod">
          <ac:chgData name="Hasselwander Daniel" userId="c52ad4b4-8117-4235-b9f1-fab9bcac5934" providerId="ADAL" clId="{5902B624-2C60-8948-839F-F959AA714190}" dt="2023-03-10T04:12:18.248" v="280" actId="20577"/>
          <ac:spMkLst>
            <pc:docMk/>
            <pc:sldMk cId="1338123478" sldId="10483"/>
            <ac:spMk id="13" creationId="{E1A7875B-863F-377F-534C-A08BEC4DB022}"/>
          </ac:spMkLst>
        </pc:spChg>
        <pc:spChg chg="add mod">
          <ac:chgData name="Hasselwander Daniel" userId="c52ad4b4-8117-4235-b9f1-fab9bcac5934" providerId="ADAL" clId="{5902B624-2C60-8948-839F-F959AA714190}" dt="2023-03-10T04:12:53.420" v="300" actId="1076"/>
          <ac:spMkLst>
            <pc:docMk/>
            <pc:sldMk cId="1338123478" sldId="10483"/>
            <ac:spMk id="14" creationId="{1AEF9421-B089-DE48-A758-12BF627FD52A}"/>
          </ac:spMkLst>
        </pc:spChg>
        <pc:spChg chg="mod">
          <ac:chgData name="Hasselwander Daniel" userId="c52ad4b4-8117-4235-b9f1-fab9bcac5934" providerId="ADAL" clId="{5902B624-2C60-8948-839F-F959AA714190}" dt="2023-03-10T04:10:55.660" v="250" actId="20577"/>
          <ac:spMkLst>
            <pc:docMk/>
            <pc:sldMk cId="1338123478" sldId="10483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902B624-2C60-8948-839F-F959AA714190}" dt="2023-03-10T04:11:29.052" v="254" actId="1076"/>
          <ac:picMkLst>
            <pc:docMk/>
            <pc:sldMk cId="1338123478" sldId="10483"/>
            <ac:picMk id="4" creationId="{0A99A642-3C72-2F28-13CA-C448F5E75EA6}"/>
          </ac:picMkLst>
        </pc:picChg>
        <pc:picChg chg="add mod">
          <ac:chgData name="Hasselwander Daniel" userId="c52ad4b4-8117-4235-b9f1-fab9bcac5934" providerId="ADAL" clId="{5902B624-2C60-8948-839F-F959AA714190}" dt="2023-03-10T04:11:39.686" v="259" actId="1076"/>
          <ac:picMkLst>
            <pc:docMk/>
            <pc:sldMk cId="1338123478" sldId="10483"/>
            <ac:picMk id="8" creationId="{5374EAAD-2AD4-EFC5-8EA7-2AEB89E2BAD3}"/>
          </ac:picMkLst>
        </pc:picChg>
      </pc:sldChg>
      <pc:sldChg chg="modSp mod">
        <pc:chgData name="Hasselwander Daniel" userId="c52ad4b4-8117-4235-b9f1-fab9bcac5934" providerId="ADAL" clId="{5902B624-2C60-8948-839F-F959AA714190}" dt="2023-03-10T04:40:16.695" v="884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5902B624-2C60-8948-839F-F959AA714190}" dt="2023-03-10T04:40:16.695" v="884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5902B624-2C60-8948-839F-F959AA714190}" dt="2023-03-10T04:48:06.391" v="930" actId="2696"/>
        <pc:sldMkLst>
          <pc:docMk/>
          <pc:sldMk cId="1708238540" sldId="10572"/>
        </pc:sldMkLst>
      </pc:sldChg>
      <pc:sldChg chg="addSp delSp modSp mod">
        <pc:chgData name="Hasselwander Daniel" userId="c52ad4b4-8117-4235-b9f1-fab9bcac5934" providerId="ADAL" clId="{5902B624-2C60-8948-839F-F959AA714190}" dt="2023-03-10T04:29:47.113" v="866" actId="20577"/>
        <pc:sldMkLst>
          <pc:docMk/>
          <pc:sldMk cId="3949748663" sldId="10576"/>
        </pc:sldMkLst>
        <pc:spChg chg="mod">
          <ac:chgData name="Hasselwander Daniel" userId="c52ad4b4-8117-4235-b9f1-fab9bcac5934" providerId="ADAL" clId="{5902B624-2C60-8948-839F-F959AA714190}" dt="2023-03-10T04:29:47.113" v="866" actId="20577"/>
          <ac:spMkLst>
            <pc:docMk/>
            <pc:sldMk cId="3949748663" sldId="10576"/>
            <ac:spMk id="9" creationId="{D34E4A32-78AC-FDEA-742D-5A727060EEF8}"/>
          </ac:spMkLst>
        </pc:spChg>
        <pc:picChg chg="add del mod">
          <ac:chgData name="Hasselwander Daniel" userId="c52ad4b4-8117-4235-b9f1-fab9bcac5934" providerId="ADAL" clId="{5902B624-2C60-8948-839F-F959AA714190}" dt="2023-03-10T04:27:29.156" v="808" actId="21"/>
          <ac:picMkLst>
            <pc:docMk/>
            <pc:sldMk cId="3949748663" sldId="10576"/>
            <ac:picMk id="2" creationId="{F9FDDC7E-35EB-7A72-D645-771AE850C3D9}"/>
          </ac:picMkLst>
        </pc:picChg>
      </pc:sldChg>
      <pc:sldChg chg="del">
        <pc:chgData name="Hasselwander Daniel" userId="c52ad4b4-8117-4235-b9f1-fab9bcac5934" providerId="ADAL" clId="{5902B624-2C60-8948-839F-F959AA714190}" dt="2023-03-10T04:45:40.914" v="912" actId="2696"/>
        <pc:sldMkLst>
          <pc:docMk/>
          <pc:sldMk cId="486960490" sldId="10577"/>
        </pc:sldMkLst>
      </pc:sldChg>
      <pc:sldChg chg="addSp delSp modSp mod ord">
        <pc:chgData name="Hasselwander Daniel" userId="c52ad4b4-8117-4235-b9f1-fab9bcac5934" providerId="ADAL" clId="{5902B624-2C60-8948-839F-F959AA714190}" dt="2023-03-10T04:48:02.038" v="929" actId="20577"/>
        <pc:sldMkLst>
          <pc:docMk/>
          <pc:sldMk cId="2055274997" sldId="10578"/>
        </pc:sldMkLst>
        <pc:spChg chg="mod">
          <ac:chgData name="Hasselwander Daniel" userId="c52ad4b4-8117-4235-b9f1-fab9bcac5934" providerId="ADAL" clId="{5902B624-2C60-8948-839F-F959AA714190}" dt="2023-03-10T04:48:02.038" v="929" actId="20577"/>
          <ac:spMkLst>
            <pc:docMk/>
            <pc:sldMk cId="2055274997" sldId="10578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5902B624-2C60-8948-839F-F959AA714190}" dt="2023-03-10T04:46:48.286" v="913" actId="478"/>
          <ac:picMkLst>
            <pc:docMk/>
            <pc:sldMk cId="2055274997" sldId="10578"/>
            <ac:picMk id="4" creationId="{C452665D-1CFF-9DE4-BAE4-314A276B4A50}"/>
          </ac:picMkLst>
        </pc:picChg>
        <pc:picChg chg="del">
          <ac:chgData name="Hasselwander Daniel" userId="c52ad4b4-8117-4235-b9f1-fab9bcac5934" providerId="ADAL" clId="{5902B624-2C60-8948-839F-F959AA714190}" dt="2023-03-10T04:44:44.083" v="901" actId="478"/>
          <ac:picMkLst>
            <pc:docMk/>
            <pc:sldMk cId="2055274997" sldId="10578"/>
            <ac:picMk id="5" creationId="{DB15ADE0-3A34-04D2-900E-24112482DE58}"/>
          </ac:picMkLst>
        </pc:picChg>
        <pc:picChg chg="add mod">
          <ac:chgData name="Hasselwander Daniel" userId="c52ad4b4-8117-4235-b9f1-fab9bcac5934" providerId="ADAL" clId="{5902B624-2C60-8948-839F-F959AA714190}" dt="2023-03-10T04:47:02.002" v="919" actId="1076"/>
          <ac:picMkLst>
            <pc:docMk/>
            <pc:sldMk cId="2055274997" sldId="10578"/>
            <ac:picMk id="7" creationId="{9B2F4578-0496-03C3-BBD9-D4C9F55B8D6C}"/>
          </ac:picMkLst>
        </pc:picChg>
      </pc:sldChg>
      <pc:sldChg chg="del">
        <pc:chgData name="Hasselwander Daniel" userId="c52ad4b4-8117-4235-b9f1-fab9bcac5934" providerId="ADAL" clId="{5902B624-2C60-8948-839F-F959AA714190}" dt="2023-03-10T04:45:35.614" v="910" actId="2696"/>
        <pc:sldMkLst>
          <pc:docMk/>
          <pc:sldMk cId="1306953260" sldId="10579"/>
        </pc:sldMkLst>
      </pc:sldChg>
      <pc:sldChg chg="del">
        <pc:chgData name="Hasselwander Daniel" userId="c52ad4b4-8117-4235-b9f1-fab9bcac5934" providerId="ADAL" clId="{5902B624-2C60-8948-839F-F959AA714190}" dt="2023-03-10T04:45:08.620" v="908" actId="2696"/>
        <pc:sldMkLst>
          <pc:docMk/>
          <pc:sldMk cId="1335875386" sldId="10580"/>
        </pc:sldMkLst>
      </pc:sldChg>
      <pc:sldChg chg="del">
        <pc:chgData name="Hasselwander Daniel" userId="c52ad4b4-8117-4235-b9f1-fab9bcac5934" providerId="ADAL" clId="{5902B624-2C60-8948-839F-F959AA714190}" dt="2023-03-10T04:45:10.236" v="909" actId="2696"/>
        <pc:sldMkLst>
          <pc:docMk/>
          <pc:sldMk cId="419493705" sldId="10581"/>
        </pc:sldMkLst>
      </pc:sldChg>
      <pc:sldChg chg="del">
        <pc:chgData name="Hasselwander Daniel" userId="c52ad4b4-8117-4235-b9f1-fab9bcac5934" providerId="ADAL" clId="{5902B624-2C60-8948-839F-F959AA714190}" dt="2023-03-10T04:45:37.641" v="911" actId="2696"/>
        <pc:sldMkLst>
          <pc:docMk/>
          <pc:sldMk cId="195772847" sldId="10582"/>
        </pc:sldMkLst>
      </pc:sldChg>
      <pc:sldChg chg="del">
        <pc:chgData name="Hasselwander Daniel" userId="c52ad4b4-8117-4235-b9f1-fab9bcac5934" providerId="ADAL" clId="{5902B624-2C60-8948-839F-F959AA714190}" dt="2023-03-10T04:45:05.852" v="907" actId="2696"/>
        <pc:sldMkLst>
          <pc:docMk/>
          <pc:sldMk cId="2671271502" sldId="10583"/>
        </pc:sldMkLst>
      </pc:sldChg>
      <pc:sldChg chg="addSp delSp modSp add mod">
        <pc:chgData name="Hasselwander Daniel" userId="c52ad4b4-8117-4235-b9f1-fab9bcac5934" providerId="ADAL" clId="{5902B624-2C60-8948-839F-F959AA714190}" dt="2023-03-10T04:26:39.786" v="803" actId="20577"/>
        <pc:sldMkLst>
          <pc:docMk/>
          <pc:sldMk cId="695338608" sldId="10584"/>
        </pc:sldMkLst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5" creationId="{4D348464-F943-C494-FFD9-638BB817BAF0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6" creationId="{939A9720-E626-7E6D-3909-7D866491676C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7" creationId="{CE039FD3-6529-CC7B-8160-5723AACAF749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9" creationId="{C62AC321-CBA8-452D-1A20-DEA0E94B8C57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0" creationId="{E0FB7B72-C731-B953-256D-558F8E13866E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1" creationId="{F45D7114-1B94-9C1E-354A-4E4C2D109E96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2" creationId="{8A0AF7C9-98F9-B97D-8122-D96815C5E203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3" creationId="{E1A7875B-863F-377F-534C-A08BEC4DB022}"/>
          </ac:spMkLst>
        </pc:spChg>
        <pc:spChg chg="del">
          <ac:chgData name="Hasselwander Daniel" userId="c52ad4b4-8117-4235-b9f1-fab9bcac5934" providerId="ADAL" clId="{5902B624-2C60-8948-839F-F959AA714190}" dt="2023-03-10T04:15:43.947" v="340" actId="478"/>
          <ac:spMkLst>
            <pc:docMk/>
            <pc:sldMk cId="695338608" sldId="10584"/>
            <ac:spMk id="14" creationId="{1AEF9421-B089-DE48-A758-12BF627FD52A}"/>
          </ac:spMkLst>
        </pc:spChg>
        <pc:spChg chg="mod">
          <ac:chgData name="Hasselwander Daniel" userId="c52ad4b4-8117-4235-b9f1-fab9bcac5934" providerId="ADAL" clId="{5902B624-2C60-8948-839F-F959AA714190}" dt="2023-03-10T04:26:39.786" v="803" actId="20577"/>
          <ac:spMkLst>
            <pc:docMk/>
            <pc:sldMk cId="695338608" sldId="10584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5902B624-2C60-8948-839F-F959AA714190}" dt="2023-03-10T04:20:36.418" v="482" actId="20577"/>
          <ac:spMkLst>
            <pc:docMk/>
            <pc:sldMk cId="695338608" sldId="10584"/>
            <ac:spMk id="17" creationId="{FBBCFC88-1358-7B1F-233F-4F339932313A}"/>
          </ac:spMkLst>
        </pc:spChg>
        <pc:picChg chg="del">
          <ac:chgData name="Hasselwander Daniel" userId="c52ad4b4-8117-4235-b9f1-fab9bcac5934" providerId="ADAL" clId="{5902B624-2C60-8948-839F-F959AA714190}" dt="2023-03-10T04:15:43.947" v="340" actId="478"/>
          <ac:picMkLst>
            <pc:docMk/>
            <pc:sldMk cId="695338608" sldId="10584"/>
            <ac:picMk id="4" creationId="{0A99A642-3C72-2F28-13CA-C448F5E75EA6}"/>
          </ac:picMkLst>
        </pc:picChg>
        <pc:picChg chg="del">
          <ac:chgData name="Hasselwander Daniel" userId="c52ad4b4-8117-4235-b9f1-fab9bcac5934" providerId="ADAL" clId="{5902B624-2C60-8948-839F-F959AA714190}" dt="2023-03-10T04:15:43.947" v="340" actId="478"/>
          <ac:picMkLst>
            <pc:docMk/>
            <pc:sldMk cId="695338608" sldId="10584"/>
            <ac:picMk id="8" creationId="{5374EAAD-2AD4-EFC5-8EA7-2AEB89E2BAD3}"/>
          </ac:picMkLst>
        </pc:picChg>
        <pc:picChg chg="add mod">
          <ac:chgData name="Hasselwander Daniel" userId="c52ad4b4-8117-4235-b9f1-fab9bcac5934" providerId="ADAL" clId="{5902B624-2C60-8948-839F-F959AA714190}" dt="2023-03-10T04:19:31.217" v="346" actId="1076"/>
          <ac:picMkLst>
            <pc:docMk/>
            <pc:sldMk cId="695338608" sldId="10584"/>
            <ac:picMk id="16" creationId="{D62482C2-CA84-7B9E-BAED-8FB4F98BE619}"/>
          </ac:picMkLst>
        </pc:picChg>
      </pc:sldChg>
      <pc:sldChg chg="addSp delSp modSp add mod">
        <pc:chgData name="Hasselwander Daniel" userId="c52ad4b4-8117-4235-b9f1-fab9bcac5934" providerId="ADAL" clId="{5902B624-2C60-8948-839F-F959AA714190}" dt="2023-03-10T04:39:27.208" v="871" actId="207"/>
        <pc:sldMkLst>
          <pc:docMk/>
          <pc:sldMk cId="918526083" sldId="10585"/>
        </pc:sldMkLst>
        <pc:spChg chg="add mod">
          <ac:chgData name="Hasselwander Daniel" userId="c52ad4b4-8117-4235-b9f1-fab9bcac5934" providerId="ADAL" clId="{5902B624-2C60-8948-839F-F959AA714190}" dt="2023-03-10T04:22:11.970" v="564" actId="1076"/>
          <ac:spMkLst>
            <pc:docMk/>
            <pc:sldMk cId="918526083" sldId="10585"/>
            <ac:spMk id="3" creationId="{AD956889-1E84-119C-A346-8326819DFBE6}"/>
          </ac:spMkLst>
        </pc:spChg>
        <pc:spChg chg="add mod">
          <ac:chgData name="Hasselwander Daniel" userId="c52ad4b4-8117-4235-b9f1-fab9bcac5934" providerId="ADAL" clId="{5902B624-2C60-8948-839F-F959AA714190}" dt="2023-03-10T04:22:08.221" v="563" actId="1076"/>
          <ac:spMkLst>
            <pc:docMk/>
            <pc:sldMk cId="918526083" sldId="10585"/>
            <ac:spMk id="4" creationId="{07F7AEAB-D54A-F036-2BA7-8C6A2EA5CE98}"/>
          </ac:spMkLst>
        </pc:spChg>
        <pc:spChg chg="add mod">
          <ac:chgData name="Hasselwander Daniel" userId="c52ad4b4-8117-4235-b9f1-fab9bcac5934" providerId="ADAL" clId="{5902B624-2C60-8948-839F-F959AA714190}" dt="2023-03-10T04:22:50.542" v="615" actId="20577"/>
          <ac:spMkLst>
            <pc:docMk/>
            <pc:sldMk cId="918526083" sldId="10585"/>
            <ac:spMk id="5" creationId="{ED2B5109-1BF8-481D-B96B-A2634F7236E8}"/>
          </ac:spMkLst>
        </pc:spChg>
        <pc:spChg chg="mod">
          <ac:chgData name="Hasselwander Daniel" userId="c52ad4b4-8117-4235-b9f1-fab9bcac5934" providerId="ADAL" clId="{5902B624-2C60-8948-839F-F959AA714190}" dt="2023-03-10T04:20:54.948" v="508" actId="20577"/>
          <ac:spMkLst>
            <pc:docMk/>
            <pc:sldMk cId="918526083" sldId="10585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5902B624-2C60-8948-839F-F959AA714190}" dt="2023-03-10T04:21:05.868" v="509" actId="478"/>
          <ac:spMkLst>
            <pc:docMk/>
            <pc:sldMk cId="918526083" sldId="10585"/>
            <ac:spMk id="17" creationId="{FBBCFC88-1358-7B1F-233F-4F339932313A}"/>
          </ac:spMkLst>
        </pc:spChg>
        <pc:spChg chg="add mod">
          <ac:chgData name="Hasselwander Daniel" userId="c52ad4b4-8117-4235-b9f1-fab9bcac5934" providerId="ADAL" clId="{5902B624-2C60-8948-839F-F959AA714190}" dt="2023-03-10T04:39:27.208" v="871" actId="207"/>
          <ac:spMkLst>
            <pc:docMk/>
            <pc:sldMk cId="918526083" sldId="10585"/>
            <ac:spMk id="18" creationId="{A7CA40DF-E938-B16A-2A49-568C5E6DF4EB}"/>
          </ac:spMkLst>
        </pc:spChg>
        <pc:picChg chg="mod">
          <ac:chgData name="Hasselwander Daniel" userId="c52ad4b4-8117-4235-b9f1-fab9bcac5934" providerId="ADAL" clId="{5902B624-2C60-8948-839F-F959AA714190}" dt="2023-03-10T04:39:21.594" v="869" actId="1076"/>
          <ac:picMkLst>
            <pc:docMk/>
            <pc:sldMk cId="918526083" sldId="10585"/>
            <ac:picMk id="16" creationId="{D62482C2-CA84-7B9E-BAED-8FB4F98BE619}"/>
          </ac:picMkLst>
        </pc:picChg>
        <pc:cxnChg chg="add mod">
          <ac:chgData name="Hasselwander Daniel" userId="c52ad4b4-8117-4235-b9f1-fab9bcac5934" providerId="ADAL" clId="{5902B624-2C60-8948-839F-F959AA714190}" dt="2023-03-10T04:22:25.385" v="566" actId="1582"/>
          <ac:cxnSpMkLst>
            <pc:docMk/>
            <pc:sldMk cId="918526083" sldId="10585"/>
            <ac:cxnSpMk id="7" creationId="{A8A54064-3616-3F2E-5032-060BAC7B11AB}"/>
          </ac:cxnSpMkLst>
        </pc:cxnChg>
        <pc:cxnChg chg="add mod">
          <ac:chgData name="Hasselwander Daniel" userId="c52ad4b4-8117-4235-b9f1-fab9bcac5934" providerId="ADAL" clId="{5902B624-2C60-8948-839F-F959AA714190}" dt="2023-03-10T04:22:32.503" v="569" actId="14100"/>
          <ac:cxnSpMkLst>
            <pc:docMk/>
            <pc:sldMk cId="918526083" sldId="10585"/>
            <ac:cxnSpMk id="8" creationId="{39F7A728-627B-9FBF-5967-75F97206FF9E}"/>
          </ac:cxnSpMkLst>
        </pc:cxnChg>
        <pc:cxnChg chg="add mod">
          <ac:chgData name="Hasselwander Daniel" userId="c52ad4b4-8117-4235-b9f1-fab9bcac5934" providerId="ADAL" clId="{5902B624-2C60-8948-839F-F959AA714190}" dt="2023-03-10T04:23:01.353" v="618" actId="14100"/>
          <ac:cxnSpMkLst>
            <pc:docMk/>
            <pc:sldMk cId="918526083" sldId="10585"/>
            <ac:cxnSpMk id="11" creationId="{86EF3CEF-A6A3-655B-DC15-667BDD910473}"/>
          </ac:cxnSpMkLst>
        </pc:cxnChg>
      </pc:sldChg>
      <pc:sldChg chg="addSp delSp modSp add mod">
        <pc:chgData name="Hasselwander Daniel" userId="c52ad4b4-8117-4235-b9f1-fab9bcac5934" providerId="ADAL" clId="{5902B624-2C60-8948-839F-F959AA714190}" dt="2023-03-10T04:26:11.263" v="802" actId="20577"/>
        <pc:sldMkLst>
          <pc:docMk/>
          <pc:sldMk cId="2340785102" sldId="10586"/>
        </pc:sldMkLst>
        <pc:spChg chg="del">
          <ac:chgData name="Hasselwander Daniel" userId="c52ad4b4-8117-4235-b9f1-fab9bcac5934" providerId="ADAL" clId="{5902B624-2C60-8948-839F-F959AA714190}" dt="2023-03-10T04:24:12.252" v="708" actId="478"/>
          <ac:spMkLst>
            <pc:docMk/>
            <pc:sldMk cId="2340785102" sldId="10586"/>
            <ac:spMk id="3" creationId="{AD956889-1E84-119C-A346-8326819DFBE6}"/>
          </ac:spMkLst>
        </pc:spChg>
        <pc:spChg chg="del">
          <ac:chgData name="Hasselwander Daniel" userId="c52ad4b4-8117-4235-b9f1-fab9bcac5934" providerId="ADAL" clId="{5902B624-2C60-8948-839F-F959AA714190}" dt="2023-03-10T04:24:12.252" v="708" actId="478"/>
          <ac:spMkLst>
            <pc:docMk/>
            <pc:sldMk cId="2340785102" sldId="10586"/>
            <ac:spMk id="4" creationId="{07F7AEAB-D54A-F036-2BA7-8C6A2EA5CE98}"/>
          </ac:spMkLst>
        </pc:spChg>
        <pc:spChg chg="del">
          <ac:chgData name="Hasselwander Daniel" userId="c52ad4b4-8117-4235-b9f1-fab9bcac5934" providerId="ADAL" clId="{5902B624-2C60-8948-839F-F959AA714190}" dt="2023-03-10T04:24:12.252" v="708" actId="478"/>
          <ac:spMkLst>
            <pc:docMk/>
            <pc:sldMk cId="2340785102" sldId="10586"/>
            <ac:spMk id="5" creationId="{ED2B5109-1BF8-481D-B96B-A2634F7236E8}"/>
          </ac:spMkLst>
        </pc:spChg>
        <pc:spChg chg="add mod">
          <ac:chgData name="Hasselwander Daniel" userId="c52ad4b4-8117-4235-b9f1-fab9bcac5934" providerId="ADAL" clId="{5902B624-2C60-8948-839F-F959AA714190}" dt="2023-03-10T04:26:11.263" v="802" actId="20577"/>
          <ac:spMkLst>
            <pc:docMk/>
            <pc:sldMk cId="2340785102" sldId="10586"/>
            <ac:spMk id="10" creationId="{67902D27-7397-C5B1-5751-E5FDB32E91AC}"/>
          </ac:spMkLst>
        </pc:spChg>
        <pc:spChg chg="mod">
          <ac:chgData name="Hasselwander Daniel" userId="c52ad4b4-8117-4235-b9f1-fab9bcac5934" providerId="ADAL" clId="{5902B624-2C60-8948-839F-F959AA714190}" dt="2023-03-10T04:23:53.733" v="705" actId="20577"/>
          <ac:spMkLst>
            <pc:docMk/>
            <pc:sldMk cId="2340785102" sldId="10586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902B624-2C60-8948-839F-F959AA714190}" dt="2023-03-10T04:25:33.313" v="709"/>
          <ac:picMkLst>
            <pc:docMk/>
            <pc:sldMk cId="2340785102" sldId="10586"/>
            <ac:picMk id="9" creationId="{4F1C162C-4D2E-9F0C-04B9-2D61D4800189}"/>
          </ac:picMkLst>
        </pc:picChg>
        <pc:picChg chg="del">
          <ac:chgData name="Hasselwander Daniel" userId="c52ad4b4-8117-4235-b9f1-fab9bcac5934" providerId="ADAL" clId="{5902B624-2C60-8948-839F-F959AA714190}" dt="2023-03-10T04:24:02.037" v="706" actId="478"/>
          <ac:picMkLst>
            <pc:docMk/>
            <pc:sldMk cId="2340785102" sldId="10586"/>
            <ac:picMk id="16" creationId="{D62482C2-CA84-7B9E-BAED-8FB4F98BE619}"/>
          </ac:picMkLst>
        </pc:picChg>
        <pc:cxnChg chg="del mod">
          <ac:chgData name="Hasselwander Daniel" userId="c52ad4b4-8117-4235-b9f1-fab9bcac5934" providerId="ADAL" clId="{5902B624-2C60-8948-839F-F959AA714190}" dt="2023-03-10T04:24:12.252" v="708" actId="478"/>
          <ac:cxnSpMkLst>
            <pc:docMk/>
            <pc:sldMk cId="2340785102" sldId="10586"/>
            <ac:cxnSpMk id="7" creationId="{A8A54064-3616-3F2E-5032-060BAC7B11AB}"/>
          </ac:cxnSpMkLst>
        </pc:cxnChg>
        <pc:cxnChg chg="del mod">
          <ac:chgData name="Hasselwander Daniel" userId="c52ad4b4-8117-4235-b9f1-fab9bcac5934" providerId="ADAL" clId="{5902B624-2C60-8948-839F-F959AA714190}" dt="2023-03-10T04:24:04.792" v="707" actId="478"/>
          <ac:cxnSpMkLst>
            <pc:docMk/>
            <pc:sldMk cId="2340785102" sldId="10586"/>
            <ac:cxnSpMk id="8" creationId="{39F7A728-627B-9FBF-5967-75F97206FF9E}"/>
          </ac:cxnSpMkLst>
        </pc:cxnChg>
        <pc:cxnChg chg="del">
          <ac:chgData name="Hasselwander Daniel" userId="c52ad4b4-8117-4235-b9f1-fab9bcac5934" providerId="ADAL" clId="{5902B624-2C60-8948-839F-F959AA714190}" dt="2023-03-10T04:24:12.252" v="708" actId="478"/>
          <ac:cxnSpMkLst>
            <pc:docMk/>
            <pc:sldMk cId="2340785102" sldId="10586"/>
            <ac:cxnSpMk id="11" creationId="{86EF3CEF-A6A3-655B-DC15-667BDD910473}"/>
          </ac:cxnSpMkLst>
        </pc:cxnChg>
      </pc:sldChg>
      <pc:sldChg chg="addSp delSp modSp add mod">
        <pc:chgData name="Hasselwander Daniel" userId="c52ad4b4-8117-4235-b9f1-fab9bcac5934" providerId="ADAL" clId="{5902B624-2C60-8948-839F-F959AA714190}" dt="2023-03-10T04:29:32.100" v="864"/>
        <pc:sldMkLst>
          <pc:docMk/>
          <pc:sldMk cId="441820595" sldId="10587"/>
        </pc:sldMkLst>
        <pc:spChg chg="del mod">
          <ac:chgData name="Hasselwander Daniel" userId="c52ad4b4-8117-4235-b9f1-fab9bcac5934" providerId="ADAL" clId="{5902B624-2C60-8948-839F-F959AA714190}" dt="2023-03-10T04:29:32.100" v="864"/>
          <ac:spMkLst>
            <pc:docMk/>
            <pc:sldMk cId="441820595" sldId="10587"/>
            <ac:spMk id="10" creationId="{67902D27-7397-C5B1-5751-E5FDB32E91AC}"/>
          </ac:spMkLst>
        </pc:spChg>
        <pc:spChg chg="mod">
          <ac:chgData name="Hasselwander Daniel" userId="c52ad4b4-8117-4235-b9f1-fab9bcac5934" providerId="ADAL" clId="{5902B624-2C60-8948-839F-F959AA714190}" dt="2023-03-10T04:27:45.670" v="856" actId="20577"/>
          <ac:spMkLst>
            <pc:docMk/>
            <pc:sldMk cId="441820595" sldId="10587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5902B624-2C60-8948-839F-F959AA714190}" dt="2023-03-10T04:29:20" v="858" actId="478"/>
          <ac:picMkLst>
            <pc:docMk/>
            <pc:sldMk cId="441820595" sldId="10587"/>
            <ac:picMk id="3" creationId="{06504FFE-3D82-213C-FA3D-456FE105D66F}"/>
          </ac:picMkLst>
        </pc:picChg>
        <pc:picChg chg="add mod">
          <ac:chgData name="Hasselwander Daniel" userId="c52ad4b4-8117-4235-b9f1-fab9bcac5934" providerId="ADAL" clId="{5902B624-2C60-8948-839F-F959AA714190}" dt="2023-03-10T04:29:26.015" v="862" actId="1076"/>
          <ac:picMkLst>
            <pc:docMk/>
            <pc:sldMk cId="441820595" sldId="10587"/>
            <ac:picMk id="5" creationId="{BD22032A-BD60-0CAF-232C-77B7799DB164}"/>
          </ac:picMkLst>
        </pc:picChg>
        <pc:picChg chg="del">
          <ac:chgData name="Hasselwander Daniel" userId="c52ad4b4-8117-4235-b9f1-fab9bcac5934" providerId="ADAL" clId="{5902B624-2C60-8948-839F-F959AA714190}" dt="2023-03-10T04:27:32.157" v="809" actId="478"/>
          <ac:picMkLst>
            <pc:docMk/>
            <pc:sldMk cId="441820595" sldId="10587"/>
            <ac:picMk id="9" creationId="{4F1C162C-4D2E-9F0C-04B9-2D61D4800189}"/>
          </ac:picMkLst>
        </pc:picChg>
      </pc:sldChg>
      <pc:sldChg chg="add del">
        <pc:chgData name="Hasselwander Daniel" userId="c52ad4b4-8117-4235-b9f1-fab9bcac5934" providerId="ADAL" clId="{5902B624-2C60-8948-839F-F959AA714190}" dt="2023-03-10T04:26:52.926" v="805" actId="2696"/>
        <pc:sldMkLst>
          <pc:docMk/>
          <pc:sldMk cId="4118165024" sldId="10587"/>
        </pc:sldMkLst>
      </pc:sldChg>
    </pc:docChg>
  </pc:docChgLst>
  <pc:docChgLst>
    <pc:chgData name="Hasselwander Daniel" userId="c52ad4b4-8117-4235-b9f1-fab9bcac5934" providerId="ADAL" clId="{9FE973FE-7F31-4B42-8B7D-759690518113}"/>
    <pc:docChg chg="undo custSel addSld delSld modSld sldOrd">
      <pc:chgData name="Hasselwander Daniel" userId="c52ad4b4-8117-4235-b9f1-fab9bcac5934" providerId="ADAL" clId="{9FE973FE-7F31-4B42-8B7D-759690518113}" dt="2023-03-10T04:02:05.407" v="833" actId="2696"/>
      <pc:docMkLst>
        <pc:docMk/>
      </pc:docMkLst>
      <pc:sldChg chg="addSp delSp modSp mod">
        <pc:chgData name="Hasselwander Daniel" userId="c52ad4b4-8117-4235-b9f1-fab9bcac5934" providerId="ADAL" clId="{9FE973FE-7F31-4B42-8B7D-759690518113}" dt="2023-03-10T03:09:29.381" v="199" actId="1076"/>
        <pc:sldMkLst>
          <pc:docMk/>
          <pc:sldMk cId="1338123478" sldId="10483"/>
        </pc:sldMkLst>
        <pc:spChg chg="add mod">
          <ac:chgData name="Hasselwander Daniel" userId="c52ad4b4-8117-4235-b9f1-fab9bcac5934" providerId="ADAL" clId="{9FE973FE-7F31-4B42-8B7D-759690518113}" dt="2023-03-10T03:09:29.381" v="199" actId="1076"/>
          <ac:spMkLst>
            <pc:docMk/>
            <pc:sldMk cId="1338123478" sldId="10483"/>
            <ac:spMk id="3" creationId="{26206C44-7D34-031C-3701-F44E86EBDB72}"/>
          </ac:spMkLst>
        </pc:spChg>
        <pc:spChg chg="del">
          <ac:chgData name="Hasselwander Daniel" userId="c52ad4b4-8117-4235-b9f1-fab9bcac5934" providerId="ADAL" clId="{9FE973FE-7F31-4B42-8B7D-759690518113}" dt="2023-03-10T03:08:36.278" v="181" actId="478"/>
          <ac:spMkLst>
            <pc:docMk/>
            <pc:sldMk cId="1338123478" sldId="10483"/>
            <ac:spMk id="9" creationId="{16AA61A6-BBEC-F480-67AE-BB38572DE807}"/>
          </ac:spMkLst>
        </pc:spChg>
        <pc:spChg chg="del">
          <ac:chgData name="Hasselwander Daniel" userId="c52ad4b4-8117-4235-b9f1-fab9bcac5934" providerId="ADAL" clId="{9FE973FE-7F31-4B42-8B7D-759690518113}" dt="2023-03-10T03:08:36.278" v="181" actId="478"/>
          <ac:spMkLst>
            <pc:docMk/>
            <pc:sldMk cId="1338123478" sldId="10483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9FE973FE-7F31-4B42-8B7D-759690518113}" dt="2023-03-10T03:08:29.801" v="180" actId="20577"/>
          <ac:spMkLst>
            <pc:docMk/>
            <pc:sldMk cId="1338123478" sldId="10483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08:36.278" v="181" actId="478"/>
          <ac:picMkLst>
            <pc:docMk/>
            <pc:sldMk cId="1338123478" sldId="10483"/>
            <ac:picMk id="4" creationId="{B4BE6D3C-17D3-96EA-6B4D-4E5954C1E61B}"/>
          </ac:picMkLst>
        </pc:picChg>
      </pc:sldChg>
      <pc:sldChg chg="modSp mod">
        <pc:chgData name="Hasselwander Daniel" userId="c52ad4b4-8117-4235-b9f1-fab9bcac5934" providerId="ADAL" clId="{9FE973FE-7F31-4B42-8B7D-759690518113}" dt="2023-03-10T03:08:12.061" v="152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9FE973FE-7F31-4B42-8B7D-759690518113}" dt="2023-03-10T03:08:12.061" v="152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9FE973FE-7F31-4B42-8B7D-759690518113}" dt="2023-03-10T04:02:05.407" v="833" actId="2696"/>
        <pc:sldMkLst>
          <pc:docMk/>
          <pc:sldMk cId="685994491" sldId="10564"/>
        </pc:sldMkLst>
      </pc:sldChg>
      <pc:sldChg chg="del">
        <pc:chgData name="Hasselwander Daniel" userId="c52ad4b4-8117-4235-b9f1-fab9bcac5934" providerId="ADAL" clId="{9FE973FE-7F31-4B42-8B7D-759690518113}" dt="2023-03-10T03:11:25.996" v="201" actId="2696"/>
        <pc:sldMkLst>
          <pc:docMk/>
          <pc:sldMk cId="2820871024" sldId="10565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4116384665" sldId="10566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870909613" sldId="10567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588466396" sldId="10568"/>
        </pc:sldMkLst>
      </pc:sldChg>
      <pc:sldChg chg="del">
        <pc:chgData name="Hasselwander Daniel" userId="c52ad4b4-8117-4235-b9f1-fab9bcac5934" providerId="ADAL" clId="{9FE973FE-7F31-4B42-8B7D-759690518113}" dt="2023-03-10T03:23:09.522" v="254" actId="2696"/>
        <pc:sldMkLst>
          <pc:docMk/>
          <pc:sldMk cId="3865982216" sldId="10569"/>
        </pc:sldMkLst>
      </pc:sldChg>
      <pc:sldChg chg="addSp delSp modSp del mod">
        <pc:chgData name="Hasselwander Daniel" userId="c52ad4b4-8117-4235-b9f1-fab9bcac5934" providerId="ADAL" clId="{9FE973FE-7F31-4B42-8B7D-759690518113}" dt="2023-03-10T03:31:07.450" v="528" actId="2696"/>
        <pc:sldMkLst>
          <pc:docMk/>
          <pc:sldMk cId="1149472759" sldId="10570"/>
        </pc:sldMkLst>
        <pc:spChg chg="add del mod">
          <ac:chgData name="Hasselwander Daniel" userId="c52ad4b4-8117-4235-b9f1-fab9bcac5934" providerId="ADAL" clId="{9FE973FE-7F31-4B42-8B7D-759690518113}" dt="2023-03-10T03:24:05.059" v="265"/>
          <ac:spMkLst>
            <pc:docMk/>
            <pc:sldMk cId="1149472759" sldId="10570"/>
            <ac:spMk id="6" creationId="{3307CF10-59EB-292A-C2C2-40EB09316F7F}"/>
          </ac:spMkLst>
        </pc:spChg>
        <pc:spChg chg="add del mod">
          <ac:chgData name="Hasselwander Daniel" userId="c52ad4b4-8117-4235-b9f1-fab9bcac5934" providerId="ADAL" clId="{9FE973FE-7F31-4B42-8B7D-759690518113}" dt="2023-03-10T03:29:32.827" v="491" actId="478"/>
          <ac:spMkLst>
            <pc:docMk/>
            <pc:sldMk cId="1149472759" sldId="10570"/>
            <ac:spMk id="7" creationId="{EC06365C-2E32-3B7D-19D4-DEEB8CF12BFD}"/>
          </ac:spMkLst>
        </pc:spChg>
        <pc:spChg chg="del">
          <ac:chgData name="Hasselwander Daniel" userId="c52ad4b4-8117-4235-b9f1-fab9bcac5934" providerId="ADAL" clId="{9FE973FE-7F31-4B42-8B7D-759690518113}" dt="2023-03-10T03:22:55.762" v="249" actId="478"/>
          <ac:spMkLst>
            <pc:docMk/>
            <pc:sldMk cId="1149472759" sldId="10570"/>
            <ac:spMk id="8" creationId="{7A85E455-4ACF-70D5-30ED-D4BF8084F081}"/>
          </ac:spMkLst>
        </pc:spChg>
        <pc:spChg chg="add del mod">
          <ac:chgData name="Hasselwander Daniel" userId="c52ad4b4-8117-4235-b9f1-fab9bcac5934" providerId="ADAL" clId="{9FE973FE-7F31-4B42-8B7D-759690518113}" dt="2023-03-10T03:29:29.833" v="490" actId="478"/>
          <ac:spMkLst>
            <pc:docMk/>
            <pc:sldMk cId="1149472759" sldId="10570"/>
            <ac:spMk id="9" creationId="{22011D0A-4CA9-6034-C35F-4B6CA0E7C5F9}"/>
          </ac:spMkLst>
        </pc:spChg>
        <pc:spChg chg="add del mod">
          <ac:chgData name="Hasselwander Daniel" userId="c52ad4b4-8117-4235-b9f1-fab9bcac5934" providerId="ADAL" clId="{9FE973FE-7F31-4B42-8B7D-759690518113}" dt="2023-03-10T03:29:27.394" v="489" actId="478"/>
          <ac:spMkLst>
            <pc:docMk/>
            <pc:sldMk cId="1149472759" sldId="10570"/>
            <ac:spMk id="10" creationId="{80F53351-AD57-6455-E2D0-21ECB3FEBD8D}"/>
          </ac:spMkLst>
        </pc:spChg>
        <pc:spChg chg="add mod">
          <ac:chgData name="Hasselwander Daniel" userId="c52ad4b4-8117-4235-b9f1-fab9bcac5934" providerId="ADAL" clId="{9FE973FE-7F31-4B42-8B7D-759690518113}" dt="2023-03-10T03:30:05.985" v="525" actId="1076"/>
          <ac:spMkLst>
            <pc:docMk/>
            <pc:sldMk cId="1149472759" sldId="10570"/>
            <ac:spMk id="11" creationId="{0E122523-7729-3301-98D1-57DC2ACB810F}"/>
          </ac:spMkLst>
        </pc:spChg>
        <pc:spChg chg="mod">
          <ac:chgData name="Hasselwander Daniel" userId="c52ad4b4-8117-4235-b9f1-fab9bcac5934" providerId="ADAL" clId="{9FE973FE-7F31-4B42-8B7D-759690518113}" dt="2023-03-10T03:29:19.780" v="488" actId="20577"/>
          <ac:spMkLst>
            <pc:docMk/>
            <pc:sldMk cId="1149472759" sldId="10570"/>
            <ac:spMk id="15" creationId="{1BD9B7C1-5860-C447-7FC6-D510200F75A2}"/>
          </ac:spMkLst>
        </pc:spChg>
        <pc:picChg chg="del mod">
          <ac:chgData name="Hasselwander Daniel" userId="c52ad4b4-8117-4235-b9f1-fab9bcac5934" providerId="ADAL" clId="{9FE973FE-7F31-4B42-8B7D-759690518113}" dt="2023-03-10T03:23:02.040" v="253" actId="478"/>
          <ac:picMkLst>
            <pc:docMk/>
            <pc:sldMk cId="1149472759" sldId="10570"/>
            <ac:picMk id="4" creationId="{D247697D-BA13-9766-EABB-9552D0008087}"/>
          </ac:picMkLst>
        </pc:picChg>
        <pc:picChg chg="add mod">
          <ac:chgData name="Hasselwander Daniel" userId="c52ad4b4-8117-4235-b9f1-fab9bcac5934" providerId="ADAL" clId="{9FE973FE-7F31-4B42-8B7D-759690518113}" dt="2023-03-10T03:30:11.318" v="526" actId="1076"/>
          <ac:picMkLst>
            <pc:docMk/>
            <pc:sldMk cId="1149472759" sldId="10570"/>
            <ac:picMk id="5" creationId="{DB15ADE0-3A34-04D2-900E-24112482DE58}"/>
          </ac:picMkLst>
        </pc:picChg>
      </pc:sldChg>
      <pc:sldChg chg="del">
        <pc:chgData name="Hasselwander Daniel" userId="c52ad4b4-8117-4235-b9f1-fab9bcac5934" providerId="ADAL" clId="{9FE973FE-7F31-4B42-8B7D-759690518113}" dt="2023-03-10T03:26:39.795" v="409" actId="2696"/>
        <pc:sldMkLst>
          <pc:docMk/>
          <pc:sldMk cId="2869715248" sldId="10571"/>
        </pc:sldMkLst>
      </pc:sldChg>
      <pc:sldChg chg="modSp mod">
        <pc:chgData name="Hasselwander Daniel" userId="c52ad4b4-8117-4235-b9f1-fab9bcac5934" providerId="ADAL" clId="{9FE973FE-7F31-4B42-8B7D-759690518113}" dt="2023-03-10T03:27:16.526" v="412" actId="20577"/>
        <pc:sldMkLst>
          <pc:docMk/>
          <pc:sldMk cId="1708238540" sldId="10572"/>
        </pc:sldMkLst>
        <pc:spChg chg="mod">
          <ac:chgData name="Hasselwander Daniel" userId="c52ad4b4-8117-4235-b9f1-fab9bcac5934" providerId="ADAL" clId="{9FE973FE-7F31-4B42-8B7D-759690518113}" dt="2023-03-10T03:27:16.526" v="412" actId="20577"/>
          <ac:spMkLst>
            <pc:docMk/>
            <pc:sldMk cId="1708238540" sldId="10572"/>
            <ac:spMk id="9" creationId="{D34E4A32-78AC-FDEA-742D-5A727060EEF8}"/>
          </ac:spMkLst>
        </pc:spChg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3779423662" sldId="10574"/>
        </pc:sldMkLst>
      </pc:sldChg>
      <pc:sldChg chg="del">
        <pc:chgData name="Hasselwander Daniel" userId="c52ad4b4-8117-4235-b9f1-fab9bcac5934" providerId="ADAL" clId="{9FE973FE-7F31-4B42-8B7D-759690518113}" dt="2023-03-10T03:27:33.507" v="413" actId="2696"/>
        <pc:sldMkLst>
          <pc:docMk/>
          <pc:sldMk cId="3467202056" sldId="10575"/>
        </pc:sldMkLst>
      </pc:sldChg>
      <pc:sldChg chg="modSp add mod">
        <pc:chgData name="Hasselwander Daniel" userId="c52ad4b4-8117-4235-b9f1-fab9bcac5934" providerId="ADAL" clId="{9FE973FE-7F31-4B42-8B7D-759690518113}" dt="2023-03-10T03:11:28.906" v="203" actId="20577"/>
        <pc:sldMkLst>
          <pc:docMk/>
          <pc:sldMk cId="3949748663" sldId="10576"/>
        </pc:sldMkLst>
        <pc:spChg chg="mod">
          <ac:chgData name="Hasselwander Daniel" userId="c52ad4b4-8117-4235-b9f1-fab9bcac5934" providerId="ADAL" clId="{9FE973FE-7F31-4B42-8B7D-759690518113}" dt="2023-03-10T03:11:28.906" v="203" actId="20577"/>
          <ac:spMkLst>
            <pc:docMk/>
            <pc:sldMk cId="3949748663" sldId="10576"/>
            <ac:spMk id="9" creationId="{D34E4A32-78AC-FDEA-742D-5A727060EEF8}"/>
          </ac:spMkLst>
        </pc:spChg>
      </pc:sldChg>
      <pc:sldChg chg="add ord">
        <pc:chgData name="Hasselwander Daniel" userId="c52ad4b4-8117-4235-b9f1-fab9bcac5934" providerId="ADAL" clId="{9FE973FE-7F31-4B42-8B7D-759690518113}" dt="2023-03-10T03:29:01.268" v="469" actId="20578"/>
        <pc:sldMkLst>
          <pc:docMk/>
          <pc:sldMk cId="486960490" sldId="10577"/>
        </pc:sldMkLst>
      </pc:sldChg>
      <pc:sldChg chg="modSp add del mod">
        <pc:chgData name="Hasselwander Daniel" userId="c52ad4b4-8117-4235-b9f1-fab9bcac5934" providerId="ADAL" clId="{9FE973FE-7F31-4B42-8B7D-759690518113}" dt="2023-03-10T03:28:12.968" v="423" actId="2696"/>
        <pc:sldMkLst>
          <pc:docMk/>
          <pc:sldMk cId="1999209164" sldId="10577"/>
        </pc:sldMkLst>
        <pc:spChg chg="mod">
          <ac:chgData name="Hasselwander Daniel" userId="c52ad4b4-8117-4235-b9f1-fab9bcac5934" providerId="ADAL" clId="{9FE973FE-7F31-4B42-8B7D-759690518113}" dt="2023-03-10T03:28:08.891" v="422" actId="20577"/>
          <ac:spMkLst>
            <pc:docMk/>
            <pc:sldMk cId="1999209164" sldId="10577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9FE973FE-7F31-4B42-8B7D-759690518113}" dt="2023-03-10T03:32:05.526" v="538" actId="478"/>
        <pc:sldMkLst>
          <pc:docMk/>
          <pc:sldMk cId="2055274997" sldId="10578"/>
        </pc:sldMkLst>
        <pc:spChg chg="add del mod">
          <ac:chgData name="Hasselwander Daniel" userId="c52ad4b4-8117-4235-b9f1-fab9bcac5934" providerId="ADAL" clId="{9FE973FE-7F31-4B42-8B7D-759690518113}" dt="2023-03-10T03:32:05.526" v="538" actId="478"/>
          <ac:spMkLst>
            <pc:docMk/>
            <pc:sldMk cId="2055274997" sldId="10578"/>
            <ac:spMk id="3" creationId="{50565F97-65C3-BD77-9357-4B25884E8F54}"/>
          </ac:spMkLst>
        </pc:spChg>
        <pc:spChg chg="add del mod">
          <ac:chgData name="Hasselwander Daniel" userId="c52ad4b4-8117-4235-b9f1-fab9bcac5934" providerId="ADAL" clId="{9FE973FE-7F31-4B42-8B7D-759690518113}" dt="2023-03-10T03:32:05.526" v="538" actId="478"/>
          <ac:spMkLst>
            <pc:docMk/>
            <pc:sldMk cId="2055274997" sldId="10578"/>
            <ac:spMk id="4" creationId="{064055F9-D0C7-1CB7-CC1A-1506AA34886D}"/>
          </ac:spMkLst>
        </pc:spChg>
        <pc:spChg chg="add del mod">
          <ac:chgData name="Hasselwander Daniel" userId="c52ad4b4-8117-4235-b9f1-fab9bcac5934" providerId="ADAL" clId="{9FE973FE-7F31-4B42-8B7D-759690518113}" dt="2023-03-10T03:32:05.526" v="538" actId="478"/>
          <ac:spMkLst>
            <pc:docMk/>
            <pc:sldMk cId="2055274997" sldId="10578"/>
            <ac:spMk id="6" creationId="{655B1BC5-D0E8-89EF-5E0B-A7F4FC4D7797}"/>
          </ac:spMkLst>
        </pc:spChg>
        <pc:spChg chg="mod">
          <ac:chgData name="Hasselwander Daniel" userId="c52ad4b4-8117-4235-b9f1-fab9bcac5934" providerId="ADAL" clId="{9FE973FE-7F31-4B42-8B7D-759690518113}" dt="2023-03-10T03:31:23.270" v="530" actId="1076"/>
          <ac:spMkLst>
            <pc:docMk/>
            <pc:sldMk cId="2055274997" sldId="10578"/>
            <ac:spMk id="11" creationId="{0E122523-7729-3301-98D1-57DC2ACB810F}"/>
          </ac:spMkLst>
        </pc:spChg>
        <pc:picChg chg="mod">
          <ac:chgData name="Hasselwander Daniel" userId="c52ad4b4-8117-4235-b9f1-fab9bcac5934" providerId="ADAL" clId="{9FE973FE-7F31-4B42-8B7D-759690518113}" dt="2023-03-10T03:31:17.970" v="529" actId="1076"/>
          <ac:picMkLst>
            <pc:docMk/>
            <pc:sldMk cId="2055274997" sldId="10578"/>
            <ac:picMk id="5" creationId="{DB15ADE0-3A34-04D2-900E-24112482DE58}"/>
          </ac:picMkLst>
        </pc:picChg>
      </pc:sldChg>
      <pc:sldChg chg="addSp delSp modSp add mod">
        <pc:chgData name="Hasselwander Daniel" userId="c52ad4b4-8117-4235-b9f1-fab9bcac5934" providerId="ADAL" clId="{9FE973FE-7F31-4B42-8B7D-759690518113}" dt="2023-03-10T03:59:45.913" v="825" actId="1076"/>
        <pc:sldMkLst>
          <pc:docMk/>
          <pc:sldMk cId="1306953260" sldId="10579"/>
        </pc:sldMkLst>
        <pc:spChg chg="add del">
          <ac:chgData name="Hasselwander Daniel" userId="c52ad4b4-8117-4235-b9f1-fab9bcac5934" providerId="ADAL" clId="{9FE973FE-7F31-4B42-8B7D-759690518113}" dt="2023-03-10T03:46:27.030" v="571" actId="22"/>
          <ac:spMkLst>
            <pc:docMk/>
            <pc:sldMk cId="1306953260" sldId="10579"/>
            <ac:spMk id="4" creationId="{F4CE02C4-2460-A75A-237D-C234F397DEF6}"/>
          </ac:spMkLst>
        </pc:spChg>
        <pc:spChg chg="del">
          <ac:chgData name="Hasselwander Daniel" userId="c52ad4b4-8117-4235-b9f1-fab9bcac5934" providerId="ADAL" clId="{9FE973FE-7F31-4B42-8B7D-759690518113}" dt="2023-03-10T03:46:24.125" v="569" actId="478"/>
          <ac:spMkLst>
            <pc:docMk/>
            <pc:sldMk cId="1306953260" sldId="10579"/>
            <ac:spMk id="11" creationId="{0E122523-7729-3301-98D1-57DC2ACB810F}"/>
          </ac:spMkLst>
        </pc:spChg>
        <pc:spChg chg="mod">
          <ac:chgData name="Hasselwander Daniel" userId="c52ad4b4-8117-4235-b9f1-fab9bcac5934" providerId="ADAL" clId="{9FE973FE-7F31-4B42-8B7D-759690518113}" dt="2023-03-10T03:59:45.913" v="825" actId="1076"/>
          <ac:spMkLst>
            <pc:docMk/>
            <pc:sldMk cId="1306953260" sldId="10579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46:22.718" v="568" actId="478"/>
          <ac:picMkLst>
            <pc:docMk/>
            <pc:sldMk cId="1306953260" sldId="10579"/>
            <ac:picMk id="5" creationId="{DB15ADE0-3A34-04D2-900E-24112482DE58}"/>
          </ac:picMkLst>
        </pc:picChg>
        <pc:picChg chg="add del mod">
          <ac:chgData name="Hasselwander Daniel" userId="c52ad4b4-8117-4235-b9f1-fab9bcac5934" providerId="ADAL" clId="{9FE973FE-7F31-4B42-8B7D-759690518113}" dt="2023-03-10T03:59:20.866" v="800" actId="478"/>
          <ac:picMkLst>
            <pc:docMk/>
            <pc:sldMk cId="1306953260" sldId="10579"/>
            <ac:picMk id="7" creationId="{61B49E00-6BD7-7086-5671-31E894980431}"/>
          </ac:picMkLst>
        </pc:picChg>
        <pc:picChg chg="add mod">
          <ac:chgData name="Hasselwander Daniel" userId="c52ad4b4-8117-4235-b9f1-fab9bcac5934" providerId="ADAL" clId="{9FE973FE-7F31-4B42-8B7D-759690518113}" dt="2023-03-10T03:59:28.960" v="804" actId="1076"/>
          <ac:picMkLst>
            <pc:docMk/>
            <pc:sldMk cId="1306953260" sldId="10579"/>
            <ac:picMk id="9" creationId="{A89D664A-5BD3-88EA-6C3F-6BCC07B702B2}"/>
          </ac:picMkLst>
        </pc:picChg>
      </pc:sldChg>
      <pc:sldChg chg="addSp delSp modSp add mod">
        <pc:chgData name="Hasselwander Daniel" userId="c52ad4b4-8117-4235-b9f1-fab9bcac5934" providerId="ADAL" clId="{9FE973FE-7F31-4B42-8B7D-759690518113}" dt="2023-03-10T03:49:12.026" v="703"/>
        <pc:sldMkLst>
          <pc:docMk/>
          <pc:sldMk cId="1335875386" sldId="10580"/>
        </pc:sldMkLst>
        <pc:spChg chg="add del mod">
          <ac:chgData name="Hasselwander Daniel" userId="c52ad4b4-8117-4235-b9f1-fab9bcac5934" providerId="ADAL" clId="{9FE973FE-7F31-4B42-8B7D-759690518113}" dt="2023-03-10T03:49:12.026" v="703"/>
          <ac:spMkLst>
            <pc:docMk/>
            <pc:sldMk cId="1335875386" sldId="10580"/>
            <ac:spMk id="3" creationId="{D2E77D1A-63C1-CBE7-2808-D7EADC07DA3B}"/>
          </ac:spMkLst>
        </pc:spChg>
        <pc:spChg chg="add mod">
          <ac:chgData name="Hasselwander Daniel" userId="c52ad4b4-8117-4235-b9f1-fab9bcac5934" providerId="ADAL" clId="{9FE973FE-7F31-4B42-8B7D-759690518113}" dt="2023-03-10T03:48:49.722" v="701" actId="20577"/>
          <ac:spMkLst>
            <pc:docMk/>
            <pc:sldMk cId="1335875386" sldId="10580"/>
            <ac:spMk id="4" creationId="{2F94998D-7218-09D0-6090-E86BE8AED240}"/>
          </ac:spMkLst>
        </pc:spChg>
        <pc:spChg chg="mod">
          <ac:chgData name="Hasselwander Daniel" userId="c52ad4b4-8117-4235-b9f1-fab9bcac5934" providerId="ADAL" clId="{9FE973FE-7F31-4B42-8B7D-759690518113}" dt="2023-03-10T03:47:28.567" v="625" actId="20577"/>
          <ac:spMkLst>
            <pc:docMk/>
            <pc:sldMk cId="1335875386" sldId="10580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47:51.256" v="626" actId="478"/>
          <ac:picMkLst>
            <pc:docMk/>
            <pc:sldMk cId="1335875386" sldId="10580"/>
            <ac:picMk id="7" creationId="{61B49E00-6BD7-7086-5671-31E894980431}"/>
          </ac:picMkLst>
        </pc:picChg>
      </pc:sldChg>
      <pc:sldChg chg="addSp delSp modSp add mod ord">
        <pc:chgData name="Hasselwander Daniel" userId="c52ad4b4-8117-4235-b9f1-fab9bcac5934" providerId="ADAL" clId="{9FE973FE-7F31-4B42-8B7D-759690518113}" dt="2023-03-10T04:00:16.816" v="832" actId="20578"/>
        <pc:sldMkLst>
          <pc:docMk/>
          <pc:sldMk cId="419493705" sldId="10581"/>
        </pc:sldMkLst>
        <pc:spChg chg="add mod">
          <ac:chgData name="Hasselwander Daniel" userId="c52ad4b4-8117-4235-b9f1-fab9bcac5934" providerId="ADAL" clId="{9FE973FE-7F31-4B42-8B7D-759690518113}" dt="2023-03-10T03:51:59.728" v="793" actId="20577"/>
          <ac:spMkLst>
            <pc:docMk/>
            <pc:sldMk cId="419493705" sldId="10581"/>
            <ac:spMk id="3" creationId="{B3FD4CF2-B842-7CC4-67CD-1C8D6CEA37AC}"/>
          </ac:spMkLst>
        </pc:spChg>
        <pc:spChg chg="mod">
          <ac:chgData name="Hasselwander Daniel" userId="c52ad4b4-8117-4235-b9f1-fab9bcac5934" providerId="ADAL" clId="{9FE973FE-7F31-4B42-8B7D-759690518113}" dt="2023-03-10T03:51:36.843" v="719" actId="207"/>
          <ac:spMkLst>
            <pc:docMk/>
            <pc:sldMk cId="419493705" sldId="10581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9FE973FE-7F31-4B42-8B7D-759690518113}" dt="2023-03-10T03:51:20.168" v="705" actId="478"/>
          <ac:picMkLst>
            <pc:docMk/>
            <pc:sldMk cId="419493705" sldId="10581"/>
            <ac:picMk id="7" creationId="{61B49E00-6BD7-7086-5671-31E894980431}"/>
          </ac:picMkLst>
        </pc:picChg>
      </pc:sldChg>
      <pc:sldChg chg="modSp add mod ord">
        <pc:chgData name="Hasselwander Daniel" userId="c52ad4b4-8117-4235-b9f1-fab9bcac5934" providerId="ADAL" clId="{9FE973FE-7F31-4B42-8B7D-759690518113}" dt="2023-03-10T03:53:01.918" v="798" actId="20577"/>
        <pc:sldMkLst>
          <pc:docMk/>
          <pc:sldMk cId="195772847" sldId="10582"/>
        </pc:sldMkLst>
        <pc:spChg chg="mod">
          <ac:chgData name="Hasselwander Daniel" userId="c52ad4b4-8117-4235-b9f1-fab9bcac5934" providerId="ADAL" clId="{9FE973FE-7F31-4B42-8B7D-759690518113}" dt="2023-03-10T03:53:01.918" v="798" actId="20577"/>
          <ac:spMkLst>
            <pc:docMk/>
            <pc:sldMk cId="195772847" sldId="10582"/>
            <ac:spMk id="9" creationId="{D34E4A32-78AC-FDEA-742D-5A727060EEF8}"/>
          </ac:spMkLst>
        </pc:spChg>
      </pc:sldChg>
      <pc:sldChg chg="modSp add mod">
        <pc:chgData name="Hasselwander Daniel" userId="c52ad4b4-8117-4235-b9f1-fab9bcac5934" providerId="ADAL" clId="{9FE973FE-7F31-4B42-8B7D-759690518113}" dt="2023-03-10T03:59:54.363" v="831" actId="20577"/>
        <pc:sldMkLst>
          <pc:docMk/>
          <pc:sldMk cId="2671271502" sldId="10583"/>
        </pc:sldMkLst>
        <pc:spChg chg="mod">
          <ac:chgData name="Hasselwander Daniel" userId="c52ad4b4-8117-4235-b9f1-fab9bcac5934" providerId="ADAL" clId="{9FE973FE-7F31-4B42-8B7D-759690518113}" dt="2023-03-10T03:59:54.363" v="831" actId="20577"/>
          <ac:spMkLst>
            <pc:docMk/>
            <pc:sldMk cId="2671271502" sldId="10583"/>
            <ac:spMk id="15" creationId="{1BD9B7C1-5860-C447-7FC6-D510200F75A2}"/>
          </ac:spMkLst>
        </pc:spChg>
      </pc:sldChg>
    </pc:docChg>
  </pc:docChgLst>
  <pc:docChgLst>
    <pc:chgData name="Hasselwander Daniel" userId="c52ad4b4-8117-4235-b9f1-fab9bcac5934" providerId="ADAL" clId="{1788CF67-91F7-0E44-913E-4C338AC7E037}"/>
    <pc:docChg chg="undo custSel addSld delSld modSld">
      <pc:chgData name="Hasselwander Daniel" userId="c52ad4b4-8117-4235-b9f1-fab9bcac5934" providerId="ADAL" clId="{1788CF67-91F7-0E44-913E-4C338AC7E037}" dt="2023-03-10T03:01:03.662" v="1416" actId="20577"/>
      <pc:docMkLst>
        <pc:docMk/>
      </pc:docMkLst>
      <pc:sldChg chg="addSp delSp modSp mod">
        <pc:chgData name="Hasselwander Daniel" userId="c52ad4b4-8117-4235-b9f1-fab9bcac5934" providerId="ADAL" clId="{1788CF67-91F7-0E44-913E-4C338AC7E037}" dt="2023-03-10T02:54:25.346" v="1158" actId="14100"/>
        <pc:sldMkLst>
          <pc:docMk/>
          <pc:sldMk cId="1338123478" sldId="10483"/>
        </pc:sldMkLst>
        <pc:spChg chg="del">
          <ac:chgData name="Hasselwander Daniel" userId="c52ad4b4-8117-4235-b9f1-fab9bcac5934" providerId="ADAL" clId="{1788CF67-91F7-0E44-913E-4C338AC7E037}" dt="2023-03-10T02:31:29.617" v="179" actId="478"/>
          <ac:spMkLst>
            <pc:docMk/>
            <pc:sldMk cId="1338123478" sldId="10483"/>
            <ac:spMk id="3" creationId="{FAC92171-E8B5-390E-65FC-24FB804755F9}"/>
          </ac:spMkLst>
        </pc:spChg>
        <pc:spChg chg="add del mod">
          <ac:chgData name="Hasselwander Daniel" userId="c52ad4b4-8117-4235-b9f1-fab9bcac5934" providerId="ADAL" clId="{1788CF67-91F7-0E44-913E-4C338AC7E037}" dt="2023-03-10T02:54:22.330" v="1157" actId="478"/>
          <ac:spMkLst>
            <pc:docMk/>
            <pc:sldMk cId="1338123478" sldId="10483"/>
            <ac:spMk id="5" creationId="{130F7342-82B1-B3FD-8CA0-A615634C6F87}"/>
          </ac:spMkLst>
        </pc:spChg>
        <pc:spChg chg="add del mod">
          <ac:chgData name="Hasselwander Daniel" userId="c52ad4b4-8117-4235-b9f1-fab9bcac5934" providerId="ADAL" clId="{1788CF67-91F7-0E44-913E-4C338AC7E037}" dt="2023-03-10T02:32:54.399" v="264" actId="478"/>
          <ac:spMkLst>
            <pc:docMk/>
            <pc:sldMk cId="1338123478" sldId="10483"/>
            <ac:spMk id="7" creationId="{91C6E8D6-B150-2A85-6C9A-64BAE7D98080}"/>
          </ac:spMkLst>
        </pc:spChg>
        <pc:spChg chg="add mod">
          <ac:chgData name="Hasselwander Daniel" userId="c52ad4b4-8117-4235-b9f1-fab9bcac5934" providerId="ADAL" clId="{1788CF67-91F7-0E44-913E-4C338AC7E037}" dt="2023-03-10T02:33:40.217" v="274" actId="1076"/>
          <ac:spMkLst>
            <pc:docMk/>
            <pc:sldMk cId="1338123478" sldId="10483"/>
            <ac:spMk id="9" creationId="{16AA61A6-BBEC-F480-67AE-BB38572DE807}"/>
          </ac:spMkLst>
        </pc:spChg>
        <pc:spChg chg="add mod">
          <ac:chgData name="Hasselwander Daniel" userId="c52ad4b4-8117-4235-b9f1-fab9bcac5934" providerId="ADAL" clId="{1788CF67-91F7-0E44-913E-4C338AC7E037}" dt="2023-03-10T02:54:25.346" v="1158" actId="14100"/>
          <ac:spMkLst>
            <pc:docMk/>
            <pc:sldMk cId="1338123478" sldId="10483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2:33:03.870" v="272" actId="20577"/>
          <ac:spMkLst>
            <pc:docMk/>
            <pc:sldMk cId="1338123478" sldId="10483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1788CF67-91F7-0E44-913E-4C338AC7E037}" dt="2023-03-10T02:33:40.217" v="274" actId="1076"/>
          <ac:picMkLst>
            <pc:docMk/>
            <pc:sldMk cId="1338123478" sldId="10483"/>
            <ac:picMk id="4" creationId="{B4BE6D3C-17D3-96EA-6B4D-4E5954C1E61B}"/>
          </ac:picMkLst>
        </pc:picChg>
        <pc:picChg chg="del">
          <ac:chgData name="Hasselwander Daniel" userId="c52ad4b4-8117-4235-b9f1-fab9bcac5934" providerId="ADAL" clId="{1788CF67-91F7-0E44-913E-4C338AC7E037}" dt="2023-03-10T02:31:31.181" v="180" actId="478"/>
          <ac:picMkLst>
            <pc:docMk/>
            <pc:sldMk cId="1338123478" sldId="10483"/>
            <ac:picMk id="6" creationId="{4AFF51CA-21A7-B42B-99D2-87615345CBD7}"/>
          </ac:picMkLst>
        </pc:picChg>
        <pc:picChg chg="del">
          <ac:chgData name="Hasselwander Daniel" userId="c52ad4b4-8117-4235-b9f1-fab9bcac5934" providerId="ADAL" clId="{1788CF67-91F7-0E44-913E-4C338AC7E037}" dt="2023-03-10T02:31:32.746" v="181" actId="478"/>
          <ac:picMkLst>
            <pc:docMk/>
            <pc:sldMk cId="1338123478" sldId="10483"/>
            <ac:picMk id="8" creationId="{99AF958A-3872-BA18-7FBA-B5CB1B61DD86}"/>
          </ac:picMkLst>
        </pc:picChg>
        <pc:picChg chg="del">
          <ac:chgData name="Hasselwander Daniel" userId="c52ad4b4-8117-4235-b9f1-fab9bcac5934" providerId="ADAL" clId="{1788CF67-91F7-0E44-913E-4C338AC7E037}" dt="2023-03-10T02:31:37.559" v="184" actId="478"/>
          <ac:picMkLst>
            <pc:docMk/>
            <pc:sldMk cId="1338123478" sldId="10483"/>
            <ac:picMk id="14" creationId="{04033789-DF32-A05C-DA22-5C7A57E7ED51}"/>
          </ac:picMkLst>
        </pc:picChg>
        <pc:picChg chg="del">
          <ac:chgData name="Hasselwander Daniel" userId="c52ad4b4-8117-4235-b9f1-fab9bcac5934" providerId="ADAL" clId="{1788CF67-91F7-0E44-913E-4C338AC7E037}" dt="2023-03-10T02:31:35.725" v="183" actId="478"/>
          <ac:picMkLst>
            <pc:docMk/>
            <pc:sldMk cId="1338123478" sldId="10483"/>
            <ac:picMk id="17" creationId="{907FED13-3F2B-4637-E688-FBCDF7A92B18}"/>
          </ac:picMkLst>
        </pc:picChg>
        <pc:cxnChg chg="del">
          <ac:chgData name="Hasselwander Daniel" userId="c52ad4b4-8117-4235-b9f1-fab9bcac5934" providerId="ADAL" clId="{1788CF67-91F7-0E44-913E-4C338AC7E037}" dt="2023-03-10T02:31:34.015" v="182" actId="478"/>
          <ac:cxnSpMkLst>
            <pc:docMk/>
            <pc:sldMk cId="1338123478" sldId="10483"/>
            <ac:cxnSpMk id="10" creationId="{1DC6F92D-801B-776F-493A-35A6141D8707}"/>
          </ac:cxnSpMkLst>
        </pc:cxnChg>
      </pc:sldChg>
      <pc:sldChg chg="modSp mod">
        <pc:chgData name="Hasselwander Daniel" userId="c52ad4b4-8117-4235-b9f1-fab9bcac5934" providerId="ADAL" clId="{1788CF67-91F7-0E44-913E-4C338AC7E037}" dt="2023-03-10T01:13:24.359" v="178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1788CF67-91F7-0E44-913E-4C338AC7E037}" dt="2023-03-10T01:11:50.072" v="16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1788CF67-91F7-0E44-913E-4C338AC7E037}" dt="2023-03-10T01:13:24.359" v="178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644932648" sldId="10545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345288438" sldId="10546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311551957" sldId="10547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4279199871" sldId="10548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768198969" sldId="10549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68036564" sldId="10550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682638966" sldId="10551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58727142" sldId="10552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486329145" sldId="10553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651175801" sldId="10556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205407495" sldId="10557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491656370" sldId="10558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3028535226" sldId="10559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515559956" sldId="10560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109571583" sldId="10561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612382370" sldId="10562"/>
        </pc:sldMkLst>
      </pc:sldChg>
      <pc:sldChg chg="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182165129" sldId="10563"/>
        </pc:sldMkLst>
      </pc:sldChg>
      <pc:sldChg chg="add del">
        <pc:chgData name="Hasselwander Daniel" userId="c52ad4b4-8117-4235-b9f1-fab9bcac5934" providerId="ADAL" clId="{1788CF67-91F7-0E44-913E-4C338AC7E037}" dt="2023-03-10T02:33:23.055" v="273" actId="2696"/>
        <pc:sldMkLst>
          <pc:docMk/>
          <pc:sldMk cId="2307402680" sldId="10565"/>
        </pc:sldMkLst>
      </pc:sldChg>
      <pc:sldChg chg="addSp delSp modSp add mod">
        <pc:chgData name="Hasselwander Daniel" userId="c52ad4b4-8117-4235-b9f1-fab9bcac5934" providerId="ADAL" clId="{1788CF67-91F7-0E44-913E-4C338AC7E037}" dt="2023-03-10T02:57:53.894" v="1285"/>
        <pc:sldMkLst>
          <pc:docMk/>
          <pc:sldMk cId="2820871024" sldId="10565"/>
        </pc:sldMkLst>
        <pc:spChg chg="del">
          <ac:chgData name="Hasselwander Daniel" userId="c52ad4b4-8117-4235-b9f1-fab9bcac5934" providerId="ADAL" clId="{1788CF67-91F7-0E44-913E-4C338AC7E037}" dt="2023-03-10T02:34:05.766" v="303" actId="478"/>
          <ac:spMkLst>
            <pc:docMk/>
            <pc:sldMk cId="2820871024" sldId="10565"/>
            <ac:spMk id="5" creationId="{130F7342-82B1-B3FD-8CA0-A615634C6F87}"/>
          </ac:spMkLst>
        </pc:spChg>
        <pc:spChg chg="add mod">
          <ac:chgData name="Hasselwander Daniel" userId="c52ad4b4-8117-4235-b9f1-fab9bcac5934" providerId="ADAL" clId="{1788CF67-91F7-0E44-913E-4C338AC7E037}" dt="2023-03-10T02:57:53.894" v="1285"/>
          <ac:spMkLst>
            <pc:docMk/>
            <pc:sldMk cId="2820871024" sldId="10565"/>
            <ac:spMk id="8" creationId="{7A85E455-4ACF-70D5-30ED-D4BF8084F081}"/>
          </ac:spMkLst>
        </pc:spChg>
        <pc:spChg chg="del">
          <ac:chgData name="Hasselwander Daniel" userId="c52ad4b4-8117-4235-b9f1-fab9bcac5934" providerId="ADAL" clId="{1788CF67-91F7-0E44-913E-4C338AC7E037}" dt="2023-03-10T02:34:05.766" v="303" actId="478"/>
          <ac:spMkLst>
            <pc:docMk/>
            <pc:sldMk cId="2820871024" sldId="10565"/>
            <ac:spMk id="9" creationId="{16AA61A6-BBEC-F480-67AE-BB38572DE807}"/>
          </ac:spMkLst>
        </pc:spChg>
        <pc:spChg chg="del">
          <ac:chgData name="Hasselwander Daniel" userId="c52ad4b4-8117-4235-b9f1-fab9bcac5934" providerId="ADAL" clId="{1788CF67-91F7-0E44-913E-4C338AC7E037}" dt="2023-03-10T02:34:05.766" v="303" actId="478"/>
          <ac:spMkLst>
            <pc:docMk/>
            <pc:sldMk cId="2820871024" sldId="10565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2:41:19.017" v="568" actId="20577"/>
          <ac:spMkLst>
            <pc:docMk/>
            <pc:sldMk cId="2820871024" sldId="10565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1788CF67-91F7-0E44-913E-4C338AC7E037}" dt="2023-03-10T02:34:05.766" v="303" actId="478"/>
          <ac:picMkLst>
            <pc:docMk/>
            <pc:sldMk cId="2820871024" sldId="10565"/>
            <ac:picMk id="4" creationId="{B4BE6D3C-17D3-96EA-6B4D-4E5954C1E61B}"/>
          </ac:picMkLst>
        </pc:picChg>
        <pc:picChg chg="add del mod">
          <ac:chgData name="Hasselwander Daniel" userId="c52ad4b4-8117-4235-b9f1-fab9bcac5934" providerId="ADAL" clId="{1788CF67-91F7-0E44-913E-4C338AC7E037}" dt="2023-03-10T02:35:35.101" v="310" actId="21"/>
          <ac:picMkLst>
            <pc:docMk/>
            <pc:sldMk cId="2820871024" sldId="10565"/>
            <ac:picMk id="6" creationId="{59C7F7D0-AA2E-6610-A206-58D95A8B43BF}"/>
          </ac:picMkLst>
        </pc:picChg>
        <pc:picChg chg="add mod">
          <ac:chgData name="Hasselwander Daniel" userId="c52ad4b4-8117-4235-b9f1-fab9bcac5934" providerId="ADAL" clId="{1788CF67-91F7-0E44-913E-4C338AC7E037}" dt="2023-03-10T02:35:45.065" v="314" actId="1076"/>
          <ac:picMkLst>
            <pc:docMk/>
            <pc:sldMk cId="2820871024" sldId="10565"/>
            <ac:picMk id="7" creationId="{A2B41376-B7DC-5B07-23F7-709970F14319}"/>
          </ac:picMkLst>
        </pc:picChg>
      </pc:sldChg>
      <pc:sldChg chg="add del">
        <pc:chgData name="Hasselwander Daniel" userId="c52ad4b4-8117-4235-b9f1-fab9bcac5934" providerId="ADAL" clId="{1788CF67-91F7-0E44-913E-4C338AC7E037}" dt="2023-03-10T02:42:34.200" v="652" actId="2696"/>
        <pc:sldMkLst>
          <pc:docMk/>
          <pc:sldMk cId="3993055202" sldId="10566"/>
        </pc:sldMkLst>
      </pc:sldChg>
      <pc:sldChg chg="addSp delSp modSp add mod">
        <pc:chgData name="Hasselwander Daniel" userId="c52ad4b4-8117-4235-b9f1-fab9bcac5934" providerId="ADAL" clId="{1788CF67-91F7-0E44-913E-4C338AC7E037}" dt="2023-03-10T02:46:30.092" v="772" actId="20577"/>
        <pc:sldMkLst>
          <pc:docMk/>
          <pc:sldMk cId="4116384665" sldId="10566"/>
        </pc:sldMkLst>
        <pc:spChg chg="mod">
          <ac:chgData name="Hasselwander Daniel" userId="c52ad4b4-8117-4235-b9f1-fab9bcac5934" providerId="ADAL" clId="{1788CF67-91F7-0E44-913E-4C338AC7E037}" dt="2023-03-10T02:46:30.092" v="772" actId="20577"/>
          <ac:spMkLst>
            <pc:docMk/>
            <pc:sldMk cId="4116384665" sldId="10566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46:15.367" v="756" actId="20577"/>
          <ac:spMkLst>
            <pc:docMk/>
            <pc:sldMk cId="4116384665" sldId="10566"/>
            <ac:spMk id="15" creationId="{1BD9B7C1-5860-C447-7FC6-D510200F75A2}"/>
          </ac:spMkLst>
        </pc:spChg>
        <pc:picChg chg="add del mod">
          <ac:chgData name="Hasselwander Daniel" userId="c52ad4b4-8117-4235-b9f1-fab9bcac5934" providerId="ADAL" clId="{1788CF67-91F7-0E44-913E-4C338AC7E037}" dt="2023-03-10T02:46:05.349" v="744" actId="478"/>
          <ac:picMkLst>
            <pc:docMk/>
            <pc:sldMk cId="4116384665" sldId="10566"/>
            <ac:picMk id="4" creationId="{1D9EF055-E320-5E79-4101-924C36BF9CA7}"/>
          </ac:picMkLst>
        </pc:picChg>
        <pc:picChg chg="add mod">
          <ac:chgData name="Hasselwander Daniel" userId="c52ad4b4-8117-4235-b9f1-fab9bcac5934" providerId="ADAL" clId="{1788CF67-91F7-0E44-913E-4C338AC7E037}" dt="2023-03-10T02:46:20.018" v="757" actId="1076"/>
          <ac:picMkLst>
            <pc:docMk/>
            <pc:sldMk cId="4116384665" sldId="10566"/>
            <ac:picMk id="6" creationId="{1AD1D774-C1B0-E6D4-05E0-3E84ED14C67D}"/>
          </ac:picMkLst>
        </pc:picChg>
        <pc:picChg chg="del">
          <ac:chgData name="Hasselwander Daniel" userId="c52ad4b4-8117-4235-b9f1-fab9bcac5934" providerId="ADAL" clId="{1788CF67-91F7-0E44-913E-4C338AC7E037}" dt="2023-03-10T02:45:51.824" v="739" actId="478"/>
          <ac:picMkLst>
            <pc:docMk/>
            <pc:sldMk cId="4116384665" sldId="10566"/>
            <ac:picMk id="7" creationId="{A2B41376-B7DC-5B07-23F7-709970F14319}"/>
          </ac:picMkLst>
        </pc:picChg>
      </pc:sldChg>
      <pc:sldChg chg="addSp delSp modSp add mod">
        <pc:chgData name="Hasselwander Daniel" userId="c52ad4b4-8117-4235-b9f1-fab9bcac5934" providerId="ADAL" clId="{1788CF67-91F7-0E44-913E-4C338AC7E037}" dt="2023-03-10T02:51:09.273" v="1079" actId="1076"/>
        <pc:sldMkLst>
          <pc:docMk/>
          <pc:sldMk cId="870909613" sldId="10567"/>
        </pc:sldMkLst>
        <pc:spChg chg="add del mod">
          <ac:chgData name="Hasselwander Daniel" userId="c52ad4b4-8117-4235-b9f1-fab9bcac5934" providerId="ADAL" clId="{1788CF67-91F7-0E44-913E-4C338AC7E037}" dt="2023-03-10T02:51:09.273" v="1079" actId="1076"/>
          <ac:spMkLst>
            <pc:docMk/>
            <pc:sldMk cId="870909613" sldId="10567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48:03.649" v="805" actId="20577"/>
          <ac:spMkLst>
            <pc:docMk/>
            <pc:sldMk cId="870909613" sldId="10567"/>
            <ac:spMk id="15" creationId="{1BD9B7C1-5860-C447-7FC6-D510200F75A2}"/>
          </ac:spMkLst>
        </pc:spChg>
        <pc:picChg chg="mod">
          <ac:chgData name="Hasselwander Daniel" userId="c52ad4b4-8117-4235-b9f1-fab9bcac5934" providerId="ADAL" clId="{1788CF67-91F7-0E44-913E-4C338AC7E037}" dt="2023-03-10T02:49:41.805" v="958" actId="1076"/>
          <ac:picMkLst>
            <pc:docMk/>
            <pc:sldMk cId="870909613" sldId="10567"/>
            <ac:picMk id="6" creationId="{1AD1D774-C1B0-E6D4-05E0-3E84ED14C67D}"/>
          </ac:picMkLst>
        </pc:picChg>
      </pc:sldChg>
      <pc:sldChg chg="addSp modSp add mod">
        <pc:chgData name="Hasselwander Daniel" userId="c52ad4b4-8117-4235-b9f1-fab9bcac5934" providerId="ADAL" clId="{1788CF67-91F7-0E44-913E-4C338AC7E037}" dt="2023-03-10T02:53:34.163" v="1156" actId="1076"/>
        <pc:sldMkLst>
          <pc:docMk/>
          <pc:sldMk cId="588466396" sldId="10568"/>
        </pc:sldMkLst>
        <pc:spChg chg="add mod">
          <ac:chgData name="Hasselwander Daniel" userId="c52ad4b4-8117-4235-b9f1-fab9bcac5934" providerId="ADAL" clId="{1788CF67-91F7-0E44-913E-4C338AC7E037}" dt="2023-03-10T02:53:34.163" v="1156" actId="1076"/>
          <ac:spMkLst>
            <pc:docMk/>
            <pc:sldMk cId="588466396" sldId="10568"/>
            <ac:spMk id="3" creationId="{09CE8CE8-5CCC-317C-A25E-5DD67A0181C8}"/>
          </ac:spMkLst>
        </pc:spChg>
        <pc:spChg chg="mod">
          <ac:chgData name="Hasselwander Daniel" userId="c52ad4b4-8117-4235-b9f1-fab9bcac5934" providerId="ADAL" clId="{1788CF67-91F7-0E44-913E-4C338AC7E037}" dt="2023-03-10T02:53:21.995" v="1152" actId="14100"/>
          <ac:spMkLst>
            <pc:docMk/>
            <pc:sldMk cId="588466396" sldId="10568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2:53:18.031" v="1151" actId="14100"/>
          <ac:spMkLst>
            <pc:docMk/>
            <pc:sldMk cId="588466396" sldId="10568"/>
            <ac:spMk id="15" creationId="{1BD9B7C1-5860-C447-7FC6-D510200F75A2}"/>
          </ac:spMkLst>
        </pc:spChg>
      </pc:sldChg>
      <pc:sldChg chg="add del">
        <pc:chgData name="Hasselwander Daniel" userId="c52ad4b4-8117-4235-b9f1-fab9bcac5934" providerId="ADAL" clId="{1788CF67-91F7-0E44-913E-4C338AC7E037}" dt="2023-03-10T02:53:28.096" v="1154" actId="2696"/>
        <pc:sldMkLst>
          <pc:docMk/>
          <pc:sldMk cId="283159261" sldId="10569"/>
        </pc:sldMkLst>
      </pc:sldChg>
      <pc:sldChg chg="delSp modSp add mod">
        <pc:chgData name="Hasselwander Daniel" userId="c52ad4b4-8117-4235-b9f1-fab9bcac5934" providerId="ADAL" clId="{1788CF67-91F7-0E44-913E-4C338AC7E037}" dt="2023-03-10T02:54:51.164" v="1171" actId="14100"/>
        <pc:sldMkLst>
          <pc:docMk/>
          <pc:sldMk cId="3865982216" sldId="10569"/>
        </pc:sldMkLst>
        <pc:spChg chg="del mod">
          <ac:chgData name="Hasselwander Daniel" userId="c52ad4b4-8117-4235-b9f1-fab9bcac5934" providerId="ADAL" clId="{1788CF67-91F7-0E44-913E-4C338AC7E037}" dt="2023-03-10T02:54:47.925" v="1170" actId="478"/>
          <ac:spMkLst>
            <pc:docMk/>
            <pc:sldMk cId="3865982216" sldId="10569"/>
            <ac:spMk id="3" creationId="{09CE8CE8-5CCC-317C-A25E-5DD67A0181C8}"/>
          </ac:spMkLst>
        </pc:spChg>
        <pc:spChg chg="mod">
          <ac:chgData name="Hasselwander Daniel" userId="c52ad4b4-8117-4235-b9f1-fab9bcac5934" providerId="ADAL" clId="{1788CF67-91F7-0E44-913E-4C338AC7E037}" dt="2023-03-10T02:54:43.234" v="1168" actId="20577"/>
          <ac:spMkLst>
            <pc:docMk/>
            <pc:sldMk cId="3865982216" sldId="10569"/>
            <ac:spMk id="5" creationId="{130F7342-82B1-B3FD-8CA0-A615634C6F87}"/>
          </ac:spMkLst>
        </pc:spChg>
        <pc:spChg chg="mod">
          <ac:chgData name="Hasselwander Daniel" userId="c52ad4b4-8117-4235-b9f1-fab9bcac5934" providerId="ADAL" clId="{1788CF67-91F7-0E44-913E-4C338AC7E037}" dt="2023-03-10T02:54:51.164" v="1171" actId="14100"/>
          <ac:spMkLst>
            <pc:docMk/>
            <pc:sldMk cId="3865982216" sldId="10569"/>
            <ac:spMk id="11" creationId="{24B87132-2007-F67D-B976-E23DF81DD309}"/>
          </ac:spMkLst>
        </pc:spChg>
      </pc:sldChg>
      <pc:sldChg chg="addSp delSp modSp add mod">
        <pc:chgData name="Hasselwander Daniel" userId="c52ad4b4-8117-4235-b9f1-fab9bcac5934" providerId="ADAL" clId="{1788CF67-91F7-0E44-913E-4C338AC7E037}" dt="2023-03-10T02:57:21.539" v="1275" actId="20577"/>
        <pc:sldMkLst>
          <pc:docMk/>
          <pc:sldMk cId="1149472759" sldId="10570"/>
        </pc:sldMkLst>
        <pc:spChg chg="mod">
          <ac:chgData name="Hasselwander Daniel" userId="c52ad4b4-8117-4235-b9f1-fab9bcac5934" providerId="ADAL" clId="{1788CF67-91F7-0E44-913E-4C338AC7E037}" dt="2023-03-10T02:57:21.539" v="1275" actId="20577"/>
          <ac:spMkLst>
            <pc:docMk/>
            <pc:sldMk cId="1149472759" sldId="10570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56:13.575" v="1200" actId="20577"/>
          <ac:spMkLst>
            <pc:docMk/>
            <pc:sldMk cId="1149472759" sldId="1057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1788CF67-91F7-0E44-913E-4C338AC7E037}" dt="2023-03-10T02:55:49.833" v="1192" actId="1076"/>
          <ac:picMkLst>
            <pc:docMk/>
            <pc:sldMk cId="1149472759" sldId="10570"/>
            <ac:picMk id="4" creationId="{D247697D-BA13-9766-EABB-9552D0008087}"/>
          </ac:picMkLst>
        </pc:picChg>
        <pc:picChg chg="del">
          <ac:chgData name="Hasselwander Daniel" userId="c52ad4b4-8117-4235-b9f1-fab9bcac5934" providerId="ADAL" clId="{1788CF67-91F7-0E44-913E-4C338AC7E037}" dt="2023-03-10T02:55:16.107" v="1184" actId="478"/>
          <ac:picMkLst>
            <pc:docMk/>
            <pc:sldMk cId="1149472759" sldId="10570"/>
            <ac:picMk id="7" creationId="{A2B41376-B7DC-5B07-23F7-709970F14319}"/>
          </ac:picMkLst>
        </pc:picChg>
      </pc:sldChg>
      <pc:sldChg chg="modSp add mod">
        <pc:chgData name="Hasselwander Daniel" userId="c52ad4b4-8117-4235-b9f1-fab9bcac5934" providerId="ADAL" clId="{1788CF67-91F7-0E44-913E-4C338AC7E037}" dt="2023-03-10T02:57:48.765" v="1284" actId="20577"/>
        <pc:sldMkLst>
          <pc:docMk/>
          <pc:sldMk cId="2869715248" sldId="10571"/>
        </pc:sldMkLst>
        <pc:spChg chg="mod">
          <ac:chgData name="Hasselwander Daniel" userId="c52ad4b4-8117-4235-b9f1-fab9bcac5934" providerId="ADAL" clId="{1788CF67-91F7-0E44-913E-4C338AC7E037}" dt="2023-03-10T02:57:48.765" v="1284" actId="20577"/>
          <ac:spMkLst>
            <pc:docMk/>
            <pc:sldMk cId="2869715248" sldId="10571"/>
            <ac:spMk id="8" creationId="{7A85E455-4ACF-70D5-30ED-D4BF8084F081}"/>
          </ac:spMkLst>
        </pc:spChg>
        <pc:spChg chg="mod">
          <ac:chgData name="Hasselwander Daniel" userId="c52ad4b4-8117-4235-b9f1-fab9bcac5934" providerId="ADAL" clId="{1788CF67-91F7-0E44-913E-4C338AC7E037}" dt="2023-03-10T02:55:06.028" v="1181" actId="20577"/>
          <ac:spMkLst>
            <pc:docMk/>
            <pc:sldMk cId="2869715248" sldId="10571"/>
            <ac:spMk id="15" creationId="{1BD9B7C1-5860-C447-7FC6-D510200F75A2}"/>
          </ac:spMkLst>
        </pc:spChg>
      </pc:sldChg>
      <pc:sldChg chg="addSp delSp modSp add mod">
        <pc:chgData name="Hasselwander Daniel" userId="c52ad4b4-8117-4235-b9f1-fab9bcac5934" providerId="ADAL" clId="{1788CF67-91F7-0E44-913E-4C338AC7E037}" dt="2023-03-10T02:59:27.297" v="1286" actId="6549"/>
        <pc:sldMkLst>
          <pc:docMk/>
          <pc:sldMk cId="1708238540" sldId="10572"/>
        </pc:sldMkLst>
        <pc:spChg chg="add del mod">
          <ac:chgData name="Hasselwander Daniel" userId="c52ad4b4-8117-4235-b9f1-fab9bcac5934" providerId="ADAL" clId="{1788CF67-91F7-0E44-913E-4C338AC7E037}" dt="2023-03-10T02:56:52.986" v="1262"/>
          <ac:spMkLst>
            <pc:docMk/>
            <pc:sldMk cId="1708238540" sldId="10572"/>
            <ac:spMk id="2" creationId="{0C1AC527-58EC-5CEE-3AE6-991C54A39181}"/>
          </ac:spMkLst>
        </pc:spChg>
        <pc:spChg chg="mod">
          <ac:chgData name="Hasselwander Daniel" userId="c52ad4b4-8117-4235-b9f1-fab9bcac5934" providerId="ADAL" clId="{1788CF67-91F7-0E44-913E-4C338AC7E037}" dt="2023-03-10T02:59:27.297" v="1286" actId="6549"/>
          <ac:spMkLst>
            <pc:docMk/>
            <pc:sldMk cId="1708238540" sldId="10572"/>
            <ac:spMk id="9" creationId="{D34E4A32-78AC-FDEA-742D-5A727060EEF8}"/>
          </ac:spMkLst>
        </pc:spChg>
      </pc:sldChg>
      <pc:sldChg chg="add del">
        <pc:chgData name="Hasselwander Daniel" userId="c52ad4b4-8117-4235-b9f1-fab9bcac5934" providerId="ADAL" clId="{1788CF67-91F7-0E44-913E-4C338AC7E037}" dt="2023-03-10T03:00:52.769" v="1412" actId="2696"/>
        <pc:sldMkLst>
          <pc:docMk/>
          <pc:sldMk cId="2835493052" sldId="10573"/>
        </pc:sldMkLst>
      </pc:sldChg>
      <pc:sldChg chg="delSp modSp add mod">
        <pc:chgData name="Hasselwander Daniel" userId="c52ad4b4-8117-4235-b9f1-fab9bcac5934" providerId="ADAL" clId="{1788CF67-91F7-0E44-913E-4C338AC7E037}" dt="2023-03-10T03:00:57.057" v="1413" actId="1076"/>
        <pc:sldMkLst>
          <pc:docMk/>
          <pc:sldMk cId="3779423662" sldId="10574"/>
        </pc:sldMkLst>
        <pc:spChg chg="del">
          <ac:chgData name="Hasselwander Daniel" userId="c52ad4b4-8117-4235-b9f1-fab9bcac5934" providerId="ADAL" clId="{1788CF67-91F7-0E44-913E-4C338AC7E037}" dt="2023-03-10T02:59:41.560" v="1288" actId="478"/>
          <ac:spMkLst>
            <pc:docMk/>
            <pc:sldMk cId="3779423662" sldId="10574"/>
            <ac:spMk id="5" creationId="{130F7342-82B1-B3FD-8CA0-A615634C6F87}"/>
          </ac:spMkLst>
        </pc:spChg>
        <pc:spChg chg="del">
          <ac:chgData name="Hasselwander Daniel" userId="c52ad4b4-8117-4235-b9f1-fab9bcac5934" providerId="ADAL" clId="{1788CF67-91F7-0E44-913E-4C338AC7E037}" dt="2023-03-10T02:59:41.560" v="1288" actId="478"/>
          <ac:spMkLst>
            <pc:docMk/>
            <pc:sldMk cId="3779423662" sldId="10574"/>
            <ac:spMk id="9" creationId="{16AA61A6-BBEC-F480-67AE-BB38572DE807}"/>
          </ac:spMkLst>
        </pc:spChg>
        <pc:spChg chg="del">
          <ac:chgData name="Hasselwander Daniel" userId="c52ad4b4-8117-4235-b9f1-fab9bcac5934" providerId="ADAL" clId="{1788CF67-91F7-0E44-913E-4C338AC7E037}" dt="2023-03-10T02:59:41.560" v="1288" actId="478"/>
          <ac:spMkLst>
            <pc:docMk/>
            <pc:sldMk cId="3779423662" sldId="10574"/>
            <ac:spMk id="11" creationId="{24B87132-2007-F67D-B976-E23DF81DD309}"/>
          </ac:spMkLst>
        </pc:spChg>
        <pc:spChg chg="mod">
          <ac:chgData name="Hasselwander Daniel" userId="c52ad4b4-8117-4235-b9f1-fab9bcac5934" providerId="ADAL" clId="{1788CF67-91F7-0E44-913E-4C338AC7E037}" dt="2023-03-10T03:00:57.057" v="1413" actId="1076"/>
          <ac:spMkLst>
            <pc:docMk/>
            <pc:sldMk cId="3779423662" sldId="10574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1788CF67-91F7-0E44-913E-4C338AC7E037}" dt="2023-03-10T02:59:45.294" v="1289" actId="478"/>
          <ac:picMkLst>
            <pc:docMk/>
            <pc:sldMk cId="3779423662" sldId="10574"/>
            <ac:picMk id="4" creationId="{B4BE6D3C-17D3-96EA-6B4D-4E5954C1E61B}"/>
          </ac:picMkLst>
        </pc:picChg>
      </pc:sldChg>
      <pc:sldChg chg="modSp add mod">
        <pc:chgData name="Hasselwander Daniel" userId="c52ad4b4-8117-4235-b9f1-fab9bcac5934" providerId="ADAL" clId="{1788CF67-91F7-0E44-913E-4C338AC7E037}" dt="2023-03-10T03:01:03.662" v="1416" actId="20577"/>
        <pc:sldMkLst>
          <pc:docMk/>
          <pc:sldMk cId="3467202056" sldId="10575"/>
        </pc:sldMkLst>
        <pc:spChg chg="mod">
          <ac:chgData name="Hasselwander Daniel" userId="c52ad4b4-8117-4235-b9f1-fab9bcac5934" providerId="ADAL" clId="{1788CF67-91F7-0E44-913E-4C338AC7E037}" dt="2023-03-10T03:01:03.662" v="1416" actId="20577"/>
          <ac:spMkLst>
            <pc:docMk/>
            <pc:sldMk cId="3467202056" sldId="10575"/>
            <ac:spMk id="9" creationId="{D34E4A32-78AC-FDEA-742D-5A727060EEF8}"/>
          </ac:spMkLst>
        </pc:spChg>
      </pc:sldChg>
    </pc:docChg>
  </pc:docChgLst>
  <pc:docChgLst>
    <pc:chgData name="Hasselwander Daniel" userId="c52ad4b4-8117-4235-b9f1-fab9bcac5934" providerId="ADAL" clId="{0A51A083-F6AA-EB48-A7DB-66FA2B39D2D9}"/>
    <pc:docChg chg="custSel addSld delSld modSld">
      <pc:chgData name="Hasselwander Daniel" userId="c52ad4b4-8117-4235-b9f1-fab9bcac5934" providerId="ADAL" clId="{0A51A083-F6AA-EB48-A7DB-66FA2B39D2D9}" dt="2023-03-10T07:43:17.487" v="487" actId="20577"/>
      <pc:docMkLst>
        <pc:docMk/>
      </pc:docMkLst>
      <pc:sldChg chg="modSp del mod">
        <pc:chgData name="Hasselwander Daniel" userId="c52ad4b4-8117-4235-b9f1-fab9bcac5934" providerId="ADAL" clId="{0A51A083-F6AA-EB48-A7DB-66FA2B39D2D9}" dt="2023-03-10T07:41:44.478" v="358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0A51A083-F6AA-EB48-A7DB-66FA2B39D2D9}" dt="2023-03-10T07:38:27.343" v="16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modSp mod">
        <pc:chgData name="Hasselwander Daniel" userId="c52ad4b4-8117-4235-b9f1-fab9bcac5934" providerId="ADAL" clId="{0A51A083-F6AA-EB48-A7DB-66FA2B39D2D9}" dt="2023-03-10T07:38:14.369" v="136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0A51A083-F6AA-EB48-A7DB-66FA2B39D2D9}" dt="2023-03-10T07:38:14.369" v="136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addSp delSp modSp mod">
        <pc:chgData name="Hasselwander Daniel" userId="c52ad4b4-8117-4235-b9f1-fab9bcac5934" providerId="ADAL" clId="{0A51A083-F6AA-EB48-A7DB-66FA2B39D2D9}" dt="2023-03-10T07:41:36.859" v="357" actId="1076"/>
        <pc:sldMkLst>
          <pc:docMk/>
          <pc:sldMk cId="695338608" sldId="10584"/>
        </pc:sldMkLst>
        <pc:spChg chg="mod">
          <ac:chgData name="Hasselwander Daniel" userId="c52ad4b4-8117-4235-b9f1-fab9bcac5934" providerId="ADAL" clId="{0A51A083-F6AA-EB48-A7DB-66FA2B39D2D9}" dt="2023-03-10T07:38:47.069" v="203" actId="20577"/>
          <ac:spMkLst>
            <pc:docMk/>
            <pc:sldMk cId="695338608" sldId="10584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0A51A083-F6AA-EB48-A7DB-66FA2B39D2D9}" dt="2023-03-10T07:41:32.822" v="356" actId="20577"/>
          <ac:spMkLst>
            <pc:docMk/>
            <pc:sldMk cId="695338608" sldId="10584"/>
            <ac:spMk id="17" creationId="{FBBCFC88-1358-7B1F-233F-4F339932313A}"/>
          </ac:spMkLst>
        </pc:spChg>
        <pc:picChg chg="add mod">
          <ac:chgData name="Hasselwander Daniel" userId="c52ad4b4-8117-4235-b9f1-fab9bcac5934" providerId="ADAL" clId="{0A51A083-F6AA-EB48-A7DB-66FA2B39D2D9}" dt="2023-03-10T07:41:36.859" v="357" actId="1076"/>
          <ac:picMkLst>
            <pc:docMk/>
            <pc:sldMk cId="695338608" sldId="10584"/>
            <ac:picMk id="4" creationId="{CA937669-6A46-2718-4E21-E26D00C931B3}"/>
          </ac:picMkLst>
        </pc:picChg>
        <pc:picChg chg="add mod">
          <ac:chgData name="Hasselwander Daniel" userId="c52ad4b4-8117-4235-b9f1-fab9bcac5934" providerId="ADAL" clId="{0A51A083-F6AA-EB48-A7DB-66FA2B39D2D9}" dt="2023-03-10T07:41:09.409" v="311" actId="1076"/>
          <ac:picMkLst>
            <pc:docMk/>
            <pc:sldMk cId="695338608" sldId="10584"/>
            <ac:picMk id="6" creationId="{0C9595A7-1BFC-19A9-1642-7668EA350A8D}"/>
          </ac:picMkLst>
        </pc:picChg>
        <pc:picChg chg="del">
          <ac:chgData name="Hasselwander Daniel" userId="c52ad4b4-8117-4235-b9f1-fab9bcac5934" providerId="ADAL" clId="{0A51A083-F6AA-EB48-A7DB-66FA2B39D2D9}" dt="2023-03-10T07:39:24.346" v="305" actId="478"/>
          <ac:picMkLst>
            <pc:docMk/>
            <pc:sldMk cId="695338608" sldId="10584"/>
            <ac:picMk id="16" creationId="{D62482C2-CA84-7B9E-BAED-8FB4F98BE619}"/>
          </ac:picMkLst>
        </pc:picChg>
      </pc:sldChg>
      <pc:sldChg chg="delSp modSp add mod">
        <pc:chgData name="Hasselwander Daniel" userId="c52ad4b4-8117-4235-b9f1-fab9bcac5934" providerId="ADAL" clId="{0A51A083-F6AA-EB48-A7DB-66FA2B39D2D9}" dt="2023-03-10T07:42:56.825" v="471" actId="20577"/>
        <pc:sldMkLst>
          <pc:docMk/>
          <pc:sldMk cId="3905982123" sldId="10588"/>
        </pc:sldMkLst>
        <pc:spChg chg="mod">
          <ac:chgData name="Hasselwander Daniel" userId="c52ad4b4-8117-4235-b9f1-fab9bcac5934" providerId="ADAL" clId="{0A51A083-F6AA-EB48-A7DB-66FA2B39D2D9}" dt="2023-03-10T07:41:57.654" v="378" actId="20577"/>
          <ac:spMkLst>
            <pc:docMk/>
            <pc:sldMk cId="3905982123" sldId="10588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0A51A083-F6AA-EB48-A7DB-66FA2B39D2D9}" dt="2023-03-10T07:42:56.825" v="471" actId="20577"/>
          <ac:spMkLst>
            <pc:docMk/>
            <pc:sldMk cId="3905982123" sldId="10588"/>
            <ac:spMk id="17" creationId="{FBBCFC88-1358-7B1F-233F-4F339932313A}"/>
          </ac:spMkLst>
        </pc:spChg>
        <pc:picChg chg="del">
          <ac:chgData name="Hasselwander Daniel" userId="c52ad4b4-8117-4235-b9f1-fab9bcac5934" providerId="ADAL" clId="{0A51A083-F6AA-EB48-A7DB-66FA2B39D2D9}" dt="2023-03-10T07:42:12.747" v="382" actId="478"/>
          <ac:picMkLst>
            <pc:docMk/>
            <pc:sldMk cId="3905982123" sldId="10588"/>
            <ac:picMk id="4" creationId="{CA937669-6A46-2718-4E21-E26D00C931B3}"/>
          </ac:picMkLst>
        </pc:picChg>
        <pc:picChg chg="del">
          <ac:chgData name="Hasselwander Daniel" userId="c52ad4b4-8117-4235-b9f1-fab9bcac5934" providerId="ADAL" clId="{0A51A083-F6AA-EB48-A7DB-66FA2B39D2D9}" dt="2023-03-10T07:42:03.300" v="379" actId="478"/>
          <ac:picMkLst>
            <pc:docMk/>
            <pc:sldMk cId="3905982123" sldId="10588"/>
            <ac:picMk id="6" creationId="{0C9595A7-1BFC-19A9-1642-7668EA350A8D}"/>
          </ac:picMkLst>
        </pc:picChg>
      </pc:sldChg>
      <pc:sldChg chg="add del">
        <pc:chgData name="Hasselwander Daniel" userId="c52ad4b4-8117-4235-b9f1-fab9bcac5934" providerId="ADAL" clId="{0A51A083-F6AA-EB48-A7DB-66FA2B39D2D9}" dt="2023-03-10T07:43:01.676" v="473" actId="2696"/>
        <pc:sldMkLst>
          <pc:docMk/>
          <pc:sldMk cId="3231679479" sldId="10589"/>
        </pc:sldMkLst>
      </pc:sldChg>
      <pc:sldChg chg="modSp add mod">
        <pc:chgData name="Hasselwander Daniel" userId="c52ad4b4-8117-4235-b9f1-fab9bcac5934" providerId="ADAL" clId="{0A51A083-F6AA-EB48-A7DB-66FA2B39D2D9}" dt="2023-03-10T07:43:17.487" v="487" actId="20577"/>
        <pc:sldMkLst>
          <pc:docMk/>
          <pc:sldMk cId="4211032012" sldId="10589"/>
        </pc:sldMkLst>
        <pc:spChg chg="mod">
          <ac:chgData name="Hasselwander Daniel" userId="c52ad4b4-8117-4235-b9f1-fab9bcac5934" providerId="ADAL" clId="{0A51A083-F6AA-EB48-A7DB-66FA2B39D2D9}" dt="2023-03-10T07:43:17.487" v="487" actId="20577"/>
          <ac:spMkLst>
            <pc:docMk/>
            <pc:sldMk cId="4211032012" sldId="10589"/>
            <ac:spMk id="9" creationId="{D34E4A32-78AC-FDEA-742D-5A727060EEF8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41:49.506" v="2079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41:26.093" v="2069" actId="20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41:26.093" v="2069" actId="20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10.03.23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10.03.23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07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37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8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10.03.23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10.03.23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10.03.23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AF20B-5F37-A842-827B-39675ABE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Infrastructure </a:t>
            </a:r>
            <a:r>
              <a:rPr lang="de-CH" sz="4800" dirty="0" err="1">
                <a:ea typeface="Roboto Medium"/>
                <a:cs typeface="Roboto Medium"/>
              </a:rPr>
              <a:t>as</a:t>
            </a:r>
            <a:r>
              <a:rPr lang="de-CH" sz="4800" dirty="0">
                <a:ea typeface="Roboto Medium"/>
                <a:cs typeface="Roboto Medium"/>
              </a:rPr>
              <a:t> Code</a:t>
            </a: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 err="1"/>
              <a:t>Terraform_Basic_Coding</a:t>
            </a:r>
            <a:endParaRPr lang="de-CH" dirty="0"/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Understand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integrate</a:t>
            </a:r>
            <a:r>
              <a:rPr lang="de-DE" sz="1600" dirty="0"/>
              <a:t> </a:t>
            </a:r>
            <a:r>
              <a:rPr lang="de-DE" sz="1600" dirty="0" err="1"/>
              <a:t>azuread</a:t>
            </a:r>
            <a:r>
              <a:rPr lang="de-DE" sz="1600" dirty="0"/>
              <a:t> </a:t>
            </a:r>
            <a:r>
              <a:rPr lang="de-DE" sz="1600" dirty="0" err="1"/>
              <a:t>provider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Understand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random</a:t>
            </a:r>
            <a:r>
              <a:rPr lang="de-DE" sz="1600" dirty="0"/>
              <a:t> </a:t>
            </a:r>
            <a:r>
              <a:rPr lang="de-DE" sz="1600" dirty="0" err="1"/>
              <a:t>provider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09" y="590573"/>
            <a:ext cx="8461187" cy="1554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integrate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random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azuread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provider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453DE5-DB9A-29C0-6E76-EAD941539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076" y="1212817"/>
            <a:ext cx="4532025" cy="3729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598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create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user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our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tenant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BCFC88-1358-7B1F-233F-4F339932313A}"/>
              </a:ext>
            </a:extLst>
          </p:cNvPr>
          <p:cNvSpPr txBox="1"/>
          <p:nvPr/>
        </p:nvSpPr>
        <p:spPr>
          <a:xfrm>
            <a:off x="328603" y="1410613"/>
            <a:ext cx="8097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Write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ressource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main.tf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11EF804-64B1-DC6D-D195-AD3012679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50" y="2022866"/>
            <a:ext cx="6438900" cy="2019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3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generate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random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things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Terraform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BCFC88-1358-7B1F-233F-4F339932313A}"/>
              </a:ext>
            </a:extLst>
          </p:cNvPr>
          <p:cNvSpPr txBox="1"/>
          <p:nvPr/>
        </p:nvSpPr>
        <p:spPr>
          <a:xfrm>
            <a:off x="328603" y="1410613"/>
            <a:ext cx="8097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Write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ressource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main.tf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1117EE-CFB2-8FD3-11F6-B708AC4E4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0" y="2237164"/>
            <a:ext cx="3987800" cy="212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1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34E4A32-78AC-FDEA-742D-5A727060EEF8}"/>
              </a:ext>
            </a:extLst>
          </p:cNvPr>
          <p:cNvSpPr txBox="1"/>
          <p:nvPr/>
        </p:nvSpPr>
        <p:spPr>
          <a:xfrm>
            <a:off x="367645" y="1832670"/>
            <a:ext cx="8097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Practice07</a:t>
            </a:r>
          </a:p>
          <a:p>
            <a:r>
              <a:rPr lang="de-DE" dirty="0">
                <a:solidFill>
                  <a:schemeClr val="bg1"/>
                </a:solidFill>
              </a:rPr>
              <a:t>Practice08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3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34E4A32-78AC-FDEA-742D-5A727060EEF8}"/>
              </a:ext>
            </a:extLst>
          </p:cNvPr>
          <p:cNvSpPr txBox="1"/>
          <p:nvPr/>
        </p:nvSpPr>
        <p:spPr>
          <a:xfrm>
            <a:off x="367645" y="1832670"/>
            <a:ext cx="8097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Practice06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48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0EE8353-6B2C-49A7-B208-EC152BAD6F4A}">
  <ds:schemaRefs>
    <ds:schemaRef ds:uri="http://schemas.openxmlformats.org/package/2006/metadata/core-properties"/>
    <ds:schemaRef ds:uri="http://purl.org/dc/elements/1.1/"/>
    <ds:schemaRef ds:uri="http://purl.org/dc/dcmitype/"/>
    <ds:schemaRef ds:uri="ddb30763-e857-4b34-a181-999444e36217"/>
    <ds:schemaRef ds:uri="http://purl.org/dc/terms/"/>
    <ds:schemaRef ds:uri="http://schemas.microsoft.com/office/2006/documentManagement/types"/>
    <ds:schemaRef ds:uri="http://schemas.microsoft.com/office/infopath/2007/PartnerControls"/>
    <ds:schemaRef ds:uri="a1e95efe-86df-4da3-b0c8-298cdda2dfd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Macintosh PowerPoint</Application>
  <PresentationFormat>Bildschirmpräsentation (16:9)</PresentationFormat>
  <Paragraphs>36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 Light</vt:lpstr>
      <vt:lpstr>Roboto Medium</vt:lpstr>
      <vt:lpstr>Symbol</vt:lpstr>
      <vt:lpstr>ti8m Master 2022/07</vt:lpstr>
      <vt:lpstr>Infrastructure as Code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14</cp:revision>
  <cp:lastPrinted>2023-03-09T22:54:03Z</cp:lastPrinted>
  <dcterms:created xsi:type="dcterms:W3CDTF">2018-01-30T07:25:07Z</dcterms:created>
  <dcterms:modified xsi:type="dcterms:W3CDTF">2023-03-10T08:01:29Z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