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30" r:id="rId5"/>
  </p:sldMasterIdLst>
  <p:notesMasterIdLst>
    <p:notesMasterId r:id="rId16"/>
  </p:notesMasterIdLst>
  <p:handoutMasterIdLst>
    <p:handoutMasterId r:id="rId17"/>
  </p:handoutMasterIdLst>
  <p:sldIdLst>
    <p:sldId id="10465" r:id="rId6"/>
    <p:sldId id="10529" r:id="rId7"/>
    <p:sldId id="10588" r:id="rId8"/>
    <p:sldId id="10584" r:id="rId9"/>
    <p:sldId id="10589" r:id="rId10"/>
    <p:sldId id="10585" r:id="rId11"/>
    <p:sldId id="10586" r:id="rId12"/>
    <p:sldId id="10587" r:id="rId13"/>
    <p:sldId id="10578" r:id="rId14"/>
    <p:sldId id="10576" r:id="rId15"/>
  </p:sldIdLst>
  <p:sldSz cx="9144000" cy="5143500" type="screen16x9"/>
  <p:notesSz cx="9931400" cy="6794500"/>
  <p:custDataLst>
    <p:tags r:id="rId18"/>
  </p:custDataLst>
  <p:defaultTextStyle>
    <a:defPPr>
      <a:defRPr lang="de-DE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5103" userDrawn="1">
          <p15:clr>
            <a:srgbClr val="A4A3A4"/>
          </p15:clr>
        </p15:guide>
        <p15:guide id="5" orient="horz" pos="2459" userDrawn="1">
          <p15:clr>
            <a:srgbClr val="A4A3A4"/>
          </p15:clr>
        </p15:guide>
        <p15:guide id="6" orient="horz" pos="1371" userDrawn="1">
          <p15:clr>
            <a:srgbClr val="A4A3A4"/>
          </p15:clr>
        </p15:guide>
        <p15:guide id="7" pos="20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eler Tanja" initials="BT" lastIdx="1" clrIdx="0">
    <p:extLst>
      <p:ext uri="{19B8F6BF-5375-455C-9EA6-DF929625EA0E}">
        <p15:presenceInfo xmlns:p15="http://schemas.microsoft.com/office/powerpoint/2012/main" userId="S::tanja.beeler@ti8m.ch::04fc9798-6ab8-493d-b4b0-cca0aa987ded" providerId="AD"/>
      </p:ext>
    </p:extLst>
  </p:cmAuthor>
  <p:cmAuthor id="2" name="Schittko Ewelina" initials="SE" lastIdx="1" clrIdx="1">
    <p:extLst>
      <p:ext uri="{19B8F6BF-5375-455C-9EA6-DF929625EA0E}">
        <p15:presenceInfo xmlns:p15="http://schemas.microsoft.com/office/powerpoint/2012/main" userId="S::Ewelina.Schittko@ti8m.ch::85e714a3-a9cb-4435-be14-78d4e473fe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F60A"/>
    <a:srgbClr val="FFED03"/>
    <a:srgbClr val="FF009E"/>
    <a:srgbClr val="7B0027"/>
    <a:srgbClr val="FFCE00"/>
    <a:srgbClr val="0EC8C8"/>
    <a:srgbClr val="A5DEDC"/>
    <a:srgbClr val="99B9DB"/>
    <a:srgbClr val="BF9E77"/>
    <a:srgbClr val="F89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1A083-F6AA-EB48-A7DB-66FA2B39D2D9}" v="6" dt="2023-03-10T07:44:53.669"/>
    <p1510:client id="{1788CF67-91F7-0E44-913E-4C338AC7E037}" v="25" dt="2023-03-10T03:01:00.960"/>
    <p1510:client id="{2410DF6D-AA04-AC49-B024-58B8F2A40422}" v="45" dt="2023-03-09T22:18:23.340"/>
    <p1510:client id="{5902B624-2C60-8948-839F-F959AA714190}" v="23" dt="2023-03-10T04:46:53.810"/>
    <p1510:client id="{79750A4F-6BFB-6043-8D50-B5DA0C2B08F6}" v="207" dt="2023-03-10T01:02:54.291"/>
    <p1510:client id="{9FE973FE-7F31-4B42-8B7D-759690518113}" v="25" dt="2023-03-10T03:59:26.0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80136"/>
  </p:normalViewPr>
  <p:slideViewPr>
    <p:cSldViewPr snapToGrid="0">
      <p:cViewPr varScale="1">
        <p:scale>
          <a:sx n="135" d="100"/>
          <a:sy n="135" d="100"/>
        </p:scale>
        <p:origin x="1672" y="176"/>
      </p:cViewPr>
      <p:guideLst>
        <p:guide pos="5103"/>
        <p:guide orient="horz" pos="2459"/>
        <p:guide orient="horz" pos="1371"/>
        <p:guide pos="201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selwander Daniel" userId="c52ad4b4-8117-4235-b9f1-fab9bcac5934" providerId="ADAL" clId="{79750A4F-6BFB-6043-8D50-B5DA0C2B08F6}"/>
    <pc:docChg chg="undo custSel addSld delSld modSld sldOrd">
      <pc:chgData name="Hasselwander Daniel" userId="c52ad4b4-8117-4235-b9f1-fab9bcac5934" providerId="ADAL" clId="{79750A4F-6BFB-6043-8D50-B5DA0C2B08F6}" dt="2023-03-10T01:10:08.707" v="3978" actId="20577"/>
      <pc:docMkLst>
        <pc:docMk/>
      </pc:docMkLst>
      <pc:sldChg chg="addSp delSp modSp mod">
        <pc:chgData name="Hasselwander Daniel" userId="c52ad4b4-8117-4235-b9f1-fab9bcac5934" providerId="ADAL" clId="{79750A4F-6BFB-6043-8D50-B5DA0C2B08F6}" dt="2023-03-10T01:05:38.399" v="3820"/>
        <pc:sldMkLst>
          <pc:docMk/>
          <pc:sldMk cId="1338123478" sldId="10483"/>
        </pc:sldMkLst>
        <pc:spChg chg="mod">
          <ac:chgData name="Hasselwander Daniel" userId="c52ad4b4-8117-4235-b9f1-fab9bcac5934" providerId="ADAL" clId="{79750A4F-6BFB-6043-8D50-B5DA0C2B08F6}" dt="2023-03-10T01:05:38.399" v="3820"/>
          <ac:spMkLst>
            <pc:docMk/>
            <pc:sldMk cId="1338123478" sldId="10483"/>
            <ac:spMk id="2" creationId="{A0B7C6DE-253F-0374-F735-8A4174830D91}"/>
          </ac:spMkLst>
        </pc:spChg>
        <pc:spChg chg="add mod">
          <ac:chgData name="Hasselwander Daniel" userId="c52ad4b4-8117-4235-b9f1-fab9bcac5934" providerId="ADAL" clId="{79750A4F-6BFB-6043-8D50-B5DA0C2B08F6}" dt="2023-03-09T23:27:34.132" v="1284" actId="20577"/>
          <ac:spMkLst>
            <pc:docMk/>
            <pc:sldMk cId="1338123478" sldId="10483"/>
            <ac:spMk id="3" creationId="{FAC92171-E8B5-390E-65FC-24FB804755F9}"/>
          </ac:spMkLst>
        </pc:spChg>
        <pc:spChg chg="del">
          <ac:chgData name="Hasselwander Daniel" userId="c52ad4b4-8117-4235-b9f1-fab9bcac5934" providerId="ADAL" clId="{79750A4F-6BFB-6043-8D50-B5DA0C2B08F6}" dt="2023-03-09T22:56:29.139" v="466" actId="478"/>
          <ac:spMkLst>
            <pc:docMk/>
            <pc:sldMk cId="1338123478" sldId="10483"/>
            <ac:spMk id="4" creationId="{80D92B32-5B65-44AA-8F03-F2A8649970C0}"/>
          </ac:spMkLst>
        </pc:spChg>
        <pc:spChg chg="mod">
          <ac:chgData name="Hasselwander Daniel" userId="c52ad4b4-8117-4235-b9f1-fab9bcac5934" providerId="ADAL" clId="{79750A4F-6BFB-6043-8D50-B5DA0C2B08F6}" dt="2023-03-09T22:55:39.744" v="465" actId="20577"/>
          <ac:spMkLst>
            <pc:docMk/>
            <pc:sldMk cId="1338123478" sldId="10483"/>
            <ac:spMk id="15" creationId="{1BD9B7C1-5860-C447-7FC6-D510200F75A2}"/>
          </ac:spMkLst>
        </pc:spChg>
        <pc:picChg chg="add mod modCrop">
          <ac:chgData name="Hasselwander Daniel" userId="c52ad4b4-8117-4235-b9f1-fab9bcac5934" providerId="ADAL" clId="{79750A4F-6BFB-6043-8D50-B5DA0C2B08F6}" dt="2023-03-09T23:04:06.938" v="728" actId="1076"/>
          <ac:picMkLst>
            <pc:docMk/>
            <pc:sldMk cId="1338123478" sldId="10483"/>
            <ac:picMk id="6" creationId="{4AFF51CA-21A7-B42B-99D2-87615345CBD7}"/>
          </ac:picMkLst>
        </pc:picChg>
        <pc:picChg chg="add mod">
          <ac:chgData name="Hasselwander Daniel" userId="c52ad4b4-8117-4235-b9f1-fab9bcac5934" providerId="ADAL" clId="{79750A4F-6BFB-6043-8D50-B5DA0C2B08F6}" dt="2023-03-09T23:04:40.873" v="734" actId="1076"/>
          <ac:picMkLst>
            <pc:docMk/>
            <pc:sldMk cId="1338123478" sldId="10483"/>
            <ac:picMk id="8" creationId="{99AF958A-3872-BA18-7FBA-B5CB1B61DD86}"/>
          </ac:picMkLst>
        </pc:picChg>
        <pc:picChg chg="add mod">
          <ac:chgData name="Hasselwander Daniel" userId="c52ad4b4-8117-4235-b9f1-fab9bcac5934" providerId="ADAL" clId="{79750A4F-6BFB-6043-8D50-B5DA0C2B08F6}" dt="2023-03-09T23:06:23.504" v="750" actId="207"/>
          <ac:picMkLst>
            <pc:docMk/>
            <pc:sldMk cId="1338123478" sldId="10483"/>
            <ac:picMk id="14" creationId="{04033789-DF32-A05C-DA22-5C7A57E7ED51}"/>
          </ac:picMkLst>
        </pc:picChg>
        <pc:picChg chg="add mod">
          <ac:chgData name="Hasselwander Daniel" userId="c52ad4b4-8117-4235-b9f1-fab9bcac5934" providerId="ADAL" clId="{79750A4F-6BFB-6043-8D50-B5DA0C2B08F6}" dt="2023-03-09T23:06:52.793" v="755" actId="1076"/>
          <ac:picMkLst>
            <pc:docMk/>
            <pc:sldMk cId="1338123478" sldId="10483"/>
            <ac:picMk id="17" creationId="{907FED13-3F2B-4637-E688-FBCDF7A92B18}"/>
          </ac:picMkLst>
        </pc:picChg>
        <pc:cxnChg chg="add mod">
          <ac:chgData name="Hasselwander Daniel" userId="c52ad4b4-8117-4235-b9f1-fab9bcac5934" providerId="ADAL" clId="{79750A4F-6BFB-6043-8D50-B5DA0C2B08F6}" dt="2023-03-09T23:05:29.172" v="742" actId="14100"/>
          <ac:cxnSpMkLst>
            <pc:docMk/>
            <pc:sldMk cId="1338123478" sldId="10483"/>
            <ac:cxnSpMk id="10" creationId="{1DC6F92D-801B-776F-493A-35A6141D8707}"/>
          </ac:cxnSpMkLst>
        </pc:cxnChg>
      </pc:sldChg>
      <pc:sldChg chg="modSp mod">
        <pc:chgData name="Hasselwander Daniel" userId="c52ad4b4-8117-4235-b9f1-fab9bcac5934" providerId="ADAL" clId="{79750A4F-6BFB-6043-8D50-B5DA0C2B08F6}" dt="2023-03-10T01:10:08.707" v="3978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79750A4F-6BFB-6043-8D50-B5DA0C2B08F6}" dt="2023-03-10T01:05:33.341" v="3819" actId="20577"/>
          <ac:spMkLst>
            <pc:docMk/>
            <pc:sldMk cId="3273907781" sldId="10529"/>
            <ac:spMk id="2" creationId="{A0B7C6DE-253F-0374-F735-8A4174830D91}"/>
          </ac:spMkLst>
        </pc:spChg>
        <pc:spChg chg="mod">
          <ac:chgData name="Hasselwander Daniel" userId="c52ad4b4-8117-4235-b9f1-fab9bcac5934" providerId="ADAL" clId="{79750A4F-6BFB-6043-8D50-B5DA0C2B08F6}" dt="2023-03-10T01:10:08.707" v="3978" actId="20577"/>
          <ac:spMkLst>
            <pc:docMk/>
            <pc:sldMk cId="3273907781" sldId="10529"/>
            <ac:spMk id="6" creationId="{8B875B02-AC0C-63DB-381B-E0E897C11CEA}"/>
          </ac:spMkLst>
        </pc:spChg>
      </pc:sldChg>
      <pc:sldChg chg="addSp delSp modSp del mod">
        <pc:chgData name="Hasselwander Daniel" userId="c52ad4b4-8117-4235-b9f1-fab9bcac5934" providerId="ADAL" clId="{79750A4F-6BFB-6043-8D50-B5DA0C2B08F6}" dt="2023-03-10T00:57:18.610" v="3645" actId="2696"/>
        <pc:sldMkLst>
          <pc:docMk/>
          <pc:sldMk cId="3859057315" sldId="10536"/>
        </pc:sldMkLst>
        <pc:spChg chg="add del mod">
          <ac:chgData name="Hasselwander Daniel" userId="c52ad4b4-8117-4235-b9f1-fab9bcac5934" providerId="ADAL" clId="{79750A4F-6BFB-6043-8D50-B5DA0C2B08F6}" dt="2023-03-09T22:53:15.487" v="400"/>
          <ac:spMkLst>
            <pc:docMk/>
            <pc:sldMk cId="3859057315" sldId="10536"/>
            <ac:spMk id="2" creationId="{C5DF2F9D-65C9-9265-BDE2-589C82B7FDD1}"/>
          </ac:spMkLst>
        </pc:spChg>
        <pc:spChg chg="add del mod">
          <ac:chgData name="Hasselwander Daniel" userId="c52ad4b4-8117-4235-b9f1-fab9bcac5934" providerId="ADAL" clId="{79750A4F-6BFB-6043-8D50-B5DA0C2B08F6}" dt="2023-03-09T22:53:22.408" v="403"/>
          <ac:spMkLst>
            <pc:docMk/>
            <pc:sldMk cId="3859057315" sldId="10536"/>
            <ac:spMk id="3" creationId="{C48FAB8A-8B0B-5F88-5D32-508796A0B107}"/>
          </ac:spMkLst>
        </pc:spChg>
        <pc:spChg chg="add del mod">
          <ac:chgData name="Hasselwander Daniel" userId="c52ad4b4-8117-4235-b9f1-fab9bcac5934" providerId="ADAL" clId="{79750A4F-6BFB-6043-8D50-B5DA0C2B08F6}" dt="2023-03-09T22:53:27.428" v="406"/>
          <ac:spMkLst>
            <pc:docMk/>
            <pc:sldMk cId="3859057315" sldId="10536"/>
            <ac:spMk id="4" creationId="{BEE3C978-4AB3-A7F8-8010-6A6D77E4F92D}"/>
          </ac:spMkLst>
        </pc:spChg>
        <pc:spChg chg="mod">
          <ac:chgData name="Hasselwander Daniel" userId="c52ad4b4-8117-4235-b9f1-fab9bcac5934" providerId="ADAL" clId="{79750A4F-6BFB-6043-8D50-B5DA0C2B08F6}" dt="2023-03-09T22:53:44.575" v="430" actId="20577"/>
          <ac:spMkLst>
            <pc:docMk/>
            <pc:sldMk cId="3859057315" sldId="10536"/>
            <ac:spMk id="9" creationId="{D34E4A32-78AC-FDEA-742D-5A727060EEF8}"/>
          </ac:spMkLst>
        </pc:spChg>
      </pc:sldChg>
      <pc:sldChg chg="addSp delSp modSp del mod">
        <pc:chgData name="Hasselwander Daniel" userId="c52ad4b4-8117-4235-b9f1-fab9bcac5934" providerId="ADAL" clId="{79750A4F-6BFB-6043-8D50-B5DA0C2B08F6}" dt="2023-03-09T23:36:59.890" v="1411" actId="2696"/>
        <pc:sldMkLst>
          <pc:docMk/>
          <pc:sldMk cId="3419381171" sldId="10537"/>
        </pc:sldMkLst>
        <pc:spChg chg="mod">
          <ac:chgData name="Hasselwander Daniel" userId="c52ad4b4-8117-4235-b9f1-fab9bcac5934" providerId="ADAL" clId="{79750A4F-6BFB-6043-8D50-B5DA0C2B08F6}" dt="2023-03-09T23:35:00.065" v="1337" actId="20577"/>
          <ac:spMkLst>
            <pc:docMk/>
            <pc:sldMk cId="3419381171" sldId="10537"/>
            <ac:spMk id="2" creationId="{A0B7C6DE-253F-0374-F735-8A4174830D91}"/>
          </ac:spMkLst>
        </pc:spChg>
        <pc:spChg chg="add del mod">
          <ac:chgData name="Hasselwander Daniel" userId="c52ad4b4-8117-4235-b9f1-fab9bcac5934" providerId="ADAL" clId="{79750A4F-6BFB-6043-8D50-B5DA0C2B08F6}" dt="2023-03-09T23:15:16.345" v="892"/>
          <ac:spMkLst>
            <pc:docMk/>
            <pc:sldMk cId="3419381171" sldId="10537"/>
            <ac:spMk id="3" creationId="{523F5ABC-41CF-51FC-6BEA-F9CB589BD1CF}"/>
          </ac:spMkLst>
        </pc:spChg>
        <pc:spChg chg="add del mod">
          <ac:chgData name="Hasselwander Daniel" userId="c52ad4b4-8117-4235-b9f1-fab9bcac5934" providerId="ADAL" clId="{79750A4F-6BFB-6043-8D50-B5DA0C2B08F6}" dt="2023-03-09T23:22:31.760" v="1150" actId="478"/>
          <ac:spMkLst>
            <pc:docMk/>
            <pc:sldMk cId="3419381171" sldId="10537"/>
            <ac:spMk id="14" creationId="{C9F36C93-CC71-2986-E9C2-DB52C757323F}"/>
          </ac:spMkLst>
        </pc:spChg>
        <pc:spChg chg="mod">
          <ac:chgData name="Hasselwander Daniel" userId="c52ad4b4-8117-4235-b9f1-fab9bcac5934" providerId="ADAL" clId="{79750A4F-6BFB-6043-8D50-B5DA0C2B08F6}" dt="2023-03-09T23:36:02.311" v="1369" actId="20577"/>
          <ac:spMkLst>
            <pc:docMk/>
            <pc:sldMk cId="3419381171" sldId="10537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79750A4F-6BFB-6043-8D50-B5DA0C2B08F6}" dt="2023-03-09T23:22:18.269" v="1132" actId="478"/>
          <ac:spMkLst>
            <pc:docMk/>
            <pc:sldMk cId="3419381171" sldId="10537"/>
            <ac:spMk id="16" creationId="{82E69920-F082-0412-7A69-1161171841E1}"/>
          </ac:spMkLst>
        </pc:spChg>
        <pc:spChg chg="del">
          <ac:chgData name="Hasselwander Daniel" userId="c52ad4b4-8117-4235-b9f1-fab9bcac5934" providerId="ADAL" clId="{79750A4F-6BFB-6043-8D50-B5DA0C2B08F6}" dt="2023-03-09T23:14:38.682" v="854" actId="478"/>
          <ac:spMkLst>
            <pc:docMk/>
            <pc:sldMk cId="3419381171" sldId="10537"/>
            <ac:spMk id="17" creationId="{65DE4C6B-3CCC-1FDC-E3D2-BC269159A4C2}"/>
          </ac:spMkLst>
        </pc:spChg>
        <pc:spChg chg="del">
          <ac:chgData name="Hasselwander Daniel" userId="c52ad4b4-8117-4235-b9f1-fab9bcac5934" providerId="ADAL" clId="{79750A4F-6BFB-6043-8D50-B5DA0C2B08F6}" dt="2023-03-09T23:14:38.204" v="853" actId="478"/>
          <ac:spMkLst>
            <pc:docMk/>
            <pc:sldMk cId="3419381171" sldId="10537"/>
            <ac:spMk id="18" creationId="{8711D1E7-A5BD-7F2C-CFD7-8B8D16D6BF7C}"/>
          </ac:spMkLst>
        </pc:spChg>
        <pc:spChg chg="add del mod">
          <ac:chgData name="Hasselwander Daniel" userId="c52ad4b4-8117-4235-b9f1-fab9bcac5934" providerId="ADAL" clId="{79750A4F-6BFB-6043-8D50-B5DA0C2B08F6}" dt="2023-03-09T23:22:04.780" v="1119" actId="478"/>
          <ac:spMkLst>
            <pc:docMk/>
            <pc:sldMk cId="3419381171" sldId="10537"/>
            <ac:spMk id="19" creationId="{36AE026A-179E-4996-B0CE-ED42F1A67406}"/>
          </ac:spMkLst>
        </pc:spChg>
        <pc:spChg chg="del">
          <ac:chgData name="Hasselwander Daniel" userId="c52ad4b4-8117-4235-b9f1-fab9bcac5934" providerId="ADAL" clId="{79750A4F-6BFB-6043-8D50-B5DA0C2B08F6}" dt="2023-03-09T23:14:35.498" v="849" actId="478"/>
          <ac:spMkLst>
            <pc:docMk/>
            <pc:sldMk cId="3419381171" sldId="10537"/>
            <ac:spMk id="20" creationId="{48D362E2-ABB6-380A-B156-F08E5F4A8FE1}"/>
          </ac:spMkLst>
        </pc:spChg>
        <pc:spChg chg="del">
          <ac:chgData name="Hasselwander Daniel" userId="c52ad4b4-8117-4235-b9f1-fab9bcac5934" providerId="ADAL" clId="{79750A4F-6BFB-6043-8D50-B5DA0C2B08F6}" dt="2023-03-09T23:14:34.649" v="848" actId="478"/>
          <ac:spMkLst>
            <pc:docMk/>
            <pc:sldMk cId="3419381171" sldId="10537"/>
            <ac:spMk id="21" creationId="{1F860A9A-04C5-6A35-4788-3C19D3B52D76}"/>
          </ac:spMkLst>
        </pc:spChg>
        <pc:spChg chg="del mod">
          <ac:chgData name="Hasselwander Daniel" userId="c52ad4b4-8117-4235-b9f1-fab9bcac5934" providerId="ADAL" clId="{79750A4F-6BFB-6043-8D50-B5DA0C2B08F6}" dt="2023-03-09T23:14:37.159" v="852" actId="478"/>
          <ac:spMkLst>
            <pc:docMk/>
            <pc:sldMk cId="3419381171" sldId="10537"/>
            <ac:spMk id="22" creationId="{5F1404C9-60B9-4B32-E4A9-DBD7C7DE9E28}"/>
          </ac:spMkLst>
        </pc:spChg>
        <pc:spChg chg="del">
          <ac:chgData name="Hasselwander Daniel" userId="c52ad4b4-8117-4235-b9f1-fab9bcac5934" providerId="ADAL" clId="{79750A4F-6BFB-6043-8D50-B5DA0C2B08F6}" dt="2023-03-09T23:14:35.969" v="850" actId="478"/>
          <ac:spMkLst>
            <pc:docMk/>
            <pc:sldMk cId="3419381171" sldId="10537"/>
            <ac:spMk id="23" creationId="{D176DB3B-9C98-9065-6112-61B081E94828}"/>
          </ac:spMkLst>
        </pc:spChg>
        <pc:spChg chg="add mod">
          <ac:chgData name="Hasselwander Daniel" userId="c52ad4b4-8117-4235-b9f1-fab9bcac5934" providerId="ADAL" clId="{79750A4F-6BFB-6043-8D50-B5DA0C2B08F6}" dt="2023-03-09T23:23:46.827" v="1178" actId="1076"/>
          <ac:spMkLst>
            <pc:docMk/>
            <pc:sldMk cId="3419381171" sldId="10537"/>
            <ac:spMk id="24" creationId="{C03D4409-85A2-E4FD-C0FA-E1B8B7C992DD}"/>
          </ac:spMkLst>
        </pc:spChg>
        <pc:spChg chg="add del mod">
          <ac:chgData name="Hasselwander Daniel" userId="c52ad4b4-8117-4235-b9f1-fab9bcac5934" providerId="ADAL" clId="{79750A4F-6BFB-6043-8D50-B5DA0C2B08F6}" dt="2023-03-09T23:22:06.230" v="1120" actId="478"/>
          <ac:spMkLst>
            <pc:docMk/>
            <pc:sldMk cId="3419381171" sldId="10537"/>
            <ac:spMk id="25" creationId="{EEF266A9-DC47-7650-AF54-E408E980047F}"/>
          </ac:spMkLst>
        </pc:spChg>
        <pc:spChg chg="add mod">
          <ac:chgData name="Hasselwander Daniel" userId="c52ad4b4-8117-4235-b9f1-fab9bcac5934" providerId="ADAL" clId="{79750A4F-6BFB-6043-8D50-B5DA0C2B08F6}" dt="2023-03-09T23:23:50.483" v="1179" actId="1076"/>
          <ac:spMkLst>
            <pc:docMk/>
            <pc:sldMk cId="3419381171" sldId="10537"/>
            <ac:spMk id="26" creationId="{E8DA0ACF-5821-C9C9-6A27-F1AE7E20C5CD}"/>
          </ac:spMkLst>
        </pc:spChg>
        <pc:spChg chg="add mod">
          <ac:chgData name="Hasselwander Daniel" userId="c52ad4b4-8117-4235-b9f1-fab9bcac5934" providerId="ADAL" clId="{79750A4F-6BFB-6043-8D50-B5DA0C2B08F6}" dt="2023-03-09T23:22:49.458" v="1156" actId="1076"/>
          <ac:spMkLst>
            <pc:docMk/>
            <pc:sldMk cId="3419381171" sldId="10537"/>
            <ac:spMk id="27" creationId="{45D853E8-00D3-F5C8-8F30-B0B62B18A3CD}"/>
          </ac:spMkLst>
        </pc:spChg>
        <pc:spChg chg="add mod">
          <ac:chgData name="Hasselwander Daniel" userId="c52ad4b4-8117-4235-b9f1-fab9bcac5934" providerId="ADAL" clId="{79750A4F-6BFB-6043-8D50-B5DA0C2B08F6}" dt="2023-03-09T23:26:37.782" v="1202" actId="1582"/>
          <ac:spMkLst>
            <pc:docMk/>
            <pc:sldMk cId="3419381171" sldId="10537"/>
            <ac:spMk id="28" creationId="{38088DB4-78FF-D59A-ACB6-74A87744E2B0}"/>
          </ac:spMkLst>
        </pc:spChg>
        <pc:spChg chg="add del mod">
          <ac:chgData name="Hasselwander Daniel" userId="c52ad4b4-8117-4235-b9f1-fab9bcac5934" providerId="ADAL" clId="{79750A4F-6BFB-6043-8D50-B5DA0C2B08F6}" dt="2023-03-09T23:23:28.887" v="1166" actId="478"/>
          <ac:spMkLst>
            <pc:docMk/>
            <pc:sldMk cId="3419381171" sldId="10537"/>
            <ac:spMk id="29" creationId="{E00FFECA-1B11-F2AC-198D-A862CDAF5397}"/>
          </ac:spMkLst>
        </pc:spChg>
        <pc:grpChg chg="add mod">
          <ac:chgData name="Hasselwander Daniel" userId="c52ad4b4-8117-4235-b9f1-fab9bcac5934" providerId="ADAL" clId="{79750A4F-6BFB-6043-8D50-B5DA0C2B08F6}" dt="2023-03-09T23:17:57.033" v="976" actId="1076"/>
          <ac:grpSpMkLst>
            <pc:docMk/>
            <pc:sldMk cId="3419381171" sldId="10537"/>
            <ac:grpSpMk id="10" creationId="{BD414237-0B26-CE8F-A202-52586BB0EA9D}"/>
          </ac:grpSpMkLst>
        </pc:grpChg>
        <pc:grpChg chg="add mod">
          <ac:chgData name="Hasselwander Daniel" userId="c52ad4b4-8117-4235-b9f1-fab9bcac5934" providerId="ADAL" clId="{79750A4F-6BFB-6043-8D50-B5DA0C2B08F6}" dt="2023-03-09T23:35:52.581" v="1364" actId="1076"/>
          <ac:grpSpMkLst>
            <pc:docMk/>
            <pc:sldMk cId="3419381171" sldId="10537"/>
            <ac:grpSpMk id="44" creationId="{21F94E34-06EB-3435-CBF7-9378175DD764}"/>
          </ac:grpSpMkLst>
        </pc:grpChg>
        <pc:grpChg chg="add mod">
          <ac:chgData name="Hasselwander Daniel" userId="c52ad4b4-8117-4235-b9f1-fab9bcac5934" providerId="ADAL" clId="{79750A4F-6BFB-6043-8D50-B5DA0C2B08F6}" dt="2023-03-09T23:35:46.765" v="1361" actId="1076"/>
          <ac:grpSpMkLst>
            <pc:docMk/>
            <pc:sldMk cId="3419381171" sldId="10537"/>
            <ac:grpSpMk id="45" creationId="{79E9426D-74E9-0F6C-92C9-1048E30209BF}"/>
          </ac:grpSpMkLst>
        </pc:grpChg>
        <pc:grpChg chg="add mod">
          <ac:chgData name="Hasselwander Daniel" userId="c52ad4b4-8117-4235-b9f1-fab9bcac5934" providerId="ADAL" clId="{79750A4F-6BFB-6043-8D50-B5DA0C2B08F6}" dt="2023-03-09T23:35:41.048" v="1359" actId="1076"/>
          <ac:grpSpMkLst>
            <pc:docMk/>
            <pc:sldMk cId="3419381171" sldId="10537"/>
            <ac:grpSpMk id="46" creationId="{A80FD54E-3E0D-D38B-81CE-734C9B836F7F}"/>
          </ac:grpSpMkLst>
        </pc:grpChg>
        <pc:graphicFrameChg chg="add del mod modGraphic">
          <ac:chgData name="Hasselwander Daniel" userId="c52ad4b4-8117-4235-b9f1-fab9bcac5934" providerId="ADAL" clId="{79750A4F-6BFB-6043-8D50-B5DA0C2B08F6}" dt="2023-03-09T23:17:36.810" v="973" actId="478"/>
          <ac:graphicFrameMkLst>
            <pc:docMk/>
            <pc:sldMk cId="3419381171" sldId="10537"/>
            <ac:graphicFrameMk id="4" creationId="{B51B3B0E-CED3-3D10-CA92-DC2C915C8ABB}"/>
          </ac:graphicFrameMkLst>
        </pc:graphicFrameChg>
        <pc:picChg chg="add mod">
          <ac:chgData name="Hasselwander Daniel" userId="c52ad4b4-8117-4235-b9f1-fab9bcac5934" providerId="ADAL" clId="{79750A4F-6BFB-6043-8D50-B5DA0C2B08F6}" dt="2023-03-09T23:17:37.890" v="974"/>
          <ac:picMkLst>
            <pc:docMk/>
            <pc:sldMk cId="3419381171" sldId="10537"/>
            <ac:picMk id="5" creationId="{E7617365-8127-5FAF-65AF-A61156275EFF}"/>
          </ac:picMkLst>
        </pc:picChg>
        <pc:picChg chg="add mod">
          <ac:chgData name="Hasselwander Daniel" userId="c52ad4b4-8117-4235-b9f1-fab9bcac5934" providerId="ADAL" clId="{79750A4F-6BFB-6043-8D50-B5DA0C2B08F6}" dt="2023-03-09T23:17:37.890" v="974"/>
          <ac:picMkLst>
            <pc:docMk/>
            <pc:sldMk cId="3419381171" sldId="10537"/>
            <ac:picMk id="6" creationId="{44399F5F-61AC-A85C-22DB-5427C674398D}"/>
          </ac:picMkLst>
        </pc:picChg>
        <pc:picChg chg="add mod">
          <ac:chgData name="Hasselwander Daniel" userId="c52ad4b4-8117-4235-b9f1-fab9bcac5934" providerId="ADAL" clId="{79750A4F-6BFB-6043-8D50-B5DA0C2B08F6}" dt="2023-03-09T23:18:04.614" v="977" actId="1076"/>
          <ac:picMkLst>
            <pc:docMk/>
            <pc:sldMk cId="3419381171" sldId="10537"/>
            <ac:picMk id="8" creationId="{CB26A6EB-A4FF-0B94-C446-3C06B2A0FDE5}"/>
          </ac:picMkLst>
        </pc:picChg>
        <pc:picChg chg="add mod">
          <ac:chgData name="Hasselwander Daniel" userId="c52ad4b4-8117-4235-b9f1-fab9bcac5934" providerId="ADAL" clId="{79750A4F-6BFB-6043-8D50-B5DA0C2B08F6}" dt="2023-03-09T23:18:04.614" v="977" actId="1076"/>
          <ac:picMkLst>
            <pc:docMk/>
            <pc:sldMk cId="3419381171" sldId="10537"/>
            <ac:picMk id="9" creationId="{0E704C9F-8D78-D131-DB5A-CF04CD1F0584}"/>
          </ac:picMkLst>
        </pc:picChg>
        <pc:picChg chg="add mod">
          <ac:chgData name="Hasselwander Daniel" userId="c52ad4b4-8117-4235-b9f1-fab9bcac5934" providerId="ADAL" clId="{79750A4F-6BFB-6043-8D50-B5DA0C2B08F6}" dt="2023-03-09T23:22:47.725" v="1155" actId="1076"/>
          <ac:picMkLst>
            <pc:docMk/>
            <pc:sldMk cId="3419381171" sldId="10537"/>
            <ac:picMk id="13" creationId="{018C0665-18FD-6AAA-D338-8140030E1760}"/>
          </ac:picMkLst>
        </pc:picChg>
        <pc:picChg chg="add mod">
          <ac:chgData name="Hasselwander Daniel" userId="c52ad4b4-8117-4235-b9f1-fab9bcac5934" providerId="ADAL" clId="{79750A4F-6BFB-6043-8D50-B5DA0C2B08F6}" dt="2023-03-09T23:24:50.912" v="1184" actId="1076"/>
          <ac:picMkLst>
            <pc:docMk/>
            <pc:sldMk cId="3419381171" sldId="10537"/>
            <ac:picMk id="32" creationId="{9CA2E386-C822-636F-8EA3-B8E6FF9100B9}"/>
          </ac:picMkLst>
        </pc:picChg>
        <pc:picChg chg="add del mod">
          <ac:chgData name="Hasselwander Daniel" userId="c52ad4b4-8117-4235-b9f1-fab9bcac5934" providerId="ADAL" clId="{79750A4F-6BFB-6043-8D50-B5DA0C2B08F6}" dt="2023-03-09T23:25:33.403" v="1192" actId="478"/>
          <ac:picMkLst>
            <pc:docMk/>
            <pc:sldMk cId="3419381171" sldId="10537"/>
            <ac:picMk id="33" creationId="{9721B4BA-1D2D-FD2D-1E64-9A341E83403E}"/>
          </ac:picMkLst>
        </pc:picChg>
        <pc:picChg chg="add mod">
          <ac:chgData name="Hasselwander Daniel" userId="c52ad4b4-8117-4235-b9f1-fab9bcac5934" providerId="ADAL" clId="{79750A4F-6BFB-6043-8D50-B5DA0C2B08F6}" dt="2023-03-09T23:24:49" v="1183" actId="1076"/>
          <ac:picMkLst>
            <pc:docMk/>
            <pc:sldMk cId="3419381171" sldId="10537"/>
            <ac:picMk id="34" creationId="{F1EBB849-7BB8-737B-A89B-7DF55A391A41}"/>
          </ac:picMkLst>
        </pc:picChg>
        <pc:picChg chg="add del mod">
          <ac:chgData name="Hasselwander Daniel" userId="c52ad4b4-8117-4235-b9f1-fab9bcac5934" providerId="ADAL" clId="{79750A4F-6BFB-6043-8D50-B5DA0C2B08F6}" dt="2023-03-09T23:25:50.788" v="1199" actId="478"/>
          <ac:picMkLst>
            <pc:docMk/>
            <pc:sldMk cId="3419381171" sldId="10537"/>
            <ac:picMk id="35" creationId="{9AF57A35-06DB-32C2-CDDB-F78A1012CBCF}"/>
          </ac:picMkLst>
        </pc:picChg>
        <pc:picChg chg="add mod">
          <ac:chgData name="Hasselwander Daniel" userId="c52ad4b4-8117-4235-b9f1-fab9bcac5934" providerId="ADAL" clId="{79750A4F-6BFB-6043-8D50-B5DA0C2B08F6}" dt="2023-03-09T23:25:38.596" v="1194" actId="1076"/>
          <ac:picMkLst>
            <pc:docMk/>
            <pc:sldMk cId="3419381171" sldId="10537"/>
            <ac:picMk id="41" creationId="{36AB51D6-5F4C-F406-4E8E-408D40AE7476}"/>
          </ac:picMkLst>
        </pc:picChg>
        <pc:picChg chg="add mod">
          <ac:chgData name="Hasselwander Daniel" userId="c52ad4b4-8117-4235-b9f1-fab9bcac5934" providerId="ADAL" clId="{79750A4F-6BFB-6043-8D50-B5DA0C2B08F6}" dt="2023-03-09T23:25:55.097" v="1201" actId="1076"/>
          <ac:picMkLst>
            <pc:docMk/>
            <pc:sldMk cId="3419381171" sldId="10537"/>
            <ac:picMk id="43" creationId="{12DEA85D-8627-6CAB-099A-CB80BCCD39B6}"/>
          </ac:picMkLst>
        </pc:picChg>
        <pc:cxnChg chg="add mod">
          <ac:chgData name="Hasselwander Daniel" userId="c52ad4b4-8117-4235-b9f1-fab9bcac5934" providerId="ADAL" clId="{79750A4F-6BFB-6043-8D50-B5DA0C2B08F6}" dt="2023-03-09T23:18:12.404" v="980" actId="14100"/>
          <ac:cxnSpMkLst>
            <pc:docMk/>
            <pc:sldMk cId="3419381171" sldId="10537"/>
            <ac:cxnSpMk id="7" creationId="{5FBAFAE8-661C-44F7-FE9B-2E9B25E99D09}"/>
          </ac:cxnSpMkLst>
        </pc:cxnChg>
        <pc:cxnChg chg="add mod">
          <ac:chgData name="Hasselwander Daniel" userId="c52ad4b4-8117-4235-b9f1-fab9bcac5934" providerId="ADAL" clId="{79750A4F-6BFB-6043-8D50-B5DA0C2B08F6}" dt="2023-03-09T23:23:42.292" v="1176" actId="14100"/>
          <ac:cxnSpMkLst>
            <pc:docMk/>
            <pc:sldMk cId="3419381171" sldId="10537"/>
            <ac:cxnSpMk id="30" creationId="{A1AE8CC9-3C48-AC23-FFF7-49519A77AD2B}"/>
          </ac:cxnSpMkLst>
        </pc:cxnChg>
        <pc:cxnChg chg="add mod">
          <ac:chgData name="Hasselwander Daniel" userId="c52ad4b4-8117-4235-b9f1-fab9bcac5934" providerId="ADAL" clId="{79750A4F-6BFB-6043-8D50-B5DA0C2B08F6}" dt="2023-03-09T23:24:57.796" v="1187" actId="1076"/>
          <ac:cxnSpMkLst>
            <pc:docMk/>
            <pc:sldMk cId="3419381171" sldId="10537"/>
            <ac:cxnSpMk id="36" creationId="{6B9FF7C2-9350-5FF1-49D6-02E580EC5AF6}"/>
          </ac:cxnSpMkLst>
        </pc:cxnChg>
        <pc:cxnChg chg="add mod">
          <ac:chgData name="Hasselwander Daniel" userId="c52ad4b4-8117-4235-b9f1-fab9bcac5934" providerId="ADAL" clId="{79750A4F-6BFB-6043-8D50-B5DA0C2B08F6}" dt="2023-03-09T23:25:02.295" v="1190" actId="14100"/>
          <ac:cxnSpMkLst>
            <pc:docMk/>
            <pc:sldMk cId="3419381171" sldId="10537"/>
            <ac:cxnSpMk id="38" creationId="{6D66D538-BF38-A3BC-445A-F1FD1C47CA3E}"/>
          </ac:cxnSpMkLst>
        </pc:cxnChg>
      </pc:sldChg>
      <pc:sldChg chg="delSp del mod">
        <pc:chgData name="Hasselwander Daniel" userId="c52ad4b4-8117-4235-b9f1-fab9bcac5934" providerId="ADAL" clId="{79750A4F-6BFB-6043-8D50-B5DA0C2B08F6}" dt="2023-03-10T00:57:20.718" v="3646" actId="2696"/>
        <pc:sldMkLst>
          <pc:docMk/>
          <pc:sldMk cId="818592116" sldId="10539"/>
        </pc:sldMkLst>
        <pc:spChg chg="del">
          <ac:chgData name="Hasselwander Daniel" userId="c52ad4b4-8117-4235-b9f1-fab9bcac5934" providerId="ADAL" clId="{79750A4F-6BFB-6043-8D50-B5DA0C2B08F6}" dt="2023-03-10T00:57:10.542" v="3643" actId="478"/>
          <ac:spMkLst>
            <pc:docMk/>
            <pc:sldMk cId="818592116" sldId="10539"/>
            <ac:spMk id="16" creationId="{B5306709-D102-B70C-F54F-D16BE14B6B0C}"/>
          </ac:spMkLst>
        </pc:spChg>
        <pc:picChg chg="del">
          <ac:chgData name="Hasselwander Daniel" userId="c52ad4b4-8117-4235-b9f1-fab9bcac5934" providerId="ADAL" clId="{79750A4F-6BFB-6043-8D50-B5DA0C2B08F6}" dt="2023-03-10T00:57:07.833" v="3642" actId="478"/>
          <ac:picMkLst>
            <pc:docMk/>
            <pc:sldMk cId="818592116" sldId="10539"/>
            <ac:picMk id="13" creationId="{5E38F63D-18E4-5585-4970-CED37DD06C94}"/>
          </ac:picMkLst>
        </pc:picChg>
        <pc:picChg chg="del">
          <ac:chgData name="Hasselwander Daniel" userId="c52ad4b4-8117-4235-b9f1-fab9bcac5934" providerId="ADAL" clId="{79750A4F-6BFB-6043-8D50-B5DA0C2B08F6}" dt="2023-03-10T00:57:10.542" v="3643" actId="478"/>
          <ac:picMkLst>
            <pc:docMk/>
            <pc:sldMk cId="818592116" sldId="10539"/>
            <ac:picMk id="15" creationId="{E533B7CA-E739-C887-477C-36902158F7E6}"/>
          </ac:picMkLst>
        </pc:picChg>
      </pc:sldChg>
      <pc:sldChg chg="del">
        <pc:chgData name="Hasselwander Daniel" userId="c52ad4b4-8117-4235-b9f1-fab9bcac5934" providerId="ADAL" clId="{79750A4F-6BFB-6043-8D50-B5DA0C2B08F6}" dt="2023-03-10T00:57:22.931" v="3647" actId="2696"/>
        <pc:sldMkLst>
          <pc:docMk/>
          <pc:sldMk cId="675175934" sldId="10540"/>
        </pc:sldMkLst>
      </pc:sldChg>
      <pc:sldChg chg="del">
        <pc:chgData name="Hasselwander Daniel" userId="c52ad4b4-8117-4235-b9f1-fab9bcac5934" providerId="ADAL" clId="{79750A4F-6BFB-6043-8D50-B5DA0C2B08F6}" dt="2023-03-10T00:44:44.459" v="2978" actId="2696"/>
        <pc:sldMkLst>
          <pc:docMk/>
          <pc:sldMk cId="3212215526" sldId="10541"/>
        </pc:sldMkLst>
      </pc:sldChg>
      <pc:sldChg chg="add del">
        <pc:chgData name="Hasselwander Daniel" userId="c52ad4b4-8117-4235-b9f1-fab9bcac5934" providerId="ADAL" clId="{79750A4F-6BFB-6043-8D50-B5DA0C2B08F6}" dt="2023-03-09T23:16:57.371" v="955" actId="2696"/>
        <pc:sldMkLst>
          <pc:docMk/>
          <pc:sldMk cId="2558333495" sldId="10542"/>
        </pc:sldMkLst>
      </pc:sldChg>
      <pc:sldChg chg="modSp add del mod">
        <pc:chgData name="Hasselwander Daniel" userId="c52ad4b4-8117-4235-b9f1-fab9bcac5934" providerId="ADAL" clId="{79750A4F-6BFB-6043-8D50-B5DA0C2B08F6}" dt="2023-03-10T00:35:53.554" v="2726" actId="2696"/>
        <pc:sldMkLst>
          <pc:docMk/>
          <pc:sldMk cId="3098282048" sldId="10543"/>
        </pc:sldMkLst>
        <pc:spChg chg="mod">
          <ac:chgData name="Hasselwander Daniel" userId="c52ad4b4-8117-4235-b9f1-fab9bcac5934" providerId="ADAL" clId="{79750A4F-6BFB-6043-8D50-B5DA0C2B08F6}" dt="2023-03-10T00:34:14.076" v="2716" actId="20577"/>
          <ac:spMkLst>
            <pc:docMk/>
            <pc:sldMk cId="3098282048" sldId="10543"/>
            <ac:spMk id="15" creationId="{1BD9B7C1-5860-C447-7FC6-D510200F75A2}"/>
          </ac:spMkLst>
        </pc:spChg>
      </pc:sldChg>
      <pc:sldChg chg="add del">
        <pc:chgData name="Hasselwander Daniel" userId="c52ad4b4-8117-4235-b9f1-fab9bcac5934" providerId="ADAL" clId="{79750A4F-6BFB-6043-8D50-B5DA0C2B08F6}" dt="2023-03-09T23:17:24.264" v="972" actId="2696"/>
        <pc:sldMkLst>
          <pc:docMk/>
          <pc:sldMk cId="1992439412" sldId="10544"/>
        </pc:sldMkLst>
      </pc:sldChg>
      <pc:sldChg chg="delSp modSp add del mod">
        <pc:chgData name="Hasselwander Daniel" userId="c52ad4b4-8117-4235-b9f1-fab9bcac5934" providerId="ADAL" clId="{79750A4F-6BFB-6043-8D50-B5DA0C2B08F6}" dt="2023-03-09T23:41:41.993" v="1534" actId="2696"/>
        <pc:sldMkLst>
          <pc:docMk/>
          <pc:sldMk cId="2536542445" sldId="10544"/>
        </pc:sldMkLst>
        <pc:spChg chg="mod">
          <ac:chgData name="Hasselwander Daniel" userId="c52ad4b4-8117-4235-b9f1-fab9bcac5934" providerId="ADAL" clId="{79750A4F-6BFB-6043-8D50-B5DA0C2B08F6}" dt="2023-03-09T23:37:07.215" v="1421" actId="20577"/>
          <ac:spMkLst>
            <pc:docMk/>
            <pc:sldMk cId="2536542445" sldId="10544"/>
            <ac:spMk id="2" creationId="{A0B7C6DE-253F-0374-F735-8A4174830D91}"/>
          </ac:spMkLst>
        </pc:spChg>
        <pc:spChg chg="mod">
          <ac:chgData name="Hasselwander Daniel" userId="c52ad4b4-8117-4235-b9f1-fab9bcac5934" providerId="ADAL" clId="{79750A4F-6BFB-6043-8D50-B5DA0C2B08F6}" dt="2023-03-09T23:37:14.877" v="1432" actId="20577"/>
          <ac:spMkLst>
            <pc:docMk/>
            <pc:sldMk cId="2536542445" sldId="10544"/>
            <ac:spMk id="15" creationId="{1BD9B7C1-5860-C447-7FC6-D510200F75A2}"/>
          </ac:spMkLst>
        </pc:spChg>
        <pc:spChg chg="del">
          <ac:chgData name="Hasselwander Daniel" userId="c52ad4b4-8117-4235-b9f1-fab9bcac5934" providerId="ADAL" clId="{79750A4F-6BFB-6043-8D50-B5DA0C2B08F6}" dt="2023-03-09T23:36:47.160" v="1410" actId="478"/>
          <ac:spMkLst>
            <pc:docMk/>
            <pc:sldMk cId="2536542445" sldId="10544"/>
            <ac:spMk id="28" creationId="{38088DB4-78FF-D59A-ACB6-74A87744E2B0}"/>
          </ac:spMkLst>
        </pc:spChg>
      </pc:sldChg>
      <pc:sldChg chg="addSp delSp modSp add mod">
        <pc:chgData name="Hasselwander Daniel" userId="c52ad4b4-8117-4235-b9f1-fab9bcac5934" providerId="ADAL" clId="{79750A4F-6BFB-6043-8D50-B5DA0C2B08F6}" dt="2023-03-09T23:43:43.233" v="1613" actId="20577"/>
        <pc:sldMkLst>
          <pc:docMk/>
          <pc:sldMk cId="3644932648" sldId="10545"/>
        </pc:sldMkLst>
        <pc:spChg chg="add del mod">
          <ac:chgData name="Hasselwander Daniel" userId="c52ad4b4-8117-4235-b9f1-fab9bcac5934" providerId="ADAL" clId="{79750A4F-6BFB-6043-8D50-B5DA0C2B08F6}" dt="2023-03-09T23:42:01.173" v="1537" actId="478"/>
          <ac:spMkLst>
            <pc:docMk/>
            <pc:sldMk cId="3644932648" sldId="10545"/>
            <ac:spMk id="3" creationId="{78D14A3F-8996-8EFA-469A-B221662B4F93}"/>
          </ac:spMkLst>
        </pc:spChg>
        <pc:spChg chg="add del mod">
          <ac:chgData name="Hasselwander Daniel" userId="c52ad4b4-8117-4235-b9f1-fab9bcac5934" providerId="ADAL" clId="{79750A4F-6BFB-6043-8D50-B5DA0C2B08F6}" dt="2023-03-09T23:41:51.080" v="1535" actId="478"/>
          <ac:spMkLst>
            <pc:docMk/>
            <pc:sldMk cId="3644932648" sldId="10545"/>
            <ac:spMk id="12" creationId="{A46FE72B-CE52-CE4C-2CE7-9BF2565C69B3}"/>
          </ac:spMkLst>
        </pc:spChg>
        <pc:spChg chg="mod">
          <ac:chgData name="Hasselwander Daniel" userId="c52ad4b4-8117-4235-b9f1-fab9bcac5934" providerId="ADAL" clId="{79750A4F-6BFB-6043-8D50-B5DA0C2B08F6}" dt="2023-03-09T23:43:43.233" v="1613" actId="20577"/>
          <ac:spMkLst>
            <pc:docMk/>
            <pc:sldMk cId="3644932648" sldId="10545"/>
            <ac:spMk id="15" creationId="{1BD9B7C1-5860-C447-7FC6-D510200F75A2}"/>
          </ac:spMkLst>
        </pc:spChg>
        <pc:spChg chg="del">
          <ac:chgData name="Hasselwander Daniel" userId="c52ad4b4-8117-4235-b9f1-fab9bcac5934" providerId="ADAL" clId="{79750A4F-6BFB-6043-8D50-B5DA0C2B08F6}" dt="2023-03-09T23:42:04.899" v="1540" actId="478"/>
          <ac:spMkLst>
            <pc:docMk/>
            <pc:sldMk cId="3644932648" sldId="10545"/>
            <ac:spMk id="24" creationId="{C03D4409-85A2-E4FD-C0FA-E1B8B7C992DD}"/>
          </ac:spMkLst>
        </pc:spChg>
        <pc:spChg chg="del">
          <ac:chgData name="Hasselwander Daniel" userId="c52ad4b4-8117-4235-b9f1-fab9bcac5934" providerId="ADAL" clId="{79750A4F-6BFB-6043-8D50-B5DA0C2B08F6}" dt="2023-03-09T23:42:05.931" v="1541" actId="478"/>
          <ac:spMkLst>
            <pc:docMk/>
            <pc:sldMk cId="3644932648" sldId="10545"/>
            <ac:spMk id="26" creationId="{E8DA0ACF-5821-C9C9-6A27-F1AE7E20C5CD}"/>
          </ac:spMkLst>
        </pc:spChg>
        <pc:spChg chg="del">
          <ac:chgData name="Hasselwander Daniel" userId="c52ad4b4-8117-4235-b9f1-fab9bcac5934" providerId="ADAL" clId="{79750A4F-6BFB-6043-8D50-B5DA0C2B08F6}" dt="2023-03-09T23:42:03.727" v="1539" actId="478"/>
          <ac:spMkLst>
            <pc:docMk/>
            <pc:sldMk cId="3644932648" sldId="10545"/>
            <ac:spMk id="27" creationId="{45D853E8-00D3-F5C8-8F30-B0B62B18A3CD}"/>
          </ac:spMkLst>
        </pc:spChg>
        <pc:grpChg chg="mod">
          <ac:chgData name="Hasselwander Daniel" userId="c52ad4b4-8117-4235-b9f1-fab9bcac5934" providerId="ADAL" clId="{79750A4F-6BFB-6043-8D50-B5DA0C2B08F6}" dt="2023-03-09T23:39:45.254" v="1517" actId="1076"/>
          <ac:grpSpMkLst>
            <pc:docMk/>
            <pc:sldMk cId="3644932648" sldId="10545"/>
            <ac:grpSpMk id="10" creationId="{BD414237-0B26-CE8F-A202-52586BB0EA9D}"/>
          </ac:grpSpMkLst>
        </pc:grpChg>
        <pc:picChg chg="mod">
          <ac:chgData name="Hasselwander Daniel" userId="c52ad4b4-8117-4235-b9f1-fab9bcac5934" providerId="ADAL" clId="{79750A4F-6BFB-6043-8D50-B5DA0C2B08F6}" dt="2023-03-09T23:38:52.602" v="1489" actId="1076"/>
          <ac:picMkLst>
            <pc:docMk/>
            <pc:sldMk cId="3644932648" sldId="10545"/>
            <ac:picMk id="8" creationId="{CB26A6EB-A4FF-0B94-C446-3C06B2A0FDE5}"/>
          </ac:picMkLst>
        </pc:picChg>
        <pc:picChg chg="mod">
          <ac:chgData name="Hasselwander Daniel" userId="c52ad4b4-8117-4235-b9f1-fab9bcac5934" providerId="ADAL" clId="{79750A4F-6BFB-6043-8D50-B5DA0C2B08F6}" dt="2023-03-09T23:38:52.602" v="1489" actId="1076"/>
          <ac:picMkLst>
            <pc:docMk/>
            <pc:sldMk cId="3644932648" sldId="10545"/>
            <ac:picMk id="9" creationId="{0E704C9F-8D78-D131-DB5A-CF04CD1F0584}"/>
          </ac:picMkLst>
        </pc:picChg>
        <pc:picChg chg="del">
          <ac:chgData name="Hasselwander Daniel" userId="c52ad4b4-8117-4235-b9f1-fab9bcac5934" providerId="ADAL" clId="{79750A4F-6BFB-6043-8D50-B5DA0C2B08F6}" dt="2023-03-09T23:42:02.397" v="1538" actId="478"/>
          <ac:picMkLst>
            <pc:docMk/>
            <pc:sldMk cId="3644932648" sldId="10545"/>
            <ac:picMk id="13" creationId="{018C0665-18FD-6AAA-D338-8140030E1760}"/>
          </ac:picMkLst>
        </pc:picChg>
        <pc:picChg chg="mod">
          <ac:chgData name="Hasselwander Daniel" userId="c52ad4b4-8117-4235-b9f1-fab9bcac5934" providerId="ADAL" clId="{79750A4F-6BFB-6043-8D50-B5DA0C2B08F6}" dt="2023-03-09T23:39:13.159" v="1504" actId="1038"/>
          <ac:picMkLst>
            <pc:docMk/>
            <pc:sldMk cId="3644932648" sldId="10545"/>
            <ac:picMk id="32" creationId="{9CA2E386-C822-636F-8EA3-B8E6FF9100B9}"/>
          </ac:picMkLst>
        </pc:picChg>
        <pc:picChg chg="mod">
          <ac:chgData name="Hasselwander Daniel" userId="c52ad4b4-8117-4235-b9f1-fab9bcac5934" providerId="ADAL" clId="{79750A4F-6BFB-6043-8D50-B5DA0C2B08F6}" dt="2023-03-09T23:39:13.159" v="1504" actId="1038"/>
          <ac:picMkLst>
            <pc:docMk/>
            <pc:sldMk cId="3644932648" sldId="10545"/>
            <ac:picMk id="34" creationId="{F1EBB849-7BB8-737B-A89B-7DF55A391A41}"/>
          </ac:picMkLst>
        </pc:picChg>
        <pc:picChg chg="mod">
          <ac:chgData name="Hasselwander Daniel" userId="c52ad4b4-8117-4235-b9f1-fab9bcac5934" providerId="ADAL" clId="{79750A4F-6BFB-6043-8D50-B5DA0C2B08F6}" dt="2023-03-09T23:39:13.159" v="1504" actId="1038"/>
          <ac:picMkLst>
            <pc:docMk/>
            <pc:sldMk cId="3644932648" sldId="10545"/>
            <ac:picMk id="41" creationId="{36AB51D6-5F4C-F406-4E8E-408D40AE7476}"/>
          </ac:picMkLst>
        </pc:picChg>
        <pc:picChg chg="mod">
          <ac:chgData name="Hasselwander Daniel" userId="c52ad4b4-8117-4235-b9f1-fab9bcac5934" providerId="ADAL" clId="{79750A4F-6BFB-6043-8D50-B5DA0C2B08F6}" dt="2023-03-09T23:39:13.159" v="1504" actId="1038"/>
          <ac:picMkLst>
            <pc:docMk/>
            <pc:sldMk cId="3644932648" sldId="10545"/>
            <ac:picMk id="43" creationId="{12DEA85D-8627-6CAB-099A-CB80BCCD39B6}"/>
          </ac:picMkLst>
        </pc:picChg>
        <pc:cxnChg chg="add del mod">
          <ac:chgData name="Hasselwander Daniel" userId="c52ad4b4-8117-4235-b9f1-fab9bcac5934" providerId="ADAL" clId="{79750A4F-6BFB-6043-8D50-B5DA0C2B08F6}" dt="2023-03-09T23:41:52.092" v="1536" actId="478"/>
          <ac:cxnSpMkLst>
            <pc:docMk/>
            <pc:sldMk cId="3644932648" sldId="10545"/>
            <ac:cxnSpMk id="4" creationId="{299EB249-C090-0CE7-7662-68652FF4BBBB}"/>
          </ac:cxnSpMkLst>
        </pc:cxnChg>
        <pc:cxnChg chg="del mod">
          <ac:chgData name="Hasselwander Daniel" userId="c52ad4b4-8117-4235-b9f1-fab9bcac5934" providerId="ADAL" clId="{79750A4F-6BFB-6043-8D50-B5DA0C2B08F6}" dt="2023-03-09T23:42:58.478" v="1585" actId="478"/>
          <ac:cxnSpMkLst>
            <pc:docMk/>
            <pc:sldMk cId="3644932648" sldId="10545"/>
            <ac:cxnSpMk id="7" creationId="{5FBAFAE8-661C-44F7-FE9B-2E9B25E99D09}"/>
          </ac:cxnSpMkLst>
        </pc:cxnChg>
        <pc:cxnChg chg="mod">
          <ac:chgData name="Hasselwander Daniel" userId="c52ad4b4-8117-4235-b9f1-fab9bcac5934" providerId="ADAL" clId="{79750A4F-6BFB-6043-8D50-B5DA0C2B08F6}" dt="2023-03-09T23:43:10.928" v="1588" actId="1076"/>
          <ac:cxnSpMkLst>
            <pc:docMk/>
            <pc:sldMk cId="3644932648" sldId="10545"/>
            <ac:cxnSpMk id="30" creationId="{A1AE8CC9-3C48-AC23-FFF7-49519A77AD2B}"/>
          </ac:cxnSpMkLst>
        </pc:cxnChg>
        <pc:cxnChg chg="mod">
          <ac:chgData name="Hasselwander Daniel" userId="c52ad4b4-8117-4235-b9f1-fab9bcac5934" providerId="ADAL" clId="{79750A4F-6BFB-6043-8D50-B5DA0C2B08F6}" dt="2023-03-09T23:43:04.842" v="1587" actId="14100"/>
          <ac:cxnSpMkLst>
            <pc:docMk/>
            <pc:sldMk cId="3644932648" sldId="10545"/>
            <ac:cxnSpMk id="36" creationId="{6B9FF7C2-9350-5FF1-49D6-02E580EC5AF6}"/>
          </ac:cxnSpMkLst>
        </pc:cxnChg>
        <pc:cxnChg chg="mod">
          <ac:chgData name="Hasselwander Daniel" userId="c52ad4b4-8117-4235-b9f1-fab9bcac5934" providerId="ADAL" clId="{79750A4F-6BFB-6043-8D50-B5DA0C2B08F6}" dt="2023-03-09T23:43:17.928" v="1590" actId="14100"/>
          <ac:cxnSpMkLst>
            <pc:docMk/>
            <pc:sldMk cId="3644932648" sldId="10545"/>
            <ac:cxnSpMk id="38" creationId="{6D66D538-BF38-A3BC-445A-F1FD1C47CA3E}"/>
          </ac:cxnSpMkLst>
        </pc:cxnChg>
      </pc:sldChg>
      <pc:sldChg chg="add">
        <pc:chgData name="Hasselwander Daniel" userId="c52ad4b4-8117-4235-b9f1-fab9bcac5934" providerId="ADAL" clId="{79750A4F-6BFB-6043-8D50-B5DA0C2B08F6}" dt="2023-03-09T23:40:25.930" v="1529"/>
        <pc:sldMkLst>
          <pc:docMk/>
          <pc:sldMk cId="1345288438" sldId="10546"/>
        </pc:sldMkLst>
      </pc:sldChg>
      <pc:sldChg chg="delSp modSp add mod">
        <pc:chgData name="Hasselwander Daniel" userId="c52ad4b4-8117-4235-b9f1-fab9bcac5934" providerId="ADAL" clId="{79750A4F-6BFB-6043-8D50-B5DA0C2B08F6}" dt="2023-03-09T23:43:50.134" v="1615" actId="478"/>
        <pc:sldMkLst>
          <pc:docMk/>
          <pc:sldMk cId="2311551957" sldId="10547"/>
        </pc:sldMkLst>
        <pc:spChg chg="del">
          <ac:chgData name="Hasselwander Daniel" userId="c52ad4b4-8117-4235-b9f1-fab9bcac5934" providerId="ADAL" clId="{79750A4F-6BFB-6043-8D50-B5DA0C2B08F6}" dt="2023-03-09T23:43:49.031" v="1614" actId="478"/>
          <ac:spMkLst>
            <pc:docMk/>
            <pc:sldMk cId="2311551957" sldId="10547"/>
            <ac:spMk id="12" creationId="{A46FE72B-CE52-CE4C-2CE7-9BF2565C69B3}"/>
          </ac:spMkLst>
        </pc:spChg>
        <pc:spChg chg="mod">
          <ac:chgData name="Hasselwander Daniel" userId="c52ad4b4-8117-4235-b9f1-fab9bcac5934" providerId="ADAL" clId="{79750A4F-6BFB-6043-8D50-B5DA0C2B08F6}" dt="2023-03-09T23:42:32.890" v="1567"/>
          <ac:spMkLst>
            <pc:docMk/>
            <pc:sldMk cId="2311551957" sldId="10547"/>
            <ac:spMk id="15" creationId="{1BD9B7C1-5860-C447-7FC6-D510200F75A2}"/>
          </ac:spMkLst>
        </pc:spChg>
        <pc:cxnChg chg="del">
          <ac:chgData name="Hasselwander Daniel" userId="c52ad4b4-8117-4235-b9f1-fab9bcac5934" providerId="ADAL" clId="{79750A4F-6BFB-6043-8D50-B5DA0C2B08F6}" dt="2023-03-09T23:43:50.134" v="1615" actId="478"/>
          <ac:cxnSpMkLst>
            <pc:docMk/>
            <pc:sldMk cId="2311551957" sldId="10547"/>
            <ac:cxnSpMk id="4" creationId="{299EB249-C090-0CE7-7662-68652FF4BBBB}"/>
          </ac:cxnSpMkLst>
        </pc:cxnChg>
      </pc:sldChg>
      <pc:sldChg chg="add del">
        <pc:chgData name="Hasselwander Daniel" userId="c52ad4b4-8117-4235-b9f1-fab9bcac5934" providerId="ADAL" clId="{79750A4F-6BFB-6043-8D50-B5DA0C2B08F6}" dt="2023-03-09T23:43:55.530" v="1617" actId="2696"/>
        <pc:sldMkLst>
          <pc:docMk/>
          <pc:sldMk cId="3761901829" sldId="10548"/>
        </pc:sldMkLst>
      </pc:sldChg>
      <pc:sldChg chg="addSp delSp modSp add mod">
        <pc:chgData name="Hasselwander Daniel" userId="c52ad4b4-8117-4235-b9f1-fab9bcac5934" providerId="ADAL" clId="{79750A4F-6BFB-6043-8D50-B5DA0C2B08F6}" dt="2023-03-10T00:04:23.660" v="2454" actId="20577"/>
        <pc:sldMkLst>
          <pc:docMk/>
          <pc:sldMk cId="4279199871" sldId="10548"/>
        </pc:sldMkLst>
        <pc:spChg chg="mod">
          <ac:chgData name="Hasselwander Daniel" userId="c52ad4b4-8117-4235-b9f1-fab9bcac5934" providerId="ADAL" clId="{79750A4F-6BFB-6043-8D50-B5DA0C2B08F6}" dt="2023-03-09T23:44:15.138" v="1658" actId="20577"/>
          <ac:spMkLst>
            <pc:docMk/>
            <pc:sldMk cId="4279199871" sldId="10548"/>
            <ac:spMk id="2" creationId="{A0B7C6DE-253F-0374-F735-8A4174830D91}"/>
          </ac:spMkLst>
        </pc:spChg>
        <pc:spChg chg="mod">
          <ac:chgData name="Hasselwander Daniel" userId="c52ad4b4-8117-4235-b9f1-fab9bcac5934" providerId="ADAL" clId="{79750A4F-6BFB-6043-8D50-B5DA0C2B08F6}" dt="2023-03-10T00:04:23.660" v="2454" actId="20577"/>
          <ac:spMkLst>
            <pc:docMk/>
            <pc:sldMk cId="4279199871" sldId="10548"/>
            <ac:spMk id="3" creationId="{FAC92171-E8B5-390E-65FC-24FB804755F9}"/>
          </ac:spMkLst>
        </pc:spChg>
        <pc:spChg chg="add mod">
          <ac:chgData name="Hasselwander Daniel" userId="c52ad4b4-8117-4235-b9f1-fab9bcac5934" providerId="ADAL" clId="{79750A4F-6BFB-6043-8D50-B5DA0C2B08F6}" dt="2023-03-09T23:44:45.714" v="1676" actId="1076"/>
          <ac:spMkLst>
            <pc:docMk/>
            <pc:sldMk cId="4279199871" sldId="10548"/>
            <ac:spMk id="5" creationId="{F231CCF8-DB8F-DCBF-996E-0DE1CA540E35}"/>
          </ac:spMkLst>
        </pc:spChg>
        <pc:spChg chg="add mod">
          <ac:chgData name="Hasselwander Daniel" userId="c52ad4b4-8117-4235-b9f1-fab9bcac5934" providerId="ADAL" clId="{79750A4F-6BFB-6043-8D50-B5DA0C2B08F6}" dt="2023-03-09T23:44:45.714" v="1676" actId="1076"/>
          <ac:spMkLst>
            <pc:docMk/>
            <pc:sldMk cId="4279199871" sldId="10548"/>
            <ac:spMk id="7" creationId="{0EFA0E5F-5840-5BBC-E374-EB80ED94E293}"/>
          </ac:spMkLst>
        </pc:spChg>
        <pc:spChg chg="add mod">
          <ac:chgData name="Hasselwander Daniel" userId="c52ad4b4-8117-4235-b9f1-fab9bcac5934" providerId="ADAL" clId="{79750A4F-6BFB-6043-8D50-B5DA0C2B08F6}" dt="2023-03-09T23:44:45.714" v="1676" actId="1076"/>
          <ac:spMkLst>
            <pc:docMk/>
            <pc:sldMk cId="4279199871" sldId="10548"/>
            <ac:spMk id="9" creationId="{A84345DD-8BB8-B7A3-ABEC-4280ED0B2446}"/>
          </ac:spMkLst>
        </pc:spChg>
        <pc:spChg chg="add mod">
          <ac:chgData name="Hasselwander Daniel" userId="c52ad4b4-8117-4235-b9f1-fab9bcac5934" providerId="ADAL" clId="{79750A4F-6BFB-6043-8D50-B5DA0C2B08F6}" dt="2023-03-09T23:44:45.714" v="1676" actId="1076"/>
          <ac:spMkLst>
            <pc:docMk/>
            <pc:sldMk cId="4279199871" sldId="10548"/>
            <ac:spMk id="11" creationId="{9C9F4086-2B10-1D1A-192C-BDFB9B9520BD}"/>
          </ac:spMkLst>
        </pc:spChg>
        <pc:spChg chg="mod">
          <ac:chgData name="Hasselwander Daniel" userId="c52ad4b4-8117-4235-b9f1-fab9bcac5934" providerId="ADAL" clId="{79750A4F-6BFB-6043-8D50-B5DA0C2B08F6}" dt="2023-03-09T23:44:20.798" v="1669" actId="20577"/>
          <ac:spMkLst>
            <pc:docMk/>
            <pc:sldMk cId="4279199871" sldId="10548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79750A4F-6BFB-6043-8D50-B5DA0C2B08F6}" dt="2023-03-09T23:44:45.714" v="1676" actId="1076"/>
          <ac:picMkLst>
            <pc:docMk/>
            <pc:sldMk cId="4279199871" sldId="10548"/>
            <ac:picMk id="4" creationId="{D3C2E342-E4F4-D4EE-C7EA-DF5BE4FBD854}"/>
          </ac:picMkLst>
        </pc:picChg>
        <pc:picChg chg="del">
          <ac:chgData name="Hasselwander Daniel" userId="c52ad4b4-8117-4235-b9f1-fab9bcac5934" providerId="ADAL" clId="{79750A4F-6BFB-6043-8D50-B5DA0C2B08F6}" dt="2023-03-09T23:44:34.531" v="1670" actId="478"/>
          <ac:picMkLst>
            <pc:docMk/>
            <pc:sldMk cId="4279199871" sldId="10548"/>
            <ac:picMk id="6" creationId="{4AFF51CA-21A7-B42B-99D2-87615345CBD7}"/>
          </ac:picMkLst>
        </pc:picChg>
        <pc:picChg chg="del">
          <ac:chgData name="Hasselwander Daniel" userId="c52ad4b4-8117-4235-b9f1-fab9bcac5934" providerId="ADAL" clId="{79750A4F-6BFB-6043-8D50-B5DA0C2B08F6}" dt="2023-03-09T23:44:36.378" v="1671" actId="478"/>
          <ac:picMkLst>
            <pc:docMk/>
            <pc:sldMk cId="4279199871" sldId="10548"/>
            <ac:picMk id="8" creationId="{99AF958A-3872-BA18-7FBA-B5CB1B61DD86}"/>
          </ac:picMkLst>
        </pc:picChg>
        <pc:picChg chg="del">
          <ac:chgData name="Hasselwander Daniel" userId="c52ad4b4-8117-4235-b9f1-fab9bcac5934" providerId="ADAL" clId="{79750A4F-6BFB-6043-8D50-B5DA0C2B08F6}" dt="2023-03-09T23:44:40.236" v="1674" actId="478"/>
          <ac:picMkLst>
            <pc:docMk/>
            <pc:sldMk cId="4279199871" sldId="10548"/>
            <ac:picMk id="14" creationId="{04033789-DF32-A05C-DA22-5C7A57E7ED51}"/>
          </ac:picMkLst>
        </pc:picChg>
        <pc:picChg chg="del">
          <ac:chgData name="Hasselwander Daniel" userId="c52ad4b4-8117-4235-b9f1-fab9bcac5934" providerId="ADAL" clId="{79750A4F-6BFB-6043-8D50-B5DA0C2B08F6}" dt="2023-03-09T23:44:39.181" v="1673" actId="478"/>
          <ac:picMkLst>
            <pc:docMk/>
            <pc:sldMk cId="4279199871" sldId="10548"/>
            <ac:picMk id="17" creationId="{907FED13-3F2B-4637-E688-FBCDF7A92B18}"/>
          </ac:picMkLst>
        </pc:picChg>
        <pc:cxnChg chg="del">
          <ac:chgData name="Hasselwander Daniel" userId="c52ad4b4-8117-4235-b9f1-fab9bcac5934" providerId="ADAL" clId="{79750A4F-6BFB-6043-8D50-B5DA0C2B08F6}" dt="2023-03-09T23:44:37.570" v="1672" actId="478"/>
          <ac:cxnSpMkLst>
            <pc:docMk/>
            <pc:sldMk cId="4279199871" sldId="10548"/>
            <ac:cxnSpMk id="10" creationId="{1DC6F92D-801B-776F-493A-35A6141D8707}"/>
          </ac:cxnSpMkLst>
        </pc:cxnChg>
      </pc:sldChg>
      <pc:sldChg chg="add del">
        <pc:chgData name="Hasselwander Daniel" userId="c52ad4b4-8117-4235-b9f1-fab9bcac5934" providerId="ADAL" clId="{79750A4F-6BFB-6043-8D50-B5DA0C2B08F6}" dt="2023-03-09T23:47:46.630" v="1867" actId="2696"/>
        <pc:sldMkLst>
          <pc:docMk/>
          <pc:sldMk cId="2032480501" sldId="10549"/>
        </pc:sldMkLst>
      </pc:sldChg>
      <pc:sldChg chg="addSp delSp modSp add mod">
        <pc:chgData name="Hasselwander Daniel" userId="c52ad4b4-8117-4235-b9f1-fab9bcac5934" providerId="ADAL" clId="{79750A4F-6BFB-6043-8D50-B5DA0C2B08F6}" dt="2023-03-09T23:53:44.742" v="2097" actId="20577"/>
        <pc:sldMkLst>
          <pc:docMk/>
          <pc:sldMk cId="2768198969" sldId="10549"/>
        </pc:sldMkLst>
        <pc:spChg chg="mod">
          <ac:chgData name="Hasselwander Daniel" userId="c52ad4b4-8117-4235-b9f1-fab9bcac5934" providerId="ADAL" clId="{79750A4F-6BFB-6043-8D50-B5DA0C2B08F6}" dt="2023-03-09T23:53:44.742" v="2097" actId="20577"/>
          <ac:spMkLst>
            <pc:docMk/>
            <pc:sldMk cId="2768198969" sldId="10549"/>
            <ac:spMk id="3" creationId="{FAC92171-E8B5-390E-65FC-24FB804755F9}"/>
          </ac:spMkLst>
        </pc:spChg>
        <pc:spChg chg="del">
          <ac:chgData name="Hasselwander Daniel" userId="c52ad4b4-8117-4235-b9f1-fab9bcac5934" providerId="ADAL" clId="{79750A4F-6BFB-6043-8D50-B5DA0C2B08F6}" dt="2023-03-09T23:48:05.286" v="1874" actId="478"/>
          <ac:spMkLst>
            <pc:docMk/>
            <pc:sldMk cId="2768198969" sldId="10549"/>
            <ac:spMk id="5" creationId="{F231CCF8-DB8F-DCBF-996E-0DE1CA540E35}"/>
          </ac:spMkLst>
        </pc:spChg>
        <pc:spChg chg="add del mod">
          <ac:chgData name="Hasselwander Daniel" userId="c52ad4b4-8117-4235-b9f1-fab9bcac5934" providerId="ADAL" clId="{79750A4F-6BFB-6043-8D50-B5DA0C2B08F6}" dt="2023-03-09T23:48:20.362" v="1877" actId="478"/>
          <ac:spMkLst>
            <pc:docMk/>
            <pc:sldMk cId="2768198969" sldId="10549"/>
            <ac:spMk id="6" creationId="{3344A501-93FF-198D-E11D-7D570CC675D8}"/>
          </ac:spMkLst>
        </pc:spChg>
        <pc:spChg chg="del">
          <ac:chgData name="Hasselwander Daniel" userId="c52ad4b4-8117-4235-b9f1-fab9bcac5934" providerId="ADAL" clId="{79750A4F-6BFB-6043-8D50-B5DA0C2B08F6}" dt="2023-03-09T23:48:05.286" v="1874" actId="478"/>
          <ac:spMkLst>
            <pc:docMk/>
            <pc:sldMk cId="2768198969" sldId="10549"/>
            <ac:spMk id="7" creationId="{0EFA0E5F-5840-5BBC-E374-EB80ED94E293}"/>
          </ac:spMkLst>
        </pc:spChg>
        <pc:spChg chg="del">
          <ac:chgData name="Hasselwander Daniel" userId="c52ad4b4-8117-4235-b9f1-fab9bcac5934" providerId="ADAL" clId="{79750A4F-6BFB-6043-8D50-B5DA0C2B08F6}" dt="2023-03-09T23:48:05.286" v="1874" actId="478"/>
          <ac:spMkLst>
            <pc:docMk/>
            <pc:sldMk cId="2768198969" sldId="10549"/>
            <ac:spMk id="9" creationId="{A84345DD-8BB8-B7A3-ABEC-4280ED0B2446}"/>
          </ac:spMkLst>
        </pc:spChg>
        <pc:spChg chg="del">
          <ac:chgData name="Hasselwander Daniel" userId="c52ad4b4-8117-4235-b9f1-fab9bcac5934" providerId="ADAL" clId="{79750A4F-6BFB-6043-8D50-B5DA0C2B08F6}" dt="2023-03-09T23:48:05.286" v="1874" actId="478"/>
          <ac:spMkLst>
            <pc:docMk/>
            <pc:sldMk cId="2768198969" sldId="10549"/>
            <ac:spMk id="11" creationId="{9C9F4086-2B10-1D1A-192C-BDFB9B9520BD}"/>
          </ac:spMkLst>
        </pc:spChg>
        <pc:spChg chg="add mod">
          <ac:chgData name="Hasselwander Daniel" userId="c52ad4b4-8117-4235-b9f1-fab9bcac5934" providerId="ADAL" clId="{79750A4F-6BFB-6043-8D50-B5DA0C2B08F6}" dt="2023-03-09T23:48:24.340" v="1879" actId="1076"/>
          <ac:spMkLst>
            <pc:docMk/>
            <pc:sldMk cId="2768198969" sldId="10549"/>
            <ac:spMk id="14" creationId="{ABB13D29-4643-E7BC-3776-66FE6828235F}"/>
          </ac:spMkLst>
        </pc:spChg>
        <pc:spChg chg="mod">
          <ac:chgData name="Hasselwander Daniel" userId="c52ad4b4-8117-4235-b9f1-fab9bcac5934" providerId="ADAL" clId="{79750A4F-6BFB-6043-8D50-B5DA0C2B08F6}" dt="2023-03-09T23:47:54.318" v="1873" actId="20577"/>
          <ac:spMkLst>
            <pc:docMk/>
            <pc:sldMk cId="2768198969" sldId="10549"/>
            <ac:spMk id="15" creationId="{1BD9B7C1-5860-C447-7FC6-D510200F75A2}"/>
          </ac:spMkLst>
        </pc:spChg>
        <pc:grpChg chg="add mod">
          <ac:chgData name="Hasselwander Daniel" userId="c52ad4b4-8117-4235-b9f1-fab9bcac5934" providerId="ADAL" clId="{79750A4F-6BFB-6043-8D50-B5DA0C2B08F6}" dt="2023-03-09T23:48:24.340" v="1879" actId="1076"/>
          <ac:grpSpMkLst>
            <pc:docMk/>
            <pc:sldMk cId="2768198969" sldId="10549"/>
            <ac:grpSpMk id="8" creationId="{10D30F55-763F-754B-0560-66D6AF3B6BAF}"/>
          </ac:grpSpMkLst>
        </pc:grpChg>
        <pc:picChg chg="del">
          <ac:chgData name="Hasselwander Daniel" userId="c52ad4b4-8117-4235-b9f1-fab9bcac5934" providerId="ADAL" clId="{79750A4F-6BFB-6043-8D50-B5DA0C2B08F6}" dt="2023-03-09T23:48:05.286" v="1874" actId="478"/>
          <ac:picMkLst>
            <pc:docMk/>
            <pc:sldMk cId="2768198969" sldId="10549"/>
            <ac:picMk id="4" creationId="{D3C2E342-E4F4-D4EE-C7EA-DF5BE4FBD854}"/>
          </ac:picMkLst>
        </pc:picChg>
        <pc:picChg chg="mod">
          <ac:chgData name="Hasselwander Daniel" userId="c52ad4b4-8117-4235-b9f1-fab9bcac5934" providerId="ADAL" clId="{79750A4F-6BFB-6043-8D50-B5DA0C2B08F6}" dt="2023-03-09T23:48:20.753" v="1878"/>
          <ac:picMkLst>
            <pc:docMk/>
            <pc:sldMk cId="2768198969" sldId="10549"/>
            <ac:picMk id="10" creationId="{1643D49D-7112-8CBD-8134-249629045E84}"/>
          </ac:picMkLst>
        </pc:picChg>
        <pc:picChg chg="mod">
          <ac:chgData name="Hasselwander Daniel" userId="c52ad4b4-8117-4235-b9f1-fab9bcac5934" providerId="ADAL" clId="{79750A4F-6BFB-6043-8D50-B5DA0C2B08F6}" dt="2023-03-09T23:48:20.753" v="1878"/>
          <ac:picMkLst>
            <pc:docMk/>
            <pc:sldMk cId="2768198969" sldId="10549"/>
            <ac:picMk id="12" creationId="{930850B5-F383-69AD-2668-EF98EDBAFD80}"/>
          </ac:picMkLst>
        </pc:picChg>
        <pc:cxnChg chg="add mod">
          <ac:chgData name="Hasselwander Daniel" userId="c52ad4b4-8117-4235-b9f1-fab9bcac5934" providerId="ADAL" clId="{79750A4F-6BFB-6043-8D50-B5DA0C2B08F6}" dt="2023-03-09T23:48:24.340" v="1879" actId="1076"/>
          <ac:cxnSpMkLst>
            <pc:docMk/>
            <pc:sldMk cId="2768198969" sldId="10549"/>
            <ac:cxnSpMk id="13" creationId="{40A353A3-58D9-CB42-2A30-EEDF2EB52F8B}"/>
          </ac:cxnSpMkLst>
        </pc:cxnChg>
      </pc:sldChg>
      <pc:sldChg chg="addSp delSp modSp add mod">
        <pc:chgData name="Hasselwander Daniel" userId="c52ad4b4-8117-4235-b9f1-fab9bcac5934" providerId="ADAL" clId="{79750A4F-6BFB-6043-8D50-B5DA0C2B08F6}" dt="2023-03-10T00:00:01.005" v="2247" actId="14100"/>
        <pc:sldMkLst>
          <pc:docMk/>
          <pc:sldMk cId="268036564" sldId="10550"/>
        </pc:sldMkLst>
        <pc:spChg chg="add del mod">
          <ac:chgData name="Hasselwander Daniel" userId="c52ad4b4-8117-4235-b9f1-fab9bcac5934" providerId="ADAL" clId="{79750A4F-6BFB-6043-8D50-B5DA0C2B08F6}" dt="2023-03-09T23:56:43.889" v="2156" actId="478"/>
          <ac:spMkLst>
            <pc:docMk/>
            <pc:sldMk cId="268036564" sldId="10550"/>
            <ac:spMk id="11" creationId="{01397E28-6207-CF67-5C6C-3DFCE43A9EC2}"/>
          </ac:spMkLst>
        </pc:spChg>
        <pc:spChg chg="mod">
          <ac:chgData name="Hasselwander Daniel" userId="c52ad4b4-8117-4235-b9f1-fab9bcac5934" providerId="ADAL" clId="{79750A4F-6BFB-6043-8D50-B5DA0C2B08F6}" dt="2023-03-09T23:59:00.902" v="2228" actId="1076"/>
          <ac:spMkLst>
            <pc:docMk/>
            <pc:sldMk cId="268036564" sldId="10550"/>
            <ac:spMk id="12" creationId="{A46FE72B-CE52-CE4C-2CE7-9BF2565C69B3}"/>
          </ac:spMkLst>
        </pc:spChg>
        <pc:spChg chg="add del mod">
          <ac:chgData name="Hasselwander Daniel" userId="c52ad4b4-8117-4235-b9f1-fab9bcac5934" providerId="ADAL" clId="{79750A4F-6BFB-6043-8D50-B5DA0C2B08F6}" dt="2023-03-09T23:59:26.138" v="2234" actId="478"/>
          <ac:spMkLst>
            <pc:docMk/>
            <pc:sldMk cId="268036564" sldId="10550"/>
            <ac:spMk id="14" creationId="{591614FC-F04D-233E-30A7-1B731F32321B}"/>
          </ac:spMkLst>
        </pc:spChg>
        <pc:spChg chg="mod">
          <ac:chgData name="Hasselwander Daniel" userId="c52ad4b4-8117-4235-b9f1-fab9bcac5934" providerId="ADAL" clId="{79750A4F-6BFB-6043-8D50-B5DA0C2B08F6}" dt="2023-03-09T23:56:05.233" v="2150" actId="20577"/>
          <ac:spMkLst>
            <pc:docMk/>
            <pc:sldMk cId="268036564" sldId="10550"/>
            <ac:spMk id="15" creationId="{1BD9B7C1-5860-C447-7FC6-D510200F75A2}"/>
          </ac:spMkLst>
        </pc:spChg>
        <pc:spChg chg="add mod">
          <ac:chgData name="Hasselwander Daniel" userId="c52ad4b4-8117-4235-b9f1-fab9bcac5934" providerId="ADAL" clId="{79750A4F-6BFB-6043-8D50-B5DA0C2B08F6}" dt="2023-03-09T23:58:58.603" v="2227" actId="14100"/>
          <ac:spMkLst>
            <pc:docMk/>
            <pc:sldMk cId="268036564" sldId="10550"/>
            <ac:spMk id="16" creationId="{F0362FE3-D0B0-2427-1D4C-96DB5D8790B1}"/>
          </ac:spMkLst>
        </pc:spChg>
        <pc:spChg chg="add del mod">
          <ac:chgData name="Hasselwander Daniel" userId="c52ad4b4-8117-4235-b9f1-fab9bcac5934" providerId="ADAL" clId="{79750A4F-6BFB-6043-8D50-B5DA0C2B08F6}" dt="2023-03-09T23:59:24.620" v="2233" actId="478"/>
          <ac:spMkLst>
            <pc:docMk/>
            <pc:sldMk cId="268036564" sldId="10550"/>
            <ac:spMk id="17" creationId="{3A295D64-DB80-AAD2-9A23-1CE5779D97FF}"/>
          </ac:spMkLst>
        </pc:spChg>
        <pc:spChg chg="add mod">
          <ac:chgData name="Hasselwander Daniel" userId="c52ad4b4-8117-4235-b9f1-fab9bcac5934" providerId="ADAL" clId="{79750A4F-6BFB-6043-8D50-B5DA0C2B08F6}" dt="2023-03-09T23:59:58.704" v="2246" actId="1076"/>
          <ac:spMkLst>
            <pc:docMk/>
            <pc:sldMk cId="268036564" sldId="10550"/>
            <ac:spMk id="18" creationId="{E27F80E4-1CD8-90F1-248A-E222128EE519}"/>
          </ac:spMkLst>
        </pc:spChg>
        <pc:spChg chg="add mod">
          <ac:chgData name="Hasselwander Daniel" userId="c52ad4b4-8117-4235-b9f1-fab9bcac5934" providerId="ADAL" clId="{79750A4F-6BFB-6043-8D50-B5DA0C2B08F6}" dt="2023-03-09T23:59:43.155" v="2242" actId="1076"/>
          <ac:spMkLst>
            <pc:docMk/>
            <pc:sldMk cId="268036564" sldId="10550"/>
            <ac:spMk id="19" creationId="{7CCC9833-373B-75D1-F2A1-8F841CEDB615}"/>
          </ac:spMkLst>
        </pc:spChg>
        <pc:spChg chg="add del mod">
          <ac:chgData name="Hasselwander Daniel" userId="c52ad4b4-8117-4235-b9f1-fab9bcac5934" providerId="ADAL" clId="{79750A4F-6BFB-6043-8D50-B5DA0C2B08F6}" dt="2023-03-09T23:59:27.711" v="2235" actId="478"/>
          <ac:spMkLst>
            <pc:docMk/>
            <pc:sldMk cId="268036564" sldId="10550"/>
            <ac:spMk id="22" creationId="{67E2D420-0DC6-835F-8D54-F4B8DB0EED5F}"/>
          </ac:spMkLst>
        </pc:spChg>
        <pc:spChg chg="mod">
          <ac:chgData name="Hasselwander Daniel" userId="c52ad4b4-8117-4235-b9f1-fab9bcac5934" providerId="ADAL" clId="{79750A4F-6BFB-6043-8D50-B5DA0C2B08F6}" dt="2023-03-09T23:59:37.016" v="2241" actId="20577"/>
          <ac:spMkLst>
            <pc:docMk/>
            <pc:sldMk cId="268036564" sldId="10550"/>
            <ac:spMk id="25" creationId="{6378833D-A1D1-D02A-9D93-273A782B0F5C}"/>
          </ac:spMkLst>
        </pc:spChg>
        <pc:spChg chg="mod">
          <ac:chgData name="Hasselwander Daniel" userId="c52ad4b4-8117-4235-b9f1-fab9bcac5934" providerId="ADAL" clId="{79750A4F-6BFB-6043-8D50-B5DA0C2B08F6}" dt="2023-03-09T23:59:30.241" v="2236"/>
          <ac:spMkLst>
            <pc:docMk/>
            <pc:sldMk cId="268036564" sldId="10550"/>
            <ac:spMk id="28" creationId="{4BE70AF5-301D-2E56-6DB9-EFF022264D88}"/>
          </ac:spMkLst>
        </pc:spChg>
        <pc:grpChg chg="add mod">
          <ac:chgData name="Hasselwander Daniel" userId="c52ad4b4-8117-4235-b9f1-fab9bcac5934" providerId="ADAL" clId="{79750A4F-6BFB-6043-8D50-B5DA0C2B08F6}" dt="2023-03-09T23:59:17.085" v="2231" actId="1076"/>
          <ac:grpSpMkLst>
            <pc:docMk/>
            <pc:sldMk cId="268036564" sldId="10550"/>
            <ac:grpSpMk id="21" creationId="{CF1EA4A7-DF63-93ED-93DF-6934C81A3D78}"/>
          </ac:grpSpMkLst>
        </pc:grpChg>
        <pc:grpChg chg="add mod">
          <ac:chgData name="Hasselwander Daniel" userId="c52ad4b4-8117-4235-b9f1-fab9bcac5934" providerId="ADAL" clId="{79750A4F-6BFB-6043-8D50-B5DA0C2B08F6}" dt="2023-03-09T23:59:32.842" v="2237" actId="1076"/>
          <ac:grpSpMkLst>
            <pc:docMk/>
            <pc:sldMk cId="268036564" sldId="10550"/>
            <ac:grpSpMk id="23" creationId="{10215217-5550-E28D-72DE-4951B21A9C20}"/>
          </ac:grpSpMkLst>
        </pc:grpChg>
        <pc:cxnChg chg="mod">
          <ac:chgData name="Hasselwander Daniel" userId="c52ad4b4-8117-4235-b9f1-fab9bcac5934" providerId="ADAL" clId="{79750A4F-6BFB-6043-8D50-B5DA0C2B08F6}" dt="2023-03-10T00:00:01.005" v="2247" actId="14100"/>
          <ac:cxnSpMkLst>
            <pc:docMk/>
            <pc:sldMk cId="268036564" sldId="10550"/>
            <ac:cxnSpMk id="4" creationId="{299EB249-C090-0CE7-7662-68652FF4BBBB}"/>
          </ac:cxnSpMkLst>
        </pc:cxnChg>
        <pc:cxnChg chg="add mod">
          <ac:chgData name="Hasselwander Daniel" userId="c52ad4b4-8117-4235-b9f1-fab9bcac5934" providerId="ADAL" clId="{79750A4F-6BFB-6043-8D50-B5DA0C2B08F6}" dt="2023-03-09T23:59:55.468" v="2245" actId="14100"/>
          <ac:cxnSpMkLst>
            <pc:docMk/>
            <pc:sldMk cId="268036564" sldId="10550"/>
            <ac:cxnSpMk id="20" creationId="{923119BD-58F1-EEE6-2200-345E6FCE253F}"/>
          </ac:cxnSpMkLst>
        </pc:cxnChg>
      </pc:sldChg>
      <pc:sldChg chg="add del">
        <pc:chgData name="Hasselwander Daniel" userId="c52ad4b4-8117-4235-b9f1-fab9bcac5934" providerId="ADAL" clId="{79750A4F-6BFB-6043-8D50-B5DA0C2B08F6}" dt="2023-03-09T23:58:45.199" v="2223" actId="2696"/>
        <pc:sldMkLst>
          <pc:docMk/>
          <pc:sldMk cId="906463324" sldId="10551"/>
        </pc:sldMkLst>
      </pc:sldChg>
      <pc:sldChg chg="addSp delSp modSp add mod ord">
        <pc:chgData name="Hasselwander Daniel" userId="c52ad4b4-8117-4235-b9f1-fab9bcac5934" providerId="ADAL" clId="{79750A4F-6BFB-6043-8D50-B5DA0C2B08F6}" dt="2023-03-10T00:29:35.067" v="2699" actId="20577"/>
        <pc:sldMkLst>
          <pc:docMk/>
          <pc:sldMk cId="1682638966" sldId="10551"/>
        </pc:sldMkLst>
        <pc:spChg chg="mod">
          <ac:chgData name="Hasselwander Daniel" userId="c52ad4b4-8117-4235-b9f1-fab9bcac5934" providerId="ADAL" clId="{79750A4F-6BFB-6043-8D50-B5DA0C2B08F6}" dt="2023-03-10T00:29:35.067" v="2699" actId="20577"/>
          <ac:spMkLst>
            <pc:docMk/>
            <pc:sldMk cId="1682638966" sldId="10551"/>
            <ac:spMk id="3" creationId="{FAC92171-E8B5-390E-65FC-24FB804755F9}"/>
          </ac:spMkLst>
        </pc:spChg>
        <pc:spChg chg="mod">
          <ac:chgData name="Hasselwander Daniel" userId="c52ad4b4-8117-4235-b9f1-fab9bcac5934" providerId="ADAL" clId="{79750A4F-6BFB-6043-8D50-B5DA0C2B08F6}" dt="2023-03-10T00:00:38.578" v="2260"/>
          <ac:spMkLst>
            <pc:docMk/>
            <pc:sldMk cId="1682638966" sldId="10551"/>
            <ac:spMk id="11" creationId="{669E683D-BC78-45D9-4AB5-C56647CA8C6C}"/>
          </ac:spMkLst>
        </pc:spChg>
        <pc:spChg chg="del">
          <ac:chgData name="Hasselwander Daniel" userId="c52ad4b4-8117-4235-b9f1-fab9bcac5934" providerId="ADAL" clId="{79750A4F-6BFB-6043-8D50-B5DA0C2B08F6}" dt="2023-03-10T00:00:38.148" v="2259" actId="478"/>
          <ac:spMkLst>
            <pc:docMk/>
            <pc:sldMk cId="1682638966" sldId="10551"/>
            <ac:spMk id="14" creationId="{ABB13D29-4643-E7BC-3776-66FE6828235F}"/>
          </ac:spMkLst>
        </pc:spChg>
        <pc:spChg chg="mod">
          <ac:chgData name="Hasselwander Daniel" userId="c52ad4b4-8117-4235-b9f1-fab9bcac5934" providerId="ADAL" clId="{79750A4F-6BFB-6043-8D50-B5DA0C2B08F6}" dt="2023-03-10T00:00:16.367" v="2256" actId="20577"/>
          <ac:spMkLst>
            <pc:docMk/>
            <pc:sldMk cId="1682638966" sldId="10551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79750A4F-6BFB-6043-8D50-B5DA0C2B08F6}" dt="2023-03-10T00:00:38.578" v="2260"/>
          <ac:spMkLst>
            <pc:docMk/>
            <pc:sldMk cId="1682638966" sldId="10551"/>
            <ac:spMk id="16" creationId="{4A0BBACA-CB31-182D-749E-D9FA3F8C5722}"/>
          </ac:spMkLst>
        </pc:spChg>
        <pc:spChg chg="mod">
          <ac:chgData name="Hasselwander Daniel" userId="c52ad4b4-8117-4235-b9f1-fab9bcac5934" providerId="ADAL" clId="{79750A4F-6BFB-6043-8D50-B5DA0C2B08F6}" dt="2023-03-10T00:00:38.578" v="2260"/>
          <ac:spMkLst>
            <pc:docMk/>
            <pc:sldMk cId="1682638966" sldId="10551"/>
            <ac:spMk id="19" creationId="{0CBCB3C0-23D4-B90A-4F2C-D593F8D0F923}"/>
          </ac:spMkLst>
        </pc:spChg>
        <pc:spChg chg="mod">
          <ac:chgData name="Hasselwander Daniel" userId="c52ad4b4-8117-4235-b9f1-fab9bcac5934" providerId="ADAL" clId="{79750A4F-6BFB-6043-8D50-B5DA0C2B08F6}" dt="2023-03-10T00:00:38.578" v="2260"/>
          <ac:spMkLst>
            <pc:docMk/>
            <pc:sldMk cId="1682638966" sldId="10551"/>
            <ac:spMk id="20" creationId="{C40115A3-5E9D-9D0D-8274-8A2CB28FEB54}"/>
          </ac:spMkLst>
        </pc:spChg>
        <pc:grpChg chg="add mod">
          <ac:chgData name="Hasselwander Daniel" userId="c52ad4b4-8117-4235-b9f1-fab9bcac5934" providerId="ADAL" clId="{79750A4F-6BFB-6043-8D50-B5DA0C2B08F6}" dt="2023-03-10T00:00:43.689" v="2261" actId="1076"/>
          <ac:grpSpMkLst>
            <pc:docMk/>
            <pc:sldMk cId="1682638966" sldId="10551"/>
            <ac:grpSpMk id="4" creationId="{BDF5EBB0-B595-4A61-D56C-9210C97B13EC}"/>
          </ac:grpSpMkLst>
        </pc:grpChg>
        <pc:grpChg chg="del">
          <ac:chgData name="Hasselwander Daniel" userId="c52ad4b4-8117-4235-b9f1-fab9bcac5934" providerId="ADAL" clId="{79750A4F-6BFB-6043-8D50-B5DA0C2B08F6}" dt="2023-03-10T00:00:34.406" v="2257" actId="478"/>
          <ac:grpSpMkLst>
            <pc:docMk/>
            <pc:sldMk cId="1682638966" sldId="10551"/>
            <ac:grpSpMk id="8" creationId="{10D30F55-763F-754B-0560-66D6AF3B6BAF}"/>
          </ac:grpSpMkLst>
        </pc:grpChg>
        <pc:grpChg chg="add mod">
          <ac:chgData name="Hasselwander Daniel" userId="c52ad4b4-8117-4235-b9f1-fab9bcac5934" providerId="ADAL" clId="{79750A4F-6BFB-6043-8D50-B5DA0C2B08F6}" dt="2023-03-10T00:00:43.689" v="2261" actId="1076"/>
          <ac:grpSpMkLst>
            <pc:docMk/>
            <pc:sldMk cId="1682638966" sldId="10551"/>
            <ac:grpSpMk id="9" creationId="{862A5EC2-A9CA-B48D-B78B-45B0400EDDB6}"/>
          </ac:grpSpMkLst>
        </pc:grpChg>
        <pc:grpChg chg="add mod">
          <ac:chgData name="Hasselwander Daniel" userId="c52ad4b4-8117-4235-b9f1-fab9bcac5934" providerId="ADAL" clId="{79750A4F-6BFB-6043-8D50-B5DA0C2B08F6}" dt="2023-03-10T00:00:43.689" v="2261" actId="1076"/>
          <ac:grpSpMkLst>
            <pc:docMk/>
            <pc:sldMk cId="1682638966" sldId="10551"/>
            <ac:grpSpMk id="18" creationId="{97F5D67D-F4CA-27A9-165B-EB44AD7BD10C}"/>
          </ac:grpSpMkLst>
        </pc:grpChg>
        <pc:picChg chg="mod">
          <ac:chgData name="Hasselwander Daniel" userId="c52ad4b4-8117-4235-b9f1-fab9bcac5934" providerId="ADAL" clId="{79750A4F-6BFB-6043-8D50-B5DA0C2B08F6}" dt="2023-03-10T00:00:38.578" v="2260"/>
          <ac:picMkLst>
            <pc:docMk/>
            <pc:sldMk cId="1682638966" sldId="10551"/>
            <ac:picMk id="5" creationId="{4D9238E2-DF49-CFB7-A698-4AAFC601EC42}"/>
          </ac:picMkLst>
        </pc:picChg>
        <pc:picChg chg="mod">
          <ac:chgData name="Hasselwander Daniel" userId="c52ad4b4-8117-4235-b9f1-fab9bcac5934" providerId="ADAL" clId="{79750A4F-6BFB-6043-8D50-B5DA0C2B08F6}" dt="2023-03-10T00:00:38.578" v="2260"/>
          <ac:picMkLst>
            <pc:docMk/>
            <pc:sldMk cId="1682638966" sldId="10551"/>
            <ac:picMk id="6" creationId="{F9BFECBF-F3AE-E37C-60EA-A2A23B709A37}"/>
          </ac:picMkLst>
        </pc:picChg>
        <pc:cxnChg chg="add mod">
          <ac:chgData name="Hasselwander Daniel" userId="c52ad4b4-8117-4235-b9f1-fab9bcac5934" providerId="ADAL" clId="{79750A4F-6BFB-6043-8D50-B5DA0C2B08F6}" dt="2023-03-10T00:00:43.689" v="2261" actId="1076"/>
          <ac:cxnSpMkLst>
            <pc:docMk/>
            <pc:sldMk cId="1682638966" sldId="10551"/>
            <ac:cxnSpMk id="7" creationId="{B5F83B02-46DF-9B52-5421-937565162E76}"/>
          </ac:cxnSpMkLst>
        </pc:cxnChg>
        <pc:cxnChg chg="del">
          <ac:chgData name="Hasselwander Daniel" userId="c52ad4b4-8117-4235-b9f1-fab9bcac5934" providerId="ADAL" clId="{79750A4F-6BFB-6043-8D50-B5DA0C2B08F6}" dt="2023-03-10T00:00:35.886" v="2258" actId="478"/>
          <ac:cxnSpMkLst>
            <pc:docMk/>
            <pc:sldMk cId="1682638966" sldId="10551"/>
            <ac:cxnSpMk id="13" creationId="{40A353A3-58D9-CB42-2A30-EEDF2EB52F8B}"/>
          </ac:cxnSpMkLst>
        </pc:cxnChg>
        <pc:cxnChg chg="add mod">
          <ac:chgData name="Hasselwander Daniel" userId="c52ad4b4-8117-4235-b9f1-fab9bcac5934" providerId="ADAL" clId="{79750A4F-6BFB-6043-8D50-B5DA0C2B08F6}" dt="2023-03-10T00:00:43.689" v="2261" actId="1076"/>
          <ac:cxnSpMkLst>
            <pc:docMk/>
            <pc:sldMk cId="1682638966" sldId="10551"/>
            <ac:cxnSpMk id="17" creationId="{59D3373B-5CDD-5D1D-0FC8-D25431F9FC04}"/>
          </ac:cxnSpMkLst>
        </pc:cxnChg>
      </pc:sldChg>
      <pc:sldChg chg="delSp modSp add mod">
        <pc:chgData name="Hasselwander Daniel" userId="c52ad4b4-8117-4235-b9f1-fab9bcac5934" providerId="ADAL" clId="{79750A4F-6BFB-6043-8D50-B5DA0C2B08F6}" dt="2023-03-10T01:05:58.150" v="3822" actId="6549"/>
        <pc:sldMkLst>
          <pc:docMk/>
          <pc:sldMk cId="58727142" sldId="10552"/>
        </pc:sldMkLst>
        <pc:spChg chg="mod">
          <ac:chgData name="Hasselwander Daniel" userId="c52ad4b4-8117-4235-b9f1-fab9bcac5934" providerId="ADAL" clId="{79750A4F-6BFB-6043-8D50-B5DA0C2B08F6}" dt="2023-03-10T01:05:52.861" v="3821"/>
          <ac:spMkLst>
            <pc:docMk/>
            <pc:sldMk cId="58727142" sldId="10552"/>
            <ac:spMk id="2" creationId="{A0B7C6DE-253F-0374-F735-8A4174830D91}"/>
          </ac:spMkLst>
        </pc:spChg>
        <pc:spChg chg="mod">
          <ac:chgData name="Hasselwander Daniel" userId="c52ad4b4-8117-4235-b9f1-fab9bcac5934" providerId="ADAL" clId="{79750A4F-6BFB-6043-8D50-B5DA0C2B08F6}" dt="2023-03-10T01:05:16.639" v="3792" actId="20577"/>
          <ac:spMkLst>
            <pc:docMk/>
            <pc:sldMk cId="58727142" sldId="10552"/>
            <ac:spMk id="3" creationId="{FAC92171-E8B5-390E-65FC-24FB804755F9}"/>
          </ac:spMkLst>
        </pc:spChg>
        <pc:spChg chg="mod">
          <ac:chgData name="Hasselwander Daniel" userId="c52ad4b4-8117-4235-b9f1-fab9bcac5934" providerId="ADAL" clId="{79750A4F-6BFB-6043-8D50-B5DA0C2B08F6}" dt="2023-03-10T01:05:58.150" v="3822" actId="6549"/>
          <ac:spMkLst>
            <pc:docMk/>
            <pc:sldMk cId="58727142" sldId="10552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79750A4F-6BFB-6043-8D50-B5DA0C2B08F6}" dt="2023-03-10T00:03:38.317" v="2400" actId="478"/>
          <ac:picMkLst>
            <pc:docMk/>
            <pc:sldMk cId="58727142" sldId="10552"/>
            <ac:picMk id="6" creationId="{4AFF51CA-21A7-B42B-99D2-87615345CBD7}"/>
          </ac:picMkLst>
        </pc:picChg>
        <pc:picChg chg="del">
          <ac:chgData name="Hasselwander Daniel" userId="c52ad4b4-8117-4235-b9f1-fab9bcac5934" providerId="ADAL" clId="{79750A4F-6BFB-6043-8D50-B5DA0C2B08F6}" dt="2023-03-10T00:03:39.412" v="2401" actId="478"/>
          <ac:picMkLst>
            <pc:docMk/>
            <pc:sldMk cId="58727142" sldId="10552"/>
            <ac:picMk id="8" creationId="{99AF958A-3872-BA18-7FBA-B5CB1B61DD86}"/>
          </ac:picMkLst>
        </pc:picChg>
        <pc:picChg chg="del">
          <ac:chgData name="Hasselwander Daniel" userId="c52ad4b4-8117-4235-b9f1-fab9bcac5934" providerId="ADAL" clId="{79750A4F-6BFB-6043-8D50-B5DA0C2B08F6}" dt="2023-03-10T00:03:33.975" v="2397" actId="478"/>
          <ac:picMkLst>
            <pc:docMk/>
            <pc:sldMk cId="58727142" sldId="10552"/>
            <ac:picMk id="14" creationId="{04033789-DF32-A05C-DA22-5C7A57E7ED51}"/>
          </ac:picMkLst>
        </pc:picChg>
        <pc:picChg chg="del">
          <ac:chgData name="Hasselwander Daniel" userId="c52ad4b4-8117-4235-b9f1-fab9bcac5934" providerId="ADAL" clId="{79750A4F-6BFB-6043-8D50-B5DA0C2B08F6}" dt="2023-03-10T00:03:35.206" v="2398" actId="478"/>
          <ac:picMkLst>
            <pc:docMk/>
            <pc:sldMk cId="58727142" sldId="10552"/>
            <ac:picMk id="17" creationId="{907FED13-3F2B-4637-E688-FBCDF7A92B18}"/>
          </ac:picMkLst>
        </pc:picChg>
        <pc:cxnChg chg="del">
          <ac:chgData name="Hasselwander Daniel" userId="c52ad4b4-8117-4235-b9f1-fab9bcac5934" providerId="ADAL" clId="{79750A4F-6BFB-6043-8D50-B5DA0C2B08F6}" dt="2023-03-10T00:03:36.230" v="2399" actId="478"/>
          <ac:cxnSpMkLst>
            <pc:docMk/>
            <pc:sldMk cId="58727142" sldId="10552"/>
            <ac:cxnSpMk id="10" creationId="{1DC6F92D-801B-776F-493A-35A6141D8707}"/>
          </ac:cxnSpMkLst>
        </pc:cxnChg>
      </pc:sldChg>
      <pc:sldChg chg="addSp delSp modSp add mod">
        <pc:chgData name="Hasselwander Daniel" userId="c52ad4b4-8117-4235-b9f1-fab9bcac5934" providerId="ADAL" clId="{79750A4F-6BFB-6043-8D50-B5DA0C2B08F6}" dt="2023-03-10T00:28:37.804" v="2640" actId="478"/>
        <pc:sldMkLst>
          <pc:docMk/>
          <pc:sldMk cId="2486329145" sldId="10553"/>
        </pc:sldMkLst>
        <pc:spChg chg="del">
          <ac:chgData name="Hasselwander Daniel" userId="c52ad4b4-8117-4235-b9f1-fab9bcac5934" providerId="ADAL" clId="{79750A4F-6BFB-6043-8D50-B5DA0C2B08F6}" dt="2023-03-10T00:28:09.384" v="2625" actId="478"/>
          <ac:spMkLst>
            <pc:docMk/>
            <pc:sldMk cId="2486329145" sldId="10553"/>
            <ac:spMk id="3" creationId="{78D14A3F-8996-8EFA-469A-B221662B4F93}"/>
          </ac:spMkLst>
        </pc:spChg>
        <pc:spChg chg="del">
          <ac:chgData name="Hasselwander Daniel" userId="c52ad4b4-8117-4235-b9f1-fab9bcac5934" providerId="ADAL" clId="{79750A4F-6BFB-6043-8D50-B5DA0C2B08F6}" dt="2023-03-10T00:28:28.767" v="2638" actId="478"/>
          <ac:spMkLst>
            <pc:docMk/>
            <pc:sldMk cId="2486329145" sldId="10553"/>
            <ac:spMk id="18" creationId="{E27F80E4-1CD8-90F1-248A-E222128EE519}"/>
          </ac:spMkLst>
        </pc:spChg>
        <pc:spChg chg="del">
          <ac:chgData name="Hasselwander Daniel" userId="c52ad4b4-8117-4235-b9f1-fab9bcac5934" providerId="ADAL" clId="{79750A4F-6BFB-6043-8D50-B5DA0C2B08F6}" dt="2023-03-10T00:28:26.529" v="2637" actId="478"/>
          <ac:spMkLst>
            <pc:docMk/>
            <pc:sldMk cId="2486329145" sldId="10553"/>
            <ac:spMk id="19" creationId="{7CCC9833-373B-75D1-F2A1-8F841CEDB615}"/>
          </ac:spMkLst>
        </pc:spChg>
        <pc:spChg chg="add del">
          <ac:chgData name="Hasselwander Daniel" userId="c52ad4b4-8117-4235-b9f1-fab9bcac5934" providerId="ADAL" clId="{79750A4F-6BFB-6043-8D50-B5DA0C2B08F6}" dt="2023-03-10T00:28:13.076" v="2626" actId="478"/>
          <ac:spMkLst>
            <pc:docMk/>
            <pc:sldMk cId="2486329145" sldId="10553"/>
            <ac:spMk id="24" creationId="{C03D4409-85A2-E4FD-C0FA-E1B8B7C992DD}"/>
          </ac:spMkLst>
        </pc:spChg>
        <pc:spChg chg="add del">
          <ac:chgData name="Hasselwander Daniel" userId="c52ad4b4-8117-4235-b9f1-fab9bcac5934" providerId="ADAL" clId="{79750A4F-6BFB-6043-8D50-B5DA0C2B08F6}" dt="2023-03-10T00:28:13.076" v="2626" actId="478"/>
          <ac:spMkLst>
            <pc:docMk/>
            <pc:sldMk cId="2486329145" sldId="10553"/>
            <ac:spMk id="26" creationId="{E8DA0ACF-5821-C9C9-6A27-F1AE7E20C5CD}"/>
          </ac:spMkLst>
        </pc:spChg>
        <pc:spChg chg="add del mod">
          <ac:chgData name="Hasselwander Daniel" userId="c52ad4b4-8117-4235-b9f1-fab9bcac5934" providerId="ADAL" clId="{79750A4F-6BFB-6043-8D50-B5DA0C2B08F6}" dt="2023-03-10T00:28:21.526" v="2636" actId="20577"/>
          <ac:spMkLst>
            <pc:docMk/>
            <pc:sldMk cId="2486329145" sldId="10553"/>
            <ac:spMk id="27" creationId="{45D853E8-00D3-F5C8-8F30-B0B62B18A3CD}"/>
          </ac:spMkLst>
        </pc:spChg>
        <pc:grpChg chg="add del">
          <ac:chgData name="Hasselwander Daniel" userId="c52ad4b4-8117-4235-b9f1-fab9bcac5934" providerId="ADAL" clId="{79750A4F-6BFB-6043-8D50-B5DA0C2B08F6}" dt="2023-03-10T00:28:37.804" v="2640" actId="478"/>
          <ac:grpSpMkLst>
            <pc:docMk/>
            <pc:sldMk cId="2486329145" sldId="10553"/>
            <ac:grpSpMk id="23" creationId="{10215217-5550-E28D-72DE-4951B21A9C20}"/>
          </ac:grpSpMkLst>
        </pc:grpChg>
        <pc:picChg chg="add del">
          <ac:chgData name="Hasselwander Daniel" userId="c52ad4b4-8117-4235-b9f1-fab9bcac5934" providerId="ADAL" clId="{79750A4F-6BFB-6043-8D50-B5DA0C2B08F6}" dt="2023-03-10T00:28:13.076" v="2626" actId="478"/>
          <ac:picMkLst>
            <pc:docMk/>
            <pc:sldMk cId="2486329145" sldId="10553"/>
            <ac:picMk id="13" creationId="{018C0665-18FD-6AAA-D338-8140030E1760}"/>
          </ac:picMkLst>
        </pc:picChg>
      </pc:sldChg>
      <pc:sldChg chg="add del">
        <pc:chgData name="Hasselwander Daniel" userId="c52ad4b4-8117-4235-b9f1-fab9bcac5934" providerId="ADAL" clId="{79750A4F-6BFB-6043-8D50-B5DA0C2B08F6}" dt="2023-03-10T00:05:00.977" v="2456" actId="2696"/>
        <pc:sldMkLst>
          <pc:docMk/>
          <pc:sldMk cId="3669654644" sldId="10553"/>
        </pc:sldMkLst>
      </pc:sldChg>
      <pc:sldChg chg="modSp add del">
        <pc:chgData name="Hasselwander Daniel" userId="c52ad4b4-8117-4235-b9f1-fab9bcac5934" providerId="ADAL" clId="{79750A4F-6BFB-6043-8D50-B5DA0C2B08F6}" dt="2023-03-10T00:43:30.896" v="2908" actId="2696"/>
        <pc:sldMkLst>
          <pc:docMk/>
          <pc:sldMk cId="3029361636" sldId="10554"/>
        </pc:sldMkLst>
        <pc:graphicFrameChg chg="mod">
          <ac:chgData name="Hasselwander Daniel" userId="c52ad4b4-8117-4235-b9f1-fab9bcac5934" providerId="ADAL" clId="{79750A4F-6BFB-6043-8D50-B5DA0C2B08F6}" dt="2023-03-10T00:43:18.050" v="2906" actId="1582"/>
          <ac:graphicFrameMkLst>
            <pc:docMk/>
            <pc:sldMk cId="3029361636" sldId="10554"/>
            <ac:graphicFrameMk id="4" creationId="{B51B3B0E-CED3-3D10-CA92-DC2C915C8ABB}"/>
          </ac:graphicFrameMkLst>
        </pc:graphicFrameChg>
      </pc:sldChg>
      <pc:sldChg chg="modSp add del">
        <pc:chgData name="Hasselwander Daniel" userId="c52ad4b4-8117-4235-b9f1-fab9bcac5934" providerId="ADAL" clId="{79750A4F-6BFB-6043-8D50-B5DA0C2B08F6}" dt="2023-03-10T00:43:05.799" v="2904" actId="2696"/>
        <pc:sldMkLst>
          <pc:docMk/>
          <pc:sldMk cId="2687885347" sldId="10555"/>
        </pc:sldMkLst>
        <pc:graphicFrameChg chg="mod">
          <ac:chgData name="Hasselwander Daniel" userId="c52ad4b4-8117-4235-b9f1-fab9bcac5934" providerId="ADAL" clId="{79750A4F-6BFB-6043-8D50-B5DA0C2B08F6}" dt="2023-03-10T00:42:36.416" v="2901" actId="20577"/>
          <ac:graphicFrameMkLst>
            <pc:docMk/>
            <pc:sldMk cId="2687885347" sldId="10555"/>
            <ac:graphicFrameMk id="4" creationId="{B51B3B0E-CED3-3D10-CA92-DC2C915C8ABB}"/>
          </ac:graphicFrameMkLst>
        </pc:graphicFrameChg>
      </pc:sldChg>
      <pc:sldChg chg="addSp delSp modSp add mod">
        <pc:chgData name="Hasselwander Daniel" userId="c52ad4b4-8117-4235-b9f1-fab9bcac5934" providerId="ADAL" clId="{79750A4F-6BFB-6043-8D50-B5DA0C2B08F6}" dt="2023-03-10T01:04:14.665" v="3778"/>
        <pc:sldMkLst>
          <pc:docMk/>
          <pc:sldMk cId="3651175801" sldId="10556"/>
        </pc:sldMkLst>
        <pc:spChg chg="mod">
          <ac:chgData name="Hasselwander Daniel" userId="c52ad4b4-8117-4235-b9f1-fab9bcac5934" providerId="ADAL" clId="{79750A4F-6BFB-6043-8D50-B5DA0C2B08F6}" dt="2023-03-10T01:04:14.665" v="3778"/>
          <ac:spMkLst>
            <pc:docMk/>
            <pc:sldMk cId="3651175801" sldId="10556"/>
            <ac:spMk id="2" creationId="{A0B7C6DE-253F-0374-F735-8A4174830D91}"/>
          </ac:spMkLst>
        </pc:spChg>
        <pc:spChg chg="add mod">
          <ac:chgData name="Hasselwander Daniel" userId="c52ad4b4-8117-4235-b9f1-fab9bcac5934" providerId="ADAL" clId="{79750A4F-6BFB-6043-8D50-B5DA0C2B08F6}" dt="2023-03-10T01:02:05.743" v="3718" actId="1076"/>
          <ac:spMkLst>
            <pc:docMk/>
            <pc:sldMk cId="3651175801" sldId="10556"/>
            <ac:spMk id="3" creationId="{5F483497-739D-67D3-CC80-36D4A5779905}"/>
          </ac:spMkLst>
        </pc:spChg>
        <pc:spChg chg="add mod">
          <ac:chgData name="Hasselwander Daniel" userId="c52ad4b4-8117-4235-b9f1-fab9bcac5934" providerId="ADAL" clId="{79750A4F-6BFB-6043-8D50-B5DA0C2B08F6}" dt="2023-03-10T01:02:05.743" v="3718" actId="1076"/>
          <ac:spMkLst>
            <pc:docMk/>
            <pc:sldMk cId="3651175801" sldId="10556"/>
            <ac:spMk id="5" creationId="{48D061F5-2271-8CCE-0377-4F675F91B069}"/>
          </ac:spMkLst>
        </pc:spChg>
        <pc:spChg chg="add del mod">
          <ac:chgData name="Hasselwander Daniel" userId="c52ad4b4-8117-4235-b9f1-fab9bcac5934" providerId="ADAL" clId="{79750A4F-6BFB-6043-8D50-B5DA0C2B08F6}" dt="2023-03-10T01:02:07.480" v="3719" actId="478"/>
          <ac:spMkLst>
            <pc:docMk/>
            <pc:sldMk cId="3651175801" sldId="10556"/>
            <ac:spMk id="6" creationId="{B98D11C4-23F7-15F5-7BD9-1F63774DAF4B}"/>
          </ac:spMkLst>
        </pc:spChg>
        <pc:spChg chg="mod">
          <ac:chgData name="Hasselwander Daniel" userId="c52ad4b4-8117-4235-b9f1-fab9bcac5934" providerId="ADAL" clId="{79750A4F-6BFB-6043-8D50-B5DA0C2B08F6}" dt="2023-03-10T01:04:11.973" v="3777" actId="20577"/>
          <ac:spMkLst>
            <pc:docMk/>
            <pc:sldMk cId="3651175801" sldId="10556"/>
            <ac:spMk id="15" creationId="{1BD9B7C1-5860-C447-7FC6-D510200F75A2}"/>
          </ac:spMkLst>
        </pc:spChg>
        <pc:graphicFrameChg chg="mod">
          <ac:chgData name="Hasselwander Daniel" userId="c52ad4b4-8117-4235-b9f1-fab9bcac5934" providerId="ADAL" clId="{79750A4F-6BFB-6043-8D50-B5DA0C2B08F6}" dt="2023-03-10T01:01:59.177" v="3717" actId="20577"/>
          <ac:graphicFrameMkLst>
            <pc:docMk/>
            <pc:sldMk cId="3651175801" sldId="10556"/>
            <ac:graphicFrameMk id="4" creationId="{B51B3B0E-CED3-3D10-CA92-DC2C915C8ABB}"/>
          </ac:graphicFrameMkLst>
        </pc:graphicFrameChg>
      </pc:sldChg>
      <pc:sldChg chg="modSp add mod">
        <pc:chgData name="Hasselwander Daniel" userId="c52ad4b4-8117-4235-b9f1-fab9bcac5934" providerId="ADAL" clId="{79750A4F-6BFB-6043-8D50-B5DA0C2B08F6}" dt="2023-03-10T01:06:19.750" v="3838"/>
        <pc:sldMkLst>
          <pc:docMk/>
          <pc:sldMk cId="3205407495" sldId="10557"/>
        </pc:sldMkLst>
        <pc:spChg chg="mod">
          <ac:chgData name="Hasselwander Daniel" userId="c52ad4b4-8117-4235-b9f1-fab9bcac5934" providerId="ADAL" clId="{79750A4F-6BFB-6043-8D50-B5DA0C2B08F6}" dt="2023-03-10T01:06:19.750" v="3838"/>
          <ac:spMkLst>
            <pc:docMk/>
            <pc:sldMk cId="3205407495" sldId="10557"/>
            <ac:spMk id="2" creationId="{A0B7C6DE-253F-0374-F735-8A4174830D91}"/>
          </ac:spMkLst>
        </pc:spChg>
        <pc:spChg chg="mod">
          <ac:chgData name="Hasselwander Daniel" userId="c52ad4b4-8117-4235-b9f1-fab9bcac5934" providerId="ADAL" clId="{79750A4F-6BFB-6043-8D50-B5DA0C2B08F6}" dt="2023-03-10T00:54:17.723" v="3615" actId="20577"/>
          <ac:spMkLst>
            <pc:docMk/>
            <pc:sldMk cId="3205407495" sldId="10557"/>
            <ac:spMk id="3" creationId="{FAC92171-E8B5-390E-65FC-24FB804755F9}"/>
          </ac:spMkLst>
        </pc:spChg>
        <pc:spChg chg="mod">
          <ac:chgData name="Hasselwander Daniel" userId="c52ad4b4-8117-4235-b9f1-fab9bcac5934" providerId="ADAL" clId="{79750A4F-6BFB-6043-8D50-B5DA0C2B08F6}" dt="2023-03-10T00:37:56.327" v="2747" actId="20577"/>
          <ac:spMkLst>
            <pc:docMk/>
            <pc:sldMk cId="3205407495" sldId="10557"/>
            <ac:spMk id="15" creationId="{1BD9B7C1-5860-C447-7FC6-D510200F75A2}"/>
          </ac:spMkLst>
        </pc:spChg>
      </pc:sldChg>
      <pc:sldChg chg="addSp delSp modSp add mod">
        <pc:chgData name="Hasselwander Daniel" userId="c52ad4b4-8117-4235-b9f1-fab9bcac5934" providerId="ADAL" clId="{79750A4F-6BFB-6043-8D50-B5DA0C2B08F6}" dt="2023-03-10T01:06:14.866" v="3837"/>
        <pc:sldMkLst>
          <pc:docMk/>
          <pc:sldMk cId="1491656370" sldId="10558"/>
        </pc:sldMkLst>
        <pc:spChg chg="mod">
          <ac:chgData name="Hasselwander Daniel" userId="c52ad4b4-8117-4235-b9f1-fab9bcac5934" providerId="ADAL" clId="{79750A4F-6BFB-6043-8D50-B5DA0C2B08F6}" dt="2023-03-10T01:06:14.866" v="3837"/>
          <ac:spMkLst>
            <pc:docMk/>
            <pc:sldMk cId="1491656370" sldId="10558"/>
            <ac:spMk id="2" creationId="{A0B7C6DE-253F-0374-F735-8A4174830D91}"/>
          </ac:spMkLst>
        </pc:spChg>
        <pc:spChg chg="add del mod">
          <ac:chgData name="Hasselwander Daniel" userId="c52ad4b4-8117-4235-b9f1-fab9bcac5934" providerId="ADAL" clId="{79750A4F-6BFB-6043-8D50-B5DA0C2B08F6}" dt="2023-03-10T00:54:34.574" v="3618"/>
          <ac:spMkLst>
            <pc:docMk/>
            <pc:sldMk cId="1491656370" sldId="10558"/>
            <ac:spMk id="3" creationId="{262BDE78-3708-F72C-1C7D-1292C4671746}"/>
          </ac:spMkLst>
        </pc:spChg>
        <pc:spChg chg="mod">
          <ac:chgData name="Hasselwander Daniel" userId="c52ad4b4-8117-4235-b9f1-fab9bcac5934" providerId="ADAL" clId="{79750A4F-6BFB-6043-8D50-B5DA0C2B08F6}" dt="2023-03-10T01:04:01.173" v="3774" actId="20577"/>
          <ac:spMkLst>
            <pc:docMk/>
            <pc:sldMk cId="1491656370" sldId="10558"/>
            <ac:spMk id="15" creationId="{1BD9B7C1-5860-C447-7FC6-D510200F75A2}"/>
          </ac:spMkLst>
        </pc:spChg>
        <pc:graphicFrameChg chg="mod">
          <ac:chgData name="Hasselwander Daniel" userId="c52ad4b4-8117-4235-b9f1-fab9bcac5934" providerId="ADAL" clId="{79750A4F-6BFB-6043-8D50-B5DA0C2B08F6}" dt="2023-03-10T01:01:54.764" v="3716" actId="20577"/>
          <ac:graphicFrameMkLst>
            <pc:docMk/>
            <pc:sldMk cId="1491656370" sldId="10558"/>
            <ac:graphicFrameMk id="4" creationId="{B51B3B0E-CED3-3D10-CA92-DC2C915C8ABB}"/>
          </ac:graphicFrameMkLst>
        </pc:graphicFrameChg>
      </pc:sldChg>
      <pc:sldChg chg="modSp add mod ord">
        <pc:chgData name="Hasselwander Daniel" userId="c52ad4b4-8117-4235-b9f1-fab9bcac5934" providerId="ADAL" clId="{79750A4F-6BFB-6043-8D50-B5DA0C2B08F6}" dt="2023-03-10T01:06:36.501" v="3839"/>
        <pc:sldMkLst>
          <pc:docMk/>
          <pc:sldMk cId="3028535226" sldId="10559"/>
        </pc:sldMkLst>
        <pc:spChg chg="mod">
          <ac:chgData name="Hasselwander Daniel" userId="c52ad4b4-8117-4235-b9f1-fab9bcac5934" providerId="ADAL" clId="{79750A4F-6BFB-6043-8D50-B5DA0C2B08F6}" dt="2023-03-10T01:06:36.501" v="3839"/>
          <ac:spMkLst>
            <pc:docMk/>
            <pc:sldMk cId="3028535226" sldId="10559"/>
            <ac:spMk id="2" creationId="{A0B7C6DE-253F-0374-F735-8A4174830D91}"/>
          </ac:spMkLst>
        </pc:spChg>
        <pc:spChg chg="mod">
          <ac:chgData name="Hasselwander Daniel" userId="c52ad4b4-8117-4235-b9f1-fab9bcac5934" providerId="ADAL" clId="{79750A4F-6BFB-6043-8D50-B5DA0C2B08F6}" dt="2023-03-10T00:44:07.744" v="2977" actId="20577"/>
          <ac:spMkLst>
            <pc:docMk/>
            <pc:sldMk cId="3028535226" sldId="10559"/>
            <ac:spMk id="3" creationId="{FAC92171-E8B5-390E-65FC-24FB804755F9}"/>
          </ac:spMkLst>
        </pc:spChg>
        <pc:spChg chg="mod">
          <ac:chgData name="Hasselwander Daniel" userId="c52ad4b4-8117-4235-b9f1-fab9bcac5934" providerId="ADAL" clId="{79750A4F-6BFB-6043-8D50-B5DA0C2B08F6}" dt="2023-03-10T00:43:42.621" v="2917" actId="20577"/>
          <ac:spMkLst>
            <pc:docMk/>
            <pc:sldMk cId="3028535226" sldId="10559"/>
            <ac:spMk id="15" creationId="{1BD9B7C1-5860-C447-7FC6-D510200F75A2}"/>
          </ac:spMkLst>
        </pc:spChg>
      </pc:sldChg>
      <pc:sldChg chg="addSp modSp add mod">
        <pc:chgData name="Hasselwander Daniel" userId="c52ad4b4-8117-4235-b9f1-fab9bcac5934" providerId="ADAL" clId="{79750A4F-6BFB-6043-8D50-B5DA0C2B08F6}" dt="2023-03-10T01:04:22.109" v="3782"/>
        <pc:sldMkLst>
          <pc:docMk/>
          <pc:sldMk cId="515559956" sldId="10560"/>
        </pc:sldMkLst>
        <pc:spChg chg="mod">
          <ac:chgData name="Hasselwander Daniel" userId="c52ad4b4-8117-4235-b9f1-fab9bcac5934" providerId="ADAL" clId="{79750A4F-6BFB-6043-8D50-B5DA0C2B08F6}" dt="2023-03-10T01:04:22.109" v="3782"/>
          <ac:spMkLst>
            <pc:docMk/>
            <pc:sldMk cId="515559956" sldId="10560"/>
            <ac:spMk id="2" creationId="{A0B7C6DE-253F-0374-F735-8A4174830D91}"/>
          </ac:spMkLst>
        </pc:spChg>
        <pc:spChg chg="add mod">
          <ac:chgData name="Hasselwander Daniel" userId="c52ad4b4-8117-4235-b9f1-fab9bcac5934" providerId="ADAL" clId="{79750A4F-6BFB-6043-8D50-B5DA0C2B08F6}" dt="2023-03-10T01:02:47.259" v="3723" actId="1076"/>
          <ac:spMkLst>
            <pc:docMk/>
            <pc:sldMk cId="515559956" sldId="10560"/>
            <ac:spMk id="3" creationId="{650F3E24-35DD-014E-8DC8-A3A770EC1595}"/>
          </ac:spMkLst>
        </pc:spChg>
        <pc:spChg chg="add mod">
          <ac:chgData name="Hasselwander Daniel" userId="c52ad4b4-8117-4235-b9f1-fab9bcac5934" providerId="ADAL" clId="{79750A4F-6BFB-6043-8D50-B5DA0C2B08F6}" dt="2023-03-10T01:02:47.259" v="3723" actId="1076"/>
          <ac:spMkLst>
            <pc:docMk/>
            <pc:sldMk cId="515559956" sldId="10560"/>
            <ac:spMk id="5" creationId="{5C5C0E13-A435-228C-60CB-71B657810164}"/>
          </ac:spMkLst>
        </pc:spChg>
        <pc:spChg chg="mod">
          <ac:chgData name="Hasselwander Daniel" userId="c52ad4b4-8117-4235-b9f1-fab9bcac5934" providerId="ADAL" clId="{79750A4F-6BFB-6043-8D50-B5DA0C2B08F6}" dt="2023-03-10T01:04:20.096" v="3781" actId="20577"/>
          <ac:spMkLst>
            <pc:docMk/>
            <pc:sldMk cId="515559956" sldId="10560"/>
            <ac:spMk id="15" creationId="{1BD9B7C1-5860-C447-7FC6-D510200F75A2}"/>
          </ac:spMkLst>
        </pc:spChg>
        <pc:graphicFrameChg chg="mod">
          <ac:chgData name="Hasselwander Daniel" userId="c52ad4b4-8117-4235-b9f1-fab9bcac5934" providerId="ADAL" clId="{79750A4F-6BFB-6043-8D50-B5DA0C2B08F6}" dt="2023-03-10T01:02:41.826" v="3722"/>
          <ac:graphicFrameMkLst>
            <pc:docMk/>
            <pc:sldMk cId="515559956" sldId="10560"/>
            <ac:graphicFrameMk id="4" creationId="{B51B3B0E-CED3-3D10-CA92-DC2C915C8ABB}"/>
          </ac:graphicFrameMkLst>
        </pc:graphicFrameChg>
      </pc:sldChg>
      <pc:sldChg chg="addSp delSp modSp add mod">
        <pc:chgData name="Hasselwander Daniel" userId="c52ad4b4-8117-4235-b9f1-fab9bcac5934" providerId="ADAL" clId="{79750A4F-6BFB-6043-8D50-B5DA0C2B08F6}" dt="2023-03-10T01:06:48.195" v="3842"/>
        <pc:sldMkLst>
          <pc:docMk/>
          <pc:sldMk cId="2109571583" sldId="10561"/>
        </pc:sldMkLst>
        <pc:spChg chg="mod">
          <ac:chgData name="Hasselwander Daniel" userId="c52ad4b4-8117-4235-b9f1-fab9bcac5934" providerId="ADAL" clId="{79750A4F-6BFB-6043-8D50-B5DA0C2B08F6}" dt="2023-03-10T01:06:48.195" v="3842"/>
          <ac:spMkLst>
            <pc:docMk/>
            <pc:sldMk cId="2109571583" sldId="10561"/>
            <ac:spMk id="2" creationId="{A0B7C6DE-253F-0374-F735-8A4174830D91}"/>
          </ac:spMkLst>
        </pc:spChg>
        <pc:spChg chg="mod">
          <ac:chgData name="Hasselwander Daniel" userId="c52ad4b4-8117-4235-b9f1-fab9bcac5934" providerId="ADAL" clId="{79750A4F-6BFB-6043-8D50-B5DA0C2B08F6}" dt="2023-03-10T00:49:31.396" v="3338" actId="20577"/>
          <ac:spMkLst>
            <pc:docMk/>
            <pc:sldMk cId="2109571583" sldId="10561"/>
            <ac:spMk id="3" creationId="{FAC92171-E8B5-390E-65FC-24FB804755F9}"/>
          </ac:spMkLst>
        </pc:spChg>
        <pc:spChg chg="add del">
          <ac:chgData name="Hasselwander Daniel" userId="c52ad4b4-8117-4235-b9f1-fab9bcac5934" providerId="ADAL" clId="{79750A4F-6BFB-6043-8D50-B5DA0C2B08F6}" dt="2023-03-10T01:06:46.047" v="3841" actId="22"/>
          <ac:spMkLst>
            <pc:docMk/>
            <pc:sldMk cId="2109571583" sldId="10561"/>
            <ac:spMk id="5" creationId="{1AAF2E33-F62C-149B-3911-1E7416E03D10}"/>
          </ac:spMkLst>
        </pc:spChg>
        <pc:spChg chg="mod">
          <ac:chgData name="Hasselwander Daniel" userId="c52ad4b4-8117-4235-b9f1-fab9bcac5934" providerId="ADAL" clId="{79750A4F-6BFB-6043-8D50-B5DA0C2B08F6}" dt="2023-03-10T00:45:31.445" v="2988" actId="20577"/>
          <ac:spMkLst>
            <pc:docMk/>
            <pc:sldMk cId="2109571583" sldId="10561"/>
            <ac:spMk id="15" creationId="{1BD9B7C1-5860-C447-7FC6-D510200F75A2}"/>
          </ac:spMkLst>
        </pc:spChg>
      </pc:sldChg>
      <pc:sldChg chg="addSp delSp modSp add mod">
        <pc:chgData name="Hasselwander Daniel" userId="c52ad4b4-8117-4235-b9f1-fab9bcac5934" providerId="ADAL" clId="{79750A4F-6BFB-6043-8D50-B5DA0C2B08F6}" dt="2023-03-10T01:04:29.479" v="3786"/>
        <pc:sldMkLst>
          <pc:docMk/>
          <pc:sldMk cId="612382370" sldId="10562"/>
        </pc:sldMkLst>
        <pc:spChg chg="mod">
          <ac:chgData name="Hasselwander Daniel" userId="c52ad4b4-8117-4235-b9f1-fab9bcac5934" providerId="ADAL" clId="{79750A4F-6BFB-6043-8D50-B5DA0C2B08F6}" dt="2023-03-10T01:04:29.479" v="3786"/>
          <ac:spMkLst>
            <pc:docMk/>
            <pc:sldMk cId="612382370" sldId="10562"/>
            <ac:spMk id="2" creationId="{A0B7C6DE-253F-0374-F735-8A4174830D91}"/>
          </ac:spMkLst>
        </pc:spChg>
        <pc:spChg chg="add mod">
          <ac:chgData name="Hasselwander Daniel" userId="c52ad4b4-8117-4235-b9f1-fab9bcac5934" providerId="ADAL" clId="{79750A4F-6BFB-6043-8D50-B5DA0C2B08F6}" dt="2023-03-10T01:03:04.995" v="3728" actId="1076"/>
          <ac:spMkLst>
            <pc:docMk/>
            <pc:sldMk cId="612382370" sldId="10562"/>
            <ac:spMk id="3" creationId="{61D7268A-E649-A872-7AA7-5A53A023D7AF}"/>
          </ac:spMkLst>
        </pc:spChg>
        <pc:spChg chg="add del mod">
          <ac:chgData name="Hasselwander Daniel" userId="c52ad4b4-8117-4235-b9f1-fab9bcac5934" providerId="ADAL" clId="{79750A4F-6BFB-6043-8D50-B5DA0C2B08F6}" dt="2023-03-10T00:54:30.552" v="3616" actId="478"/>
          <ac:spMkLst>
            <pc:docMk/>
            <pc:sldMk cId="612382370" sldId="10562"/>
            <ac:spMk id="5" creationId="{BE355843-F8C0-B290-A75D-B5C8D767E689}"/>
          </ac:spMkLst>
        </pc:spChg>
        <pc:spChg chg="add mod">
          <ac:chgData name="Hasselwander Daniel" userId="c52ad4b4-8117-4235-b9f1-fab9bcac5934" providerId="ADAL" clId="{79750A4F-6BFB-6043-8D50-B5DA0C2B08F6}" dt="2023-03-10T01:02:58.960" v="3727" actId="1076"/>
          <ac:spMkLst>
            <pc:docMk/>
            <pc:sldMk cId="612382370" sldId="10562"/>
            <ac:spMk id="6" creationId="{ADB350DE-6C9D-EC44-3A6A-CC4D2B5FC881}"/>
          </ac:spMkLst>
        </pc:spChg>
        <pc:spChg chg="add mod">
          <ac:chgData name="Hasselwander Daniel" userId="c52ad4b4-8117-4235-b9f1-fab9bcac5934" providerId="ADAL" clId="{79750A4F-6BFB-6043-8D50-B5DA0C2B08F6}" dt="2023-03-10T01:02:58.960" v="3727" actId="1076"/>
          <ac:spMkLst>
            <pc:docMk/>
            <pc:sldMk cId="612382370" sldId="10562"/>
            <ac:spMk id="7" creationId="{51BB2004-36D6-EDFE-091C-D02B2F955EBB}"/>
          </ac:spMkLst>
        </pc:spChg>
        <pc:spChg chg="add mod">
          <ac:chgData name="Hasselwander Daniel" userId="c52ad4b4-8117-4235-b9f1-fab9bcac5934" providerId="ADAL" clId="{79750A4F-6BFB-6043-8D50-B5DA0C2B08F6}" dt="2023-03-10T01:03:04.995" v="3728" actId="1076"/>
          <ac:spMkLst>
            <pc:docMk/>
            <pc:sldMk cId="612382370" sldId="10562"/>
            <ac:spMk id="8" creationId="{4C9F025A-0F26-1EEE-D0A8-EC05432FFFB0}"/>
          </ac:spMkLst>
        </pc:spChg>
        <pc:spChg chg="add mod">
          <ac:chgData name="Hasselwander Daniel" userId="c52ad4b4-8117-4235-b9f1-fab9bcac5934" providerId="ADAL" clId="{79750A4F-6BFB-6043-8D50-B5DA0C2B08F6}" dt="2023-03-10T01:03:04.995" v="3728" actId="1076"/>
          <ac:spMkLst>
            <pc:docMk/>
            <pc:sldMk cId="612382370" sldId="10562"/>
            <ac:spMk id="9" creationId="{79934800-18CB-89EC-B3FF-0408CA6CEF62}"/>
          </ac:spMkLst>
        </pc:spChg>
        <pc:spChg chg="mod">
          <ac:chgData name="Hasselwander Daniel" userId="c52ad4b4-8117-4235-b9f1-fab9bcac5934" providerId="ADAL" clId="{79750A4F-6BFB-6043-8D50-B5DA0C2B08F6}" dt="2023-03-10T01:04:27.264" v="3785" actId="20577"/>
          <ac:spMkLst>
            <pc:docMk/>
            <pc:sldMk cId="612382370" sldId="10562"/>
            <ac:spMk id="15" creationId="{1BD9B7C1-5860-C447-7FC6-D510200F75A2}"/>
          </ac:spMkLst>
        </pc:spChg>
        <pc:graphicFrameChg chg="mod">
          <ac:chgData name="Hasselwander Daniel" userId="c52ad4b4-8117-4235-b9f1-fab9bcac5934" providerId="ADAL" clId="{79750A4F-6BFB-6043-8D50-B5DA0C2B08F6}" dt="2023-03-10T01:02:54.291" v="3726"/>
          <ac:graphicFrameMkLst>
            <pc:docMk/>
            <pc:sldMk cId="612382370" sldId="10562"/>
            <ac:graphicFrameMk id="4" creationId="{B51B3B0E-CED3-3D10-CA92-DC2C915C8ABB}"/>
          </ac:graphicFrameMkLst>
        </pc:graphicFrameChg>
      </pc:sldChg>
      <pc:sldChg chg="modSp add mod">
        <pc:chgData name="Hasselwander Daniel" userId="c52ad4b4-8117-4235-b9f1-fab9bcac5934" providerId="ADAL" clId="{79750A4F-6BFB-6043-8D50-B5DA0C2B08F6}" dt="2023-03-10T01:06:55.235" v="3843"/>
        <pc:sldMkLst>
          <pc:docMk/>
          <pc:sldMk cId="182165129" sldId="10563"/>
        </pc:sldMkLst>
        <pc:spChg chg="mod">
          <ac:chgData name="Hasselwander Daniel" userId="c52ad4b4-8117-4235-b9f1-fab9bcac5934" providerId="ADAL" clId="{79750A4F-6BFB-6043-8D50-B5DA0C2B08F6}" dt="2023-03-10T01:06:55.235" v="3843"/>
          <ac:spMkLst>
            <pc:docMk/>
            <pc:sldMk cId="182165129" sldId="10563"/>
            <ac:spMk id="2" creationId="{A0B7C6DE-253F-0374-F735-8A4174830D91}"/>
          </ac:spMkLst>
        </pc:spChg>
        <pc:spChg chg="mod">
          <ac:chgData name="Hasselwander Daniel" userId="c52ad4b4-8117-4235-b9f1-fab9bcac5934" providerId="ADAL" clId="{79750A4F-6BFB-6043-8D50-B5DA0C2B08F6}" dt="2023-03-10T00:52:33.329" v="3549" actId="20577"/>
          <ac:spMkLst>
            <pc:docMk/>
            <pc:sldMk cId="182165129" sldId="10563"/>
            <ac:spMk id="3" creationId="{FAC92171-E8B5-390E-65FC-24FB804755F9}"/>
          </ac:spMkLst>
        </pc:spChg>
        <pc:spChg chg="mod">
          <ac:chgData name="Hasselwander Daniel" userId="c52ad4b4-8117-4235-b9f1-fab9bcac5934" providerId="ADAL" clId="{79750A4F-6BFB-6043-8D50-B5DA0C2B08F6}" dt="2023-03-10T00:50:48.499" v="3353" actId="20577"/>
          <ac:spMkLst>
            <pc:docMk/>
            <pc:sldMk cId="182165129" sldId="10563"/>
            <ac:spMk id="15" creationId="{1BD9B7C1-5860-C447-7FC6-D510200F75A2}"/>
          </ac:spMkLst>
        </pc:spChg>
      </pc:sldChg>
      <pc:sldChg chg="modSp add mod">
        <pc:chgData name="Hasselwander Daniel" userId="c52ad4b4-8117-4235-b9f1-fab9bcac5934" providerId="ADAL" clId="{79750A4F-6BFB-6043-8D50-B5DA0C2B08F6}" dt="2023-03-10T01:09:47.454" v="3977" actId="1076"/>
        <pc:sldMkLst>
          <pc:docMk/>
          <pc:sldMk cId="685994491" sldId="10564"/>
        </pc:sldMkLst>
        <pc:spChg chg="mod">
          <ac:chgData name="Hasselwander Daniel" userId="c52ad4b4-8117-4235-b9f1-fab9bcac5934" providerId="ADAL" clId="{79750A4F-6BFB-6043-8D50-B5DA0C2B08F6}" dt="2023-03-10T01:09:47.454" v="3977" actId="1076"/>
          <ac:spMkLst>
            <pc:docMk/>
            <pc:sldMk cId="685994491" sldId="10564"/>
            <ac:spMk id="9" creationId="{D34E4A32-78AC-FDEA-742D-5A727060EEF8}"/>
          </ac:spMkLst>
        </pc:spChg>
      </pc:sldChg>
    </pc:docChg>
  </pc:docChgLst>
  <pc:docChgLst>
    <pc:chgData name="Hasselwander Daniel" userId="c52ad4b4-8117-4235-b9f1-fab9bcac5934" providerId="ADAL" clId="{45D56052-2FB0-8D4F-ADC0-9D650DA7993A}"/>
    <pc:docChg chg="custSel modSld">
      <pc:chgData name="Hasselwander Daniel" userId="c52ad4b4-8117-4235-b9f1-fab9bcac5934" providerId="ADAL" clId="{45D56052-2FB0-8D4F-ADC0-9D650DA7993A}" dt="2023-03-09T18:22:59.875" v="3" actId="478"/>
      <pc:docMkLst>
        <pc:docMk/>
      </pc:docMkLst>
      <pc:sldChg chg="delSp mod">
        <pc:chgData name="Hasselwander Daniel" userId="c52ad4b4-8117-4235-b9f1-fab9bcac5934" providerId="ADAL" clId="{45D56052-2FB0-8D4F-ADC0-9D650DA7993A}" dt="2023-03-09T18:22:47.967" v="0" actId="478"/>
        <pc:sldMkLst>
          <pc:docMk/>
          <pc:sldMk cId="2986690466" sldId="10528"/>
        </pc:sldMkLst>
        <pc:spChg chg="del">
          <ac:chgData name="Hasselwander Daniel" userId="c52ad4b4-8117-4235-b9f1-fab9bcac5934" providerId="ADAL" clId="{45D56052-2FB0-8D4F-ADC0-9D650DA7993A}" dt="2023-03-09T18:22:47.967" v="0" actId="478"/>
          <ac:spMkLst>
            <pc:docMk/>
            <pc:sldMk cId="2986690466" sldId="10528"/>
            <ac:spMk id="4" creationId="{5504FC7F-0065-E8C7-8F30-BA1A606C1CE2}"/>
          </ac:spMkLst>
        </pc:spChg>
      </pc:sldChg>
      <pc:sldChg chg="delSp mod">
        <pc:chgData name="Hasselwander Daniel" userId="c52ad4b4-8117-4235-b9f1-fab9bcac5934" providerId="ADAL" clId="{45D56052-2FB0-8D4F-ADC0-9D650DA7993A}" dt="2023-03-09T18:22:53.993" v="1" actId="478"/>
        <pc:sldMkLst>
          <pc:docMk/>
          <pc:sldMk cId="1935912093" sldId="10530"/>
        </pc:sldMkLst>
        <pc:spChg chg="del">
          <ac:chgData name="Hasselwander Daniel" userId="c52ad4b4-8117-4235-b9f1-fab9bcac5934" providerId="ADAL" clId="{45D56052-2FB0-8D4F-ADC0-9D650DA7993A}" dt="2023-03-09T18:22:53.993" v="1" actId="478"/>
          <ac:spMkLst>
            <pc:docMk/>
            <pc:sldMk cId="1935912093" sldId="10530"/>
            <ac:spMk id="4" creationId="{5504FC7F-0065-E8C7-8F30-BA1A606C1CE2}"/>
          </ac:spMkLst>
        </pc:spChg>
      </pc:sldChg>
      <pc:sldChg chg="delSp mod">
        <pc:chgData name="Hasselwander Daniel" userId="c52ad4b4-8117-4235-b9f1-fab9bcac5934" providerId="ADAL" clId="{45D56052-2FB0-8D4F-ADC0-9D650DA7993A}" dt="2023-03-09T18:22:56.816" v="2" actId="478"/>
        <pc:sldMkLst>
          <pc:docMk/>
          <pc:sldMk cId="2347116881" sldId="10532"/>
        </pc:sldMkLst>
        <pc:spChg chg="del">
          <ac:chgData name="Hasselwander Daniel" userId="c52ad4b4-8117-4235-b9f1-fab9bcac5934" providerId="ADAL" clId="{45D56052-2FB0-8D4F-ADC0-9D650DA7993A}" dt="2023-03-09T18:22:56.816" v="2" actId="478"/>
          <ac:spMkLst>
            <pc:docMk/>
            <pc:sldMk cId="2347116881" sldId="10532"/>
            <ac:spMk id="3" creationId="{07FBCD94-96E1-EE60-164C-A99A43DBE4EF}"/>
          </ac:spMkLst>
        </pc:spChg>
      </pc:sldChg>
      <pc:sldChg chg="delSp mod">
        <pc:chgData name="Hasselwander Daniel" userId="c52ad4b4-8117-4235-b9f1-fab9bcac5934" providerId="ADAL" clId="{45D56052-2FB0-8D4F-ADC0-9D650DA7993A}" dt="2023-03-09T18:22:59.875" v="3" actId="478"/>
        <pc:sldMkLst>
          <pc:docMk/>
          <pc:sldMk cId="619672983" sldId="10534"/>
        </pc:sldMkLst>
        <pc:spChg chg="del">
          <ac:chgData name="Hasselwander Daniel" userId="c52ad4b4-8117-4235-b9f1-fab9bcac5934" providerId="ADAL" clId="{45D56052-2FB0-8D4F-ADC0-9D650DA7993A}" dt="2023-03-09T18:22:59.875" v="3" actId="478"/>
          <ac:spMkLst>
            <pc:docMk/>
            <pc:sldMk cId="619672983" sldId="10534"/>
            <ac:spMk id="3" creationId="{07FBCD94-96E1-EE60-164C-A99A43DBE4EF}"/>
          </ac:spMkLst>
        </pc:spChg>
      </pc:sldChg>
    </pc:docChg>
  </pc:docChgLst>
  <pc:docChgLst>
    <pc:chgData name="Hasselwander Daniel" userId="c52ad4b4-8117-4235-b9f1-fab9bcac5934" providerId="ADAL" clId="{5902B624-2C60-8948-839F-F959AA714190}"/>
    <pc:docChg chg="undo custSel addSld delSld modSld sldOrd">
      <pc:chgData name="Hasselwander Daniel" userId="c52ad4b4-8117-4235-b9f1-fab9bcac5934" providerId="ADAL" clId="{5902B624-2C60-8948-839F-F959AA714190}" dt="2023-03-10T04:48:06.391" v="930" actId="2696"/>
      <pc:docMkLst>
        <pc:docMk/>
      </pc:docMkLst>
      <pc:sldChg chg="addSp delSp modSp mod">
        <pc:chgData name="Hasselwander Daniel" userId="c52ad4b4-8117-4235-b9f1-fab9bcac5934" providerId="ADAL" clId="{5902B624-2C60-8948-839F-F959AA714190}" dt="2023-03-10T04:12:53.420" v="300" actId="1076"/>
        <pc:sldMkLst>
          <pc:docMk/>
          <pc:sldMk cId="1338123478" sldId="10483"/>
        </pc:sldMkLst>
        <pc:spChg chg="del">
          <ac:chgData name="Hasselwander Daniel" userId="c52ad4b4-8117-4235-b9f1-fab9bcac5934" providerId="ADAL" clId="{5902B624-2C60-8948-839F-F959AA714190}" dt="2023-03-10T04:10:58.540" v="251" actId="478"/>
          <ac:spMkLst>
            <pc:docMk/>
            <pc:sldMk cId="1338123478" sldId="10483"/>
            <ac:spMk id="3" creationId="{26206C44-7D34-031C-3701-F44E86EBDB72}"/>
          </ac:spMkLst>
        </pc:spChg>
        <pc:spChg chg="add mod">
          <ac:chgData name="Hasselwander Daniel" userId="c52ad4b4-8117-4235-b9f1-fab9bcac5934" providerId="ADAL" clId="{5902B624-2C60-8948-839F-F959AA714190}" dt="2023-03-10T04:11:29.052" v="254" actId="1076"/>
          <ac:spMkLst>
            <pc:docMk/>
            <pc:sldMk cId="1338123478" sldId="10483"/>
            <ac:spMk id="5" creationId="{4D348464-F943-C494-FFD9-638BB817BAF0}"/>
          </ac:spMkLst>
        </pc:spChg>
        <pc:spChg chg="add mod">
          <ac:chgData name="Hasselwander Daniel" userId="c52ad4b4-8117-4235-b9f1-fab9bcac5934" providerId="ADAL" clId="{5902B624-2C60-8948-839F-F959AA714190}" dt="2023-03-10T04:11:29.052" v="254" actId="1076"/>
          <ac:spMkLst>
            <pc:docMk/>
            <pc:sldMk cId="1338123478" sldId="10483"/>
            <ac:spMk id="6" creationId="{939A9720-E626-7E6D-3909-7D866491676C}"/>
          </ac:spMkLst>
        </pc:spChg>
        <pc:spChg chg="add mod">
          <ac:chgData name="Hasselwander Daniel" userId="c52ad4b4-8117-4235-b9f1-fab9bcac5934" providerId="ADAL" clId="{5902B624-2C60-8948-839F-F959AA714190}" dt="2023-03-10T04:11:29.052" v="254" actId="1076"/>
          <ac:spMkLst>
            <pc:docMk/>
            <pc:sldMk cId="1338123478" sldId="10483"/>
            <ac:spMk id="7" creationId="{CE039FD3-6529-CC7B-8160-5723AACAF749}"/>
          </ac:spMkLst>
        </pc:spChg>
        <pc:spChg chg="add mod">
          <ac:chgData name="Hasselwander Daniel" userId="c52ad4b4-8117-4235-b9f1-fab9bcac5934" providerId="ADAL" clId="{5902B624-2C60-8948-839F-F959AA714190}" dt="2023-03-10T04:11:39.686" v="259" actId="1076"/>
          <ac:spMkLst>
            <pc:docMk/>
            <pc:sldMk cId="1338123478" sldId="10483"/>
            <ac:spMk id="9" creationId="{C62AC321-CBA8-452D-1A20-DEA0E94B8C57}"/>
          </ac:spMkLst>
        </pc:spChg>
        <pc:spChg chg="add mod">
          <ac:chgData name="Hasselwander Daniel" userId="c52ad4b4-8117-4235-b9f1-fab9bcac5934" providerId="ADAL" clId="{5902B624-2C60-8948-839F-F959AA714190}" dt="2023-03-10T04:11:39.686" v="259" actId="1076"/>
          <ac:spMkLst>
            <pc:docMk/>
            <pc:sldMk cId="1338123478" sldId="10483"/>
            <ac:spMk id="10" creationId="{E0FB7B72-C731-B953-256D-558F8E13866E}"/>
          </ac:spMkLst>
        </pc:spChg>
        <pc:spChg chg="add mod">
          <ac:chgData name="Hasselwander Daniel" userId="c52ad4b4-8117-4235-b9f1-fab9bcac5934" providerId="ADAL" clId="{5902B624-2C60-8948-839F-F959AA714190}" dt="2023-03-10T04:11:51.819" v="263" actId="14100"/>
          <ac:spMkLst>
            <pc:docMk/>
            <pc:sldMk cId="1338123478" sldId="10483"/>
            <ac:spMk id="11" creationId="{F45D7114-1B94-9C1E-354A-4E4C2D109E96}"/>
          </ac:spMkLst>
        </pc:spChg>
        <pc:spChg chg="add mod">
          <ac:chgData name="Hasselwander Daniel" userId="c52ad4b4-8117-4235-b9f1-fab9bcac5934" providerId="ADAL" clId="{5902B624-2C60-8948-839F-F959AA714190}" dt="2023-03-10T04:11:59.662" v="272" actId="20577"/>
          <ac:spMkLst>
            <pc:docMk/>
            <pc:sldMk cId="1338123478" sldId="10483"/>
            <ac:spMk id="12" creationId="{8A0AF7C9-98F9-B97D-8122-D96815C5E203}"/>
          </ac:spMkLst>
        </pc:spChg>
        <pc:spChg chg="add mod">
          <ac:chgData name="Hasselwander Daniel" userId="c52ad4b4-8117-4235-b9f1-fab9bcac5934" providerId="ADAL" clId="{5902B624-2C60-8948-839F-F959AA714190}" dt="2023-03-10T04:12:18.248" v="280" actId="20577"/>
          <ac:spMkLst>
            <pc:docMk/>
            <pc:sldMk cId="1338123478" sldId="10483"/>
            <ac:spMk id="13" creationId="{E1A7875B-863F-377F-534C-A08BEC4DB022}"/>
          </ac:spMkLst>
        </pc:spChg>
        <pc:spChg chg="add mod">
          <ac:chgData name="Hasselwander Daniel" userId="c52ad4b4-8117-4235-b9f1-fab9bcac5934" providerId="ADAL" clId="{5902B624-2C60-8948-839F-F959AA714190}" dt="2023-03-10T04:12:53.420" v="300" actId="1076"/>
          <ac:spMkLst>
            <pc:docMk/>
            <pc:sldMk cId="1338123478" sldId="10483"/>
            <ac:spMk id="14" creationId="{1AEF9421-B089-DE48-A758-12BF627FD52A}"/>
          </ac:spMkLst>
        </pc:spChg>
        <pc:spChg chg="mod">
          <ac:chgData name="Hasselwander Daniel" userId="c52ad4b4-8117-4235-b9f1-fab9bcac5934" providerId="ADAL" clId="{5902B624-2C60-8948-839F-F959AA714190}" dt="2023-03-10T04:10:55.660" v="250" actId="20577"/>
          <ac:spMkLst>
            <pc:docMk/>
            <pc:sldMk cId="1338123478" sldId="10483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5902B624-2C60-8948-839F-F959AA714190}" dt="2023-03-10T04:11:29.052" v="254" actId="1076"/>
          <ac:picMkLst>
            <pc:docMk/>
            <pc:sldMk cId="1338123478" sldId="10483"/>
            <ac:picMk id="4" creationId="{0A99A642-3C72-2F28-13CA-C448F5E75EA6}"/>
          </ac:picMkLst>
        </pc:picChg>
        <pc:picChg chg="add mod">
          <ac:chgData name="Hasselwander Daniel" userId="c52ad4b4-8117-4235-b9f1-fab9bcac5934" providerId="ADAL" clId="{5902B624-2C60-8948-839F-F959AA714190}" dt="2023-03-10T04:11:39.686" v="259" actId="1076"/>
          <ac:picMkLst>
            <pc:docMk/>
            <pc:sldMk cId="1338123478" sldId="10483"/>
            <ac:picMk id="8" creationId="{5374EAAD-2AD4-EFC5-8EA7-2AEB89E2BAD3}"/>
          </ac:picMkLst>
        </pc:picChg>
      </pc:sldChg>
      <pc:sldChg chg="modSp mod">
        <pc:chgData name="Hasselwander Daniel" userId="c52ad4b4-8117-4235-b9f1-fab9bcac5934" providerId="ADAL" clId="{5902B624-2C60-8948-839F-F959AA714190}" dt="2023-03-10T04:40:16.695" v="884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5902B624-2C60-8948-839F-F959AA714190}" dt="2023-03-10T04:40:16.695" v="884" actId="20577"/>
          <ac:spMkLst>
            <pc:docMk/>
            <pc:sldMk cId="3273907781" sldId="10529"/>
            <ac:spMk id="6" creationId="{8B875B02-AC0C-63DB-381B-E0E897C11CEA}"/>
          </ac:spMkLst>
        </pc:spChg>
      </pc:sldChg>
      <pc:sldChg chg="del">
        <pc:chgData name="Hasselwander Daniel" userId="c52ad4b4-8117-4235-b9f1-fab9bcac5934" providerId="ADAL" clId="{5902B624-2C60-8948-839F-F959AA714190}" dt="2023-03-10T04:48:06.391" v="930" actId="2696"/>
        <pc:sldMkLst>
          <pc:docMk/>
          <pc:sldMk cId="1708238540" sldId="10572"/>
        </pc:sldMkLst>
      </pc:sldChg>
      <pc:sldChg chg="addSp delSp modSp mod">
        <pc:chgData name="Hasselwander Daniel" userId="c52ad4b4-8117-4235-b9f1-fab9bcac5934" providerId="ADAL" clId="{5902B624-2C60-8948-839F-F959AA714190}" dt="2023-03-10T04:29:47.113" v="866" actId="20577"/>
        <pc:sldMkLst>
          <pc:docMk/>
          <pc:sldMk cId="3949748663" sldId="10576"/>
        </pc:sldMkLst>
        <pc:spChg chg="mod">
          <ac:chgData name="Hasselwander Daniel" userId="c52ad4b4-8117-4235-b9f1-fab9bcac5934" providerId="ADAL" clId="{5902B624-2C60-8948-839F-F959AA714190}" dt="2023-03-10T04:29:47.113" v="866" actId="20577"/>
          <ac:spMkLst>
            <pc:docMk/>
            <pc:sldMk cId="3949748663" sldId="10576"/>
            <ac:spMk id="9" creationId="{D34E4A32-78AC-FDEA-742D-5A727060EEF8}"/>
          </ac:spMkLst>
        </pc:spChg>
        <pc:picChg chg="add del mod">
          <ac:chgData name="Hasselwander Daniel" userId="c52ad4b4-8117-4235-b9f1-fab9bcac5934" providerId="ADAL" clId="{5902B624-2C60-8948-839F-F959AA714190}" dt="2023-03-10T04:27:29.156" v="808" actId="21"/>
          <ac:picMkLst>
            <pc:docMk/>
            <pc:sldMk cId="3949748663" sldId="10576"/>
            <ac:picMk id="2" creationId="{F9FDDC7E-35EB-7A72-D645-771AE850C3D9}"/>
          </ac:picMkLst>
        </pc:picChg>
      </pc:sldChg>
      <pc:sldChg chg="del">
        <pc:chgData name="Hasselwander Daniel" userId="c52ad4b4-8117-4235-b9f1-fab9bcac5934" providerId="ADAL" clId="{5902B624-2C60-8948-839F-F959AA714190}" dt="2023-03-10T04:45:40.914" v="912" actId="2696"/>
        <pc:sldMkLst>
          <pc:docMk/>
          <pc:sldMk cId="486960490" sldId="10577"/>
        </pc:sldMkLst>
      </pc:sldChg>
      <pc:sldChg chg="addSp delSp modSp mod ord">
        <pc:chgData name="Hasselwander Daniel" userId="c52ad4b4-8117-4235-b9f1-fab9bcac5934" providerId="ADAL" clId="{5902B624-2C60-8948-839F-F959AA714190}" dt="2023-03-10T04:48:02.038" v="929" actId="20577"/>
        <pc:sldMkLst>
          <pc:docMk/>
          <pc:sldMk cId="2055274997" sldId="10578"/>
        </pc:sldMkLst>
        <pc:spChg chg="mod">
          <ac:chgData name="Hasselwander Daniel" userId="c52ad4b4-8117-4235-b9f1-fab9bcac5934" providerId="ADAL" clId="{5902B624-2C60-8948-839F-F959AA714190}" dt="2023-03-10T04:48:02.038" v="929" actId="20577"/>
          <ac:spMkLst>
            <pc:docMk/>
            <pc:sldMk cId="2055274997" sldId="10578"/>
            <ac:spMk id="15" creationId="{1BD9B7C1-5860-C447-7FC6-D510200F75A2}"/>
          </ac:spMkLst>
        </pc:spChg>
        <pc:picChg chg="add del mod">
          <ac:chgData name="Hasselwander Daniel" userId="c52ad4b4-8117-4235-b9f1-fab9bcac5934" providerId="ADAL" clId="{5902B624-2C60-8948-839F-F959AA714190}" dt="2023-03-10T04:46:48.286" v="913" actId="478"/>
          <ac:picMkLst>
            <pc:docMk/>
            <pc:sldMk cId="2055274997" sldId="10578"/>
            <ac:picMk id="4" creationId="{C452665D-1CFF-9DE4-BAE4-314A276B4A50}"/>
          </ac:picMkLst>
        </pc:picChg>
        <pc:picChg chg="del">
          <ac:chgData name="Hasselwander Daniel" userId="c52ad4b4-8117-4235-b9f1-fab9bcac5934" providerId="ADAL" clId="{5902B624-2C60-8948-839F-F959AA714190}" dt="2023-03-10T04:44:44.083" v="901" actId="478"/>
          <ac:picMkLst>
            <pc:docMk/>
            <pc:sldMk cId="2055274997" sldId="10578"/>
            <ac:picMk id="5" creationId="{DB15ADE0-3A34-04D2-900E-24112482DE58}"/>
          </ac:picMkLst>
        </pc:picChg>
        <pc:picChg chg="add mod">
          <ac:chgData name="Hasselwander Daniel" userId="c52ad4b4-8117-4235-b9f1-fab9bcac5934" providerId="ADAL" clId="{5902B624-2C60-8948-839F-F959AA714190}" dt="2023-03-10T04:47:02.002" v="919" actId="1076"/>
          <ac:picMkLst>
            <pc:docMk/>
            <pc:sldMk cId="2055274997" sldId="10578"/>
            <ac:picMk id="7" creationId="{9B2F4578-0496-03C3-BBD9-D4C9F55B8D6C}"/>
          </ac:picMkLst>
        </pc:picChg>
      </pc:sldChg>
      <pc:sldChg chg="del">
        <pc:chgData name="Hasselwander Daniel" userId="c52ad4b4-8117-4235-b9f1-fab9bcac5934" providerId="ADAL" clId="{5902B624-2C60-8948-839F-F959AA714190}" dt="2023-03-10T04:45:35.614" v="910" actId="2696"/>
        <pc:sldMkLst>
          <pc:docMk/>
          <pc:sldMk cId="1306953260" sldId="10579"/>
        </pc:sldMkLst>
      </pc:sldChg>
      <pc:sldChg chg="del">
        <pc:chgData name="Hasselwander Daniel" userId="c52ad4b4-8117-4235-b9f1-fab9bcac5934" providerId="ADAL" clId="{5902B624-2C60-8948-839F-F959AA714190}" dt="2023-03-10T04:45:08.620" v="908" actId="2696"/>
        <pc:sldMkLst>
          <pc:docMk/>
          <pc:sldMk cId="1335875386" sldId="10580"/>
        </pc:sldMkLst>
      </pc:sldChg>
      <pc:sldChg chg="del">
        <pc:chgData name="Hasselwander Daniel" userId="c52ad4b4-8117-4235-b9f1-fab9bcac5934" providerId="ADAL" clId="{5902B624-2C60-8948-839F-F959AA714190}" dt="2023-03-10T04:45:10.236" v="909" actId="2696"/>
        <pc:sldMkLst>
          <pc:docMk/>
          <pc:sldMk cId="419493705" sldId="10581"/>
        </pc:sldMkLst>
      </pc:sldChg>
      <pc:sldChg chg="del">
        <pc:chgData name="Hasselwander Daniel" userId="c52ad4b4-8117-4235-b9f1-fab9bcac5934" providerId="ADAL" clId="{5902B624-2C60-8948-839F-F959AA714190}" dt="2023-03-10T04:45:37.641" v="911" actId="2696"/>
        <pc:sldMkLst>
          <pc:docMk/>
          <pc:sldMk cId="195772847" sldId="10582"/>
        </pc:sldMkLst>
      </pc:sldChg>
      <pc:sldChg chg="del">
        <pc:chgData name="Hasselwander Daniel" userId="c52ad4b4-8117-4235-b9f1-fab9bcac5934" providerId="ADAL" clId="{5902B624-2C60-8948-839F-F959AA714190}" dt="2023-03-10T04:45:05.852" v="907" actId="2696"/>
        <pc:sldMkLst>
          <pc:docMk/>
          <pc:sldMk cId="2671271502" sldId="10583"/>
        </pc:sldMkLst>
      </pc:sldChg>
      <pc:sldChg chg="addSp delSp modSp add mod">
        <pc:chgData name="Hasselwander Daniel" userId="c52ad4b4-8117-4235-b9f1-fab9bcac5934" providerId="ADAL" clId="{5902B624-2C60-8948-839F-F959AA714190}" dt="2023-03-10T04:26:39.786" v="803" actId="20577"/>
        <pc:sldMkLst>
          <pc:docMk/>
          <pc:sldMk cId="695338608" sldId="10584"/>
        </pc:sldMkLst>
        <pc:spChg chg="del">
          <ac:chgData name="Hasselwander Daniel" userId="c52ad4b4-8117-4235-b9f1-fab9bcac5934" providerId="ADAL" clId="{5902B624-2C60-8948-839F-F959AA714190}" dt="2023-03-10T04:15:43.947" v="340" actId="478"/>
          <ac:spMkLst>
            <pc:docMk/>
            <pc:sldMk cId="695338608" sldId="10584"/>
            <ac:spMk id="5" creationId="{4D348464-F943-C494-FFD9-638BB817BAF0}"/>
          </ac:spMkLst>
        </pc:spChg>
        <pc:spChg chg="del">
          <ac:chgData name="Hasselwander Daniel" userId="c52ad4b4-8117-4235-b9f1-fab9bcac5934" providerId="ADAL" clId="{5902B624-2C60-8948-839F-F959AA714190}" dt="2023-03-10T04:15:43.947" v="340" actId="478"/>
          <ac:spMkLst>
            <pc:docMk/>
            <pc:sldMk cId="695338608" sldId="10584"/>
            <ac:spMk id="6" creationId="{939A9720-E626-7E6D-3909-7D866491676C}"/>
          </ac:spMkLst>
        </pc:spChg>
        <pc:spChg chg="del">
          <ac:chgData name="Hasselwander Daniel" userId="c52ad4b4-8117-4235-b9f1-fab9bcac5934" providerId="ADAL" clId="{5902B624-2C60-8948-839F-F959AA714190}" dt="2023-03-10T04:15:43.947" v="340" actId="478"/>
          <ac:spMkLst>
            <pc:docMk/>
            <pc:sldMk cId="695338608" sldId="10584"/>
            <ac:spMk id="7" creationId="{CE039FD3-6529-CC7B-8160-5723AACAF749}"/>
          </ac:spMkLst>
        </pc:spChg>
        <pc:spChg chg="del">
          <ac:chgData name="Hasselwander Daniel" userId="c52ad4b4-8117-4235-b9f1-fab9bcac5934" providerId="ADAL" clId="{5902B624-2C60-8948-839F-F959AA714190}" dt="2023-03-10T04:15:43.947" v="340" actId="478"/>
          <ac:spMkLst>
            <pc:docMk/>
            <pc:sldMk cId="695338608" sldId="10584"/>
            <ac:spMk id="9" creationId="{C62AC321-CBA8-452D-1A20-DEA0E94B8C57}"/>
          </ac:spMkLst>
        </pc:spChg>
        <pc:spChg chg="del">
          <ac:chgData name="Hasselwander Daniel" userId="c52ad4b4-8117-4235-b9f1-fab9bcac5934" providerId="ADAL" clId="{5902B624-2C60-8948-839F-F959AA714190}" dt="2023-03-10T04:15:43.947" v="340" actId="478"/>
          <ac:spMkLst>
            <pc:docMk/>
            <pc:sldMk cId="695338608" sldId="10584"/>
            <ac:spMk id="10" creationId="{E0FB7B72-C731-B953-256D-558F8E13866E}"/>
          </ac:spMkLst>
        </pc:spChg>
        <pc:spChg chg="del">
          <ac:chgData name="Hasselwander Daniel" userId="c52ad4b4-8117-4235-b9f1-fab9bcac5934" providerId="ADAL" clId="{5902B624-2C60-8948-839F-F959AA714190}" dt="2023-03-10T04:15:43.947" v="340" actId="478"/>
          <ac:spMkLst>
            <pc:docMk/>
            <pc:sldMk cId="695338608" sldId="10584"/>
            <ac:spMk id="11" creationId="{F45D7114-1B94-9C1E-354A-4E4C2D109E96}"/>
          </ac:spMkLst>
        </pc:spChg>
        <pc:spChg chg="del">
          <ac:chgData name="Hasselwander Daniel" userId="c52ad4b4-8117-4235-b9f1-fab9bcac5934" providerId="ADAL" clId="{5902B624-2C60-8948-839F-F959AA714190}" dt="2023-03-10T04:15:43.947" v="340" actId="478"/>
          <ac:spMkLst>
            <pc:docMk/>
            <pc:sldMk cId="695338608" sldId="10584"/>
            <ac:spMk id="12" creationId="{8A0AF7C9-98F9-B97D-8122-D96815C5E203}"/>
          </ac:spMkLst>
        </pc:spChg>
        <pc:spChg chg="del">
          <ac:chgData name="Hasselwander Daniel" userId="c52ad4b4-8117-4235-b9f1-fab9bcac5934" providerId="ADAL" clId="{5902B624-2C60-8948-839F-F959AA714190}" dt="2023-03-10T04:15:43.947" v="340" actId="478"/>
          <ac:spMkLst>
            <pc:docMk/>
            <pc:sldMk cId="695338608" sldId="10584"/>
            <ac:spMk id="13" creationId="{E1A7875B-863F-377F-534C-A08BEC4DB022}"/>
          </ac:spMkLst>
        </pc:spChg>
        <pc:spChg chg="del">
          <ac:chgData name="Hasselwander Daniel" userId="c52ad4b4-8117-4235-b9f1-fab9bcac5934" providerId="ADAL" clId="{5902B624-2C60-8948-839F-F959AA714190}" dt="2023-03-10T04:15:43.947" v="340" actId="478"/>
          <ac:spMkLst>
            <pc:docMk/>
            <pc:sldMk cId="695338608" sldId="10584"/>
            <ac:spMk id="14" creationId="{1AEF9421-B089-DE48-A758-12BF627FD52A}"/>
          </ac:spMkLst>
        </pc:spChg>
        <pc:spChg chg="mod">
          <ac:chgData name="Hasselwander Daniel" userId="c52ad4b4-8117-4235-b9f1-fab9bcac5934" providerId="ADAL" clId="{5902B624-2C60-8948-839F-F959AA714190}" dt="2023-03-10T04:26:39.786" v="803" actId="20577"/>
          <ac:spMkLst>
            <pc:docMk/>
            <pc:sldMk cId="695338608" sldId="10584"/>
            <ac:spMk id="15" creationId="{1BD9B7C1-5860-C447-7FC6-D510200F75A2}"/>
          </ac:spMkLst>
        </pc:spChg>
        <pc:spChg chg="add mod">
          <ac:chgData name="Hasselwander Daniel" userId="c52ad4b4-8117-4235-b9f1-fab9bcac5934" providerId="ADAL" clId="{5902B624-2C60-8948-839F-F959AA714190}" dt="2023-03-10T04:20:36.418" v="482" actId="20577"/>
          <ac:spMkLst>
            <pc:docMk/>
            <pc:sldMk cId="695338608" sldId="10584"/>
            <ac:spMk id="17" creationId="{FBBCFC88-1358-7B1F-233F-4F339932313A}"/>
          </ac:spMkLst>
        </pc:spChg>
        <pc:picChg chg="del">
          <ac:chgData name="Hasselwander Daniel" userId="c52ad4b4-8117-4235-b9f1-fab9bcac5934" providerId="ADAL" clId="{5902B624-2C60-8948-839F-F959AA714190}" dt="2023-03-10T04:15:43.947" v="340" actId="478"/>
          <ac:picMkLst>
            <pc:docMk/>
            <pc:sldMk cId="695338608" sldId="10584"/>
            <ac:picMk id="4" creationId="{0A99A642-3C72-2F28-13CA-C448F5E75EA6}"/>
          </ac:picMkLst>
        </pc:picChg>
        <pc:picChg chg="del">
          <ac:chgData name="Hasselwander Daniel" userId="c52ad4b4-8117-4235-b9f1-fab9bcac5934" providerId="ADAL" clId="{5902B624-2C60-8948-839F-F959AA714190}" dt="2023-03-10T04:15:43.947" v="340" actId="478"/>
          <ac:picMkLst>
            <pc:docMk/>
            <pc:sldMk cId="695338608" sldId="10584"/>
            <ac:picMk id="8" creationId="{5374EAAD-2AD4-EFC5-8EA7-2AEB89E2BAD3}"/>
          </ac:picMkLst>
        </pc:picChg>
        <pc:picChg chg="add mod">
          <ac:chgData name="Hasselwander Daniel" userId="c52ad4b4-8117-4235-b9f1-fab9bcac5934" providerId="ADAL" clId="{5902B624-2C60-8948-839F-F959AA714190}" dt="2023-03-10T04:19:31.217" v="346" actId="1076"/>
          <ac:picMkLst>
            <pc:docMk/>
            <pc:sldMk cId="695338608" sldId="10584"/>
            <ac:picMk id="16" creationId="{D62482C2-CA84-7B9E-BAED-8FB4F98BE619}"/>
          </ac:picMkLst>
        </pc:picChg>
      </pc:sldChg>
      <pc:sldChg chg="addSp delSp modSp add mod">
        <pc:chgData name="Hasselwander Daniel" userId="c52ad4b4-8117-4235-b9f1-fab9bcac5934" providerId="ADAL" clId="{5902B624-2C60-8948-839F-F959AA714190}" dt="2023-03-10T04:39:27.208" v="871" actId="207"/>
        <pc:sldMkLst>
          <pc:docMk/>
          <pc:sldMk cId="918526083" sldId="10585"/>
        </pc:sldMkLst>
        <pc:spChg chg="add mod">
          <ac:chgData name="Hasselwander Daniel" userId="c52ad4b4-8117-4235-b9f1-fab9bcac5934" providerId="ADAL" clId="{5902B624-2C60-8948-839F-F959AA714190}" dt="2023-03-10T04:22:11.970" v="564" actId="1076"/>
          <ac:spMkLst>
            <pc:docMk/>
            <pc:sldMk cId="918526083" sldId="10585"/>
            <ac:spMk id="3" creationId="{AD956889-1E84-119C-A346-8326819DFBE6}"/>
          </ac:spMkLst>
        </pc:spChg>
        <pc:spChg chg="add mod">
          <ac:chgData name="Hasselwander Daniel" userId="c52ad4b4-8117-4235-b9f1-fab9bcac5934" providerId="ADAL" clId="{5902B624-2C60-8948-839F-F959AA714190}" dt="2023-03-10T04:22:08.221" v="563" actId="1076"/>
          <ac:spMkLst>
            <pc:docMk/>
            <pc:sldMk cId="918526083" sldId="10585"/>
            <ac:spMk id="4" creationId="{07F7AEAB-D54A-F036-2BA7-8C6A2EA5CE98}"/>
          </ac:spMkLst>
        </pc:spChg>
        <pc:spChg chg="add mod">
          <ac:chgData name="Hasselwander Daniel" userId="c52ad4b4-8117-4235-b9f1-fab9bcac5934" providerId="ADAL" clId="{5902B624-2C60-8948-839F-F959AA714190}" dt="2023-03-10T04:22:50.542" v="615" actId="20577"/>
          <ac:spMkLst>
            <pc:docMk/>
            <pc:sldMk cId="918526083" sldId="10585"/>
            <ac:spMk id="5" creationId="{ED2B5109-1BF8-481D-B96B-A2634F7236E8}"/>
          </ac:spMkLst>
        </pc:spChg>
        <pc:spChg chg="mod">
          <ac:chgData name="Hasselwander Daniel" userId="c52ad4b4-8117-4235-b9f1-fab9bcac5934" providerId="ADAL" clId="{5902B624-2C60-8948-839F-F959AA714190}" dt="2023-03-10T04:20:54.948" v="508" actId="20577"/>
          <ac:spMkLst>
            <pc:docMk/>
            <pc:sldMk cId="918526083" sldId="10585"/>
            <ac:spMk id="15" creationId="{1BD9B7C1-5860-C447-7FC6-D510200F75A2}"/>
          </ac:spMkLst>
        </pc:spChg>
        <pc:spChg chg="del">
          <ac:chgData name="Hasselwander Daniel" userId="c52ad4b4-8117-4235-b9f1-fab9bcac5934" providerId="ADAL" clId="{5902B624-2C60-8948-839F-F959AA714190}" dt="2023-03-10T04:21:05.868" v="509" actId="478"/>
          <ac:spMkLst>
            <pc:docMk/>
            <pc:sldMk cId="918526083" sldId="10585"/>
            <ac:spMk id="17" creationId="{FBBCFC88-1358-7B1F-233F-4F339932313A}"/>
          </ac:spMkLst>
        </pc:spChg>
        <pc:spChg chg="add mod">
          <ac:chgData name="Hasselwander Daniel" userId="c52ad4b4-8117-4235-b9f1-fab9bcac5934" providerId="ADAL" clId="{5902B624-2C60-8948-839F-F959AA714190}" dt="2023-03-10T04:39:27.208" v="871" actId="207"/>
          <ac:spMkLst>
            <pc:docMk/>
            <pc:sldMk cId="918526083" sldId="10585"/>
            <ac:spMk id="18" creationId="{A7CA40DF-E938-B16A-2A49-568C5E6DF4EB}"/>
          </ac:spMkLst>
        </pc:spChg>
        <pc:picChg chg="mod">
          <ac:chgData name="Hasselwander Daniel" userId="c52ad4b4-8117-4235-b9f1-fab9bcac5934" providerId="ADAL" clId="{5902B624-2C60-8948-839F-F959AA714190}" dt="2023-03-10T04:39:21.594" v="869" actId="1076"/>
          <ac:picMkLst>
            <pc:docMk/>
            <pc:sldMk cId="918526083" sldId="10585"/>
            <ac:picMk id="16" creationId="{D62482C2-CA84-7B9E-BAED-8FB4F98BE619}"/>
          </ac:picMkLst>
        </pc:picChg>
        <pc:cxnChg chg="add mod">
          <ac:chgData name="Hasselwander Daniel" userId="c52ad4b4-8117-4235-b9f1-fab9bcac5934" providerId="ADAL" clId="{5902B624-2C60-8948-839F-F959AA714190}" dt="2023-03-10T04:22:25.385" v="566" actId="1582"/>
          <ac:cxnSpMkLst>
            <pc:docMk/>
            <pc:sldMk cId="918526083" sldId="10585"/>
            <ac:cxnSpMk id="7" creationId="{A8A54064-3616-3F2E-5032-060BAC7B11AB}"/>
          </ac:cxnSpMkLst>
        </pc:cxnChg>
        <pc:cxnChg chg="add mod">
          <ac:chgData name="Hasselwander Daniel" userId="c52ad4b4-8117-4235-b9f1-fab9bcac5934" providerId="ADAL" clId="{5902B624-2C60-8948-839F-F959AA714190}" dt="2023-03-10T04:22:32.503" v="569" actId="14100"/>
          <ac:cxnSpMkLst>
            <pc:docMk/>
            <pc:sldMk cId="918526083" sldId="10585"/>
            <ac:cxnSpMk id="8" creationId="{39F7A728-627B-9FBF-5967-75F97206FF9E}"/>
          </ac:cxnSpMkLst>
        </pc:cxnChg>
        <pc:cxnChg chg="add mod">
          <ac:chgData name="Hasselwander Daniel" userId="c52ad4b4-8117-4235-b9f1-fab9bcac5934" providerId="ADAL" clId="{5902B624-2C60-8948-839F-F959AA714190}" dt="2023-03-10T04:23:01.353" v="618" actId="14100"/>
          <ac:cxnSpMkLst>
            <pc:docMk/>
            <pc:sldMk cId="918526083" sldId="10585"/>
            <ac:cxnSpMk id="11" creationId="{86EF3CEF-A6A3-655B-DC15-667BDD910473}"/>
          </ac:cxnSpMkLst>
        </pc:cxnChg>
      </pc:sldChg>
      <pc:sldChg chg="addSp delSp modSp add mod">
        <pc:chgData name="Hasselwander Daniel" userId="c52ad4b4-8117-4235-b9f1-fab9bcac5934" providerId="ADAL" clId="{5902B624-2C60-8948-839F-F959AA714190}" dt="2023-03-10T04:26:11.263" v="802" actId="20577"/>
        <pc:sldMkLst>
          <pc:docMk/>
          <pc:sldMk cId="2340785102" sldId="10586"/>
        </pc:sldMkLst>
        <pc:spChg chg="del">
          <ac:chgData name="Hasselwander Daniel" userId="c52ad4b4-8117-4235-b9f1-fab9bcac5934" providerId="ADAL" clId="{5902B624-2C60-8948-839F-F959AA714190}" dt="2023-03-10T04:24:12.252" v="708" actId="478"/>
          <ac:spMkLst>
            <pc:docMk/>
            <pc:sldMk cId="2340785102" sldId="10586"/>
            <ac:spMk id="3" creationId="{AD956889-1E84-119C-A346-8326819DFBE6}"/>
          </ac:spMkLst>
        </pc:spChg>
        <pc:spChg chg="del">
          <ac:chgData name="Hasselwander Daniel" userId="c52ad4b4-8117-4235-b9f1-fab9bcac5934" providerId="ADAL" clId="{5902B624-2C60-8948-839F-F959AA714190}" dt="2023-03-10T04:24:12.252" v="708" actId="478"/>
          <ac:spMkLst>
            <pc:docMk/>
            <pc:sldMk cId="2340785102" sldId="10586"/>
            <ac:spMk id="4" creationId="{07F7AEAB-D54A-F036-2BA7-8C6A2EA5CE98}"/>
          </ac:spMkLst>
        </pc:spChg>
        <pc:spChg chg="del">
          <ac:chgData name="Hasselwander Daniel" userId="c52ad4b4-8117-4235-b9f1-fab9bcac5934" providerId="ADAL" clId="{5902B624-2C60-8948-839F-F959AA714190}" dt="2023-03-10T04:24:12.252" v="708" actId="478"/>
          <ac:spMkLst>
            <pc:docMk/>
            <pc:sldMk cId="2340785102" sldId="10586"/>
            <ac:spMk id="5" creationId="{ED2B5109-1BF8-481D-B96B-A2634F7236E8}"/>
          </ac:spMkLst>
        </pc:spChg>
        <pc:spChg chg="add mod">
          <ac:chgData name="Hasselwander Daniel" userId="c52ad4b4-8117-4235-b9f1-fab9bcac5934" providerId="ADAL" clId="{5902B624-2C60-8948-839F-F959AA714190}" dt="2023-03-10T04:26:11.263" v="802" actId="20577"/>
          <ac:spMkLst>
            <pc:docMk/>
            <pc:sldMk cId="2340785102" sldId="10586"/>
            <ac:spMk id="10" creationId="{67902D27-7397-C5B1-5751-E5FDB32E91AC}"/>
          </ac:spMkLst>
        </pc:spChg>
        <pc:spChg chg="mod">
          <ac:chgData name="Hasselwander Daniel" userId="c52ad4b4-8117-4235-b9f1-fab9bcac5934" providerId="ADAL" clId="{5902B624-2C60-8948-839F-F959AA714190}" dt="2023-03-10T04:23:53.733" v="705" actId="20577"/>
          <ac:spMkLst>
            <pc:docMk/>
            <pc:sldMk cId="2340785102" sldId="10586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5902B624-2C60-8948-839F-F959AA714190}" dt="2023-03-10T04:25:33.313" v="709"/>
          <ac:picMkLst>
            <pc:docMk/>
            <pc:sldMk cId="2340785102" sldId="10586"/>
            <ac:picMk id="9" creationId="{4F1C162C-4D2E-9F0C-04B9-2D61D4800189}"/>
          </ac:picMkLst>
        </pc:picChg>
        <pc:picChg chg="del">
          <ac:chgData name="Hasselwander Daniel" userId="c52ad4b4-8117-4235-b9f1-fab9bcac5934" providerId="ADAL" clId="{5902B624-2C60-8948-839F-F959AA714190}" dt="2023-03-10T04:24:02.037" v="706" actId="478"/>
          <ac:picMkLst>
            <pc:docMk/>
            <pc:sldMk cId="2340785102" sldId="10586"/>
            <ac:picMk id="16" creationId="{D62482C2-CA84-7B9E-BAED-8FB4F98BE619}"/>
          </ac:picMkLst>
        </pc:picChg>
        <pc:cxnChg chg="del mod">
          <ac:chgData name="Hasselwander Daniel" userId="c52ad4b4-8117-4235-b9f1-fab9bcac5934" providerId="ADAL" clId="{5902B624-2C60-8948-839F-F959AA714190}" dt="2023-03-10T04:24:12.252" v="708" actId="478"/>
          <ac:cxnSpMkLst>
            <pc:docMk/>
            <pc:sldMk cId="2340785102" sldId="10586"/>
            <ac:cxnSpMk id="7" creationId="{A8A54064-3616-3F2E-5032-060BAC7B11AB}"/>
          </ac:cxnSpMkLst>
        </pc:cxnChg>
        <pc:cxnChg chg="del mod">
          <ac:chgData name="Hasselwander Daniel" userId="c52ad4b4-8117-4235-b9f1-fab9bcac5934" providerId="ADAL" clId="{5902B624-2C60-8948-839F-F959AA714190}" dt="2023-03-10T04:24:04.792" v="707" actId="478"/>
          <ac:cxnSpMkLst>
            <pc:docMk/>
            <pc:sldMk cId="2340785102" sldId="10586"/>
            <ac:cxnSpMk id="8" creationId="{39F7A728-627B-9FBF-5967-75F97206FF9E}"/>
          </ac:cxnSpMkLst>
        </pc:cxnChg>
        <pc:cxnChg chg="del">
          <ac:chgData name="Hasselwander Daniel" userId="c52ad4b4-8117-4235-b9f1-fab9bcac5934" providerId="ADAL" clId="{5902B624-2C60-8948-839F-F959AA714190}" dt="2023-03-10T04:24:12.252" v="708" actId="478"/>
          <ac:cxnSpMkLst>
            <pc:docMk/>
            <pc:sldMk cId="2340785102" sldId="10586"/>
            <ac:cxnSpMk id="11" creationId="{86EF3CEF-A6A3-655B-DC15-667BDD910473}"/>
          </ac:cxnSpMkLst>
        </pc:cxnChg>
      </pc:sldChg>
      <pc:sldChg chg="addSp delSp modSp add mod">
        <pc:chgData name="Hasselwander Daniel" userId="c52ad4b4-8117-4235-b9f1-fab9bcac5934" providerId="ADAL" clId="{5902B624-2C60-8948-839F-F959AA714190}" dt="2023-03-10T04:29:32.100" v="864"/>
        <pc:sldMkLst>
          <pc:docMk/>
          <pc:sldMk cId="441820595" sldId="10587"/>
        </pc:sldMkLst>
        <pc:spChg chg="del mod">
          <ac:chgData name="Hasselwander Daniel" userId="c52ad4b4-8117-4235-b9f1-fab9bcac5934" providerId="ADAL" clId="{5902B624-2C60-8948-839F-F959AA714190}" dt="2023-03-10T04:29:32.100" v="864"/>
          <ac:spMkLst>
            <pc:docMk/>
            <pc:sldMk cId="441820595" sldId="10587"/>
            <ac:spMk id="10" creationId="{67902D27-7397-C5B1-5751-E5FDB32E91AC}"/>
          </ac:spMkLst>
        </pc:spChg>
        <pc:spChg chg="mod">
          <ac:chgData name="Hasselwander Daniel" userId="c52ad4b4-8117-4235-b9f1-fab9bcac5934" providerId="ADAL" clId="{5902B624-2C60-8948-839F-F959AA714190}" dt="2023-03-10T04:27:45.670" v="856" actId="20577"/>
          <ac:spMkLst>
            <pc:docMk/>
            <pc:sldMk cId="441820595" sldId="10587"/>
            <ac:spMk id="15" creationId="{1BD9B7C1-5860-C447-7FC6-D510200F75A2}"/>
          </ac:spMkLst>
        </pc:spChg>
        <pc:picChg chg="add del mod">
          <ac:chgData name="Hasselwander Daniel" userId="c52ad4b4-8117-4235-b9f1-fab9bcac5934" providerId="ADAL" clId="{5902B624-2C60-8948-839F-F959AA714190}" dt="2023-03-10T04:29:20" v="858" actId="478"/>
          <ac:picMkLst>
            <pc:docMk/>
            <pc:sldMk cId="441820595" sldId="10587"/>
            <ac:picMk id="3" creationId="{06504FFE-3D82-213C-FA3D-456FE105D66F}"/>
          </ac:picMkLst>
        </pc:picChg>
        <pc:picChg chg="add mod">
          <ac:chgData name="Hasselwander Daniel" userId="c52ad4b4-8117-4235-b9f1-fab9bcac5934" providerId="ADAL" clId="{5902B624-2C60-8948-839F-F959AA714190}" dt="2023-03-10T04:29:26.015" v="862" actId="1076"/>
          <ac:picMkLst>
            <pc:docMk/>
            <pc:sldMk cId="441820595" sldId="10587"/>
            <ac:picMk id="5" creationId="{BD22032A-BD60-0CAF-232C-77B7799DB164}"/>
          </ac:picMkLst>
        </pc:picChg>
        <pc:picChg chg="del">
          <ac:chgData name="Hasselwander Daniel" userId="c52ad4b4-8117-4235-b9f1-fab9bcac5934" providerId="ADAL" clId="{5902B624-2C60-8948-839F-F959AA714190}" dt="2023-03-10T04:27:32.157" v="809" actId="478"/>
          <ac:picMkLst>
            <pc:docMk/>
            <pc:sldMk cId="441820595" sldId="10587"/>
            <ac:picMk id="9" creationId="{4F1C162C-4D2E-9F0C-04B9-2D61D4800189}"/>
          </ac:picMkLst>
        </pc:picChg>
      </pc:sldChg>
      <pc:sldChg chg="add del">
        <pc:chgData name="Hasselwander Daniel" userId="c52ad4b4-8117-4235-b9f1-fab9bcac5934" providerId="ADAL" clId="{5902B624-2C60-8948-839F-F959AA714190}" dt="2023-03-10T04:26:52.926" v="805" actId="2696"/>
        <pc:sldMkLst>
          <pc:docMk/>
          <pc:sldMk cId="4118165024" sldId="10587"/>
        </pc:sldMkLst>
      </pc:sldChg>
    </pc:docChg>
  </pc:docChgLst>
  <pc:docChgLst>
    <pc:chgData name="Hasselwander Daniel" userId="c52ad4b4-8117-4235-b9f1-fab9bcac5934" providerId="ADAL" clId="{9FE973FE-7F31-4B42-8B7D-759690518113}"/>
    <pc:docChg chg="undo custSel addSld delSld modSld sldOrd">
      <pc:chgData name="Hasselwander Daniel" userId="c52ad4b4-8117-4235-b9f1-fab9bcac5934" providerId="ADAL" clId="{9FE973FE-7F31-4B42-8B7D-759690518113}" dt="2023-03-10T04:02:05.407" v="833" actId="2696"/>
      <pc:docMkLst>
        <pc:docMk/>
      </pc:docMkLst>
      <pc:sldChg chg="addSp delSp modSp mod">
        <pc:chgData name="Hasselwander Daniel" userId="c52ad4b4-8117-4235-b9f1-fab9bcac5934" providerId="ADAL" clId="{9FE973FE-7F31-4B42-8B7D-759690518113}" dt="2023-03-10T03:09:29.381" v="199" actId="1076"/>
        <pc:sldMkLst>
          <pc:docMk/>
          <pc:sldMk cId="1338123478" sldId="10483"/>
        </pc:sldMkLst>
        <pc:spChg chg="add mod">
          <ac:chgData name="Hasselwander Daniel" userId="c52ad4b4-8117-4235-b9f1-fab9bcac5934" providerId="ADAL" clId="{9FE973FE-7F31-4B42-8B7D-759690518113}" dt="2023-03-10T03:09:29.381" v="199" actId="1076"/>
          <ac:spMkLst>
            <pc:docMk/>
            <pc:sldMk cId="1338123478" sldId="10483"/>
            <ac:spMk id="3" creationId="{26206C44-7D34-031C-3701-F44E86EBDB72}"/>
          </ac:spMkLst>
        </pc:spChg>
        <pc:spChg chg="del">
          <ac:chgData name="Hasselwander Daniel" userId="c52ad4b4-8117-4235-b9f1-fab9bcac5934" providerId="ADAL" clId="{9FE973FE-7F31-4B42-8B7D-759690518113}" dt="2023-03-10T03:08:36.278" v="181" actId="478"/>
          <ac:spMkLst>
            <pc:docMk/>
            <pc:sldMk cId="1338123478" sldId="10483"/>
            <ac:spMk id="9" creationId="{16AA61A6-BBEC-F480-67AE-BB38572DE807}"/>
          </ac:spMkLst>
        </pc:spChg>
        <pc:spChg chg="del">
          <ac:chgData name="Hasselwander Daniel" userId="c52ad4b4-8117-4235-b9f1-fab9bcac5934" providerId="ADAL" clId="{9FE973FE-7F31-4B42-8B7D-759690518113}" dt="2023-03-10T03:08:36.278" v="181" actId="478"/>
          <ac:spMkLst>
            <pc:docMk/>
            <pc:sldMk cId="1338123478" sldId="10483"/>
            <ac:spMk id="11" creationId="{24B87132-2007-F67D-B976-E23DF81DD309}"/>
          </ac:spMkLst>
        </pc:spChg>
        <pc:spChg chg="mod">
          <ac:chgData name="Hasselwander Daniel" userId="c52ad4b4-8117-4235-b9f1-fab9bcac5934" providerId="ADAL" clId="{9FE973FE-7F31-4B42-8B7D-759690518113}" dt="2023-03-10T03:08:29.801" v="180" actId="20577"/>
          <ac:spMkLst>
            <pc:docMk/>
            <pc:sldMk cId="1338123478" sldId="10483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9FE973FE-7F31-4B42-8B7D-759690518113}" dt="2023-03-10T03:08:36.278" v="181" actId="478"/>
          <ac:picMkLst>
            <pc:docMk/>
            <pc:sldMk cId="1338123478" sldId="10483"/>
            <ac:picMk id="4" creationId="{B4BE6D3C-17D3-96EA-6B4D-4E5954C1E61B}"/>
          </ac:picMkLst>
        </pc:picChg>
      </pc:sldChg>
      <pc:sldChg chg="modSp mod">
        <pc:chgData name="Hasselwander Daniel" userId="c52ad4b4-8117-4235-b9f1-fab9bcac5934" providerId="ADAL" clId="{9FE973FE-7F31-4B42-8B7D-759690518113}" dt="2023-03-10T03:08:12.061" v="152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9FE973FE-7F31-4B42-8B7D-759690518113}" dt="2023-03-10T03:08:12.061" v="152" actId="20577"/>
          <ac:spMkLst>
            <pc:docMk/>
            <pc:sldMk cId="3273907781" sldId="10529"/>
            <ac:spMk id="6" creationId="{8B875B02-AC0C-63DB-381B-E0E897C11CEA}"/>
          </ac:spMkLst>
        </pc:spChg>
      </pc:sldChg>
      <pc:sldChg chg="del">
        <pc:chgData name="Hasselwander Daniel" userId="c52ad4b4-8117-4235-b9f1-fab9bcac5934" providerId="ADAL" clId="{9FE973FE-7F31-4B42-8B7D-759690518113}" dt="2023-03-10T04:02:05.407" v="833" actId="2696"/>
        <pc:sldMkLst>
          <pc:docMk/>
          <pc:sldMk cId="685994491" sldId="10564"/>
        </pc:sldMkLst>
      </pc:sldChg>
      <pc:sldChg chg="del">
        <pc:chgData name="Hasselwander Daniel" userId="c52ad4b4-8117-4235-b9f1-fab9bcac5934" providerId="ADAL" clId="{9FE973FE-7F31-4B42-8B7D-759690518113}" dt="2023-03-10T03:11:25.996" v="201" actId="2696"/>
        <pc:sldMkLst>
          <pc:docMk/>
          <pc:sldMk cId="2820871024" sldId="10565"/>
        </pc:sldMkLst>
      </pc:sldChg>
      <pc:sldChg chg="del">
        <pc:chgData name="Hasselwander Daniel" userId="c52ad4b4-8117-4235-b9f1-fab9bcac5934" providerId="ADAL" clId="{9FE973FE-7F31-4B42-8B7D-759690518113}" dt="2023-03-10T03:27:33.507" v="413" actId="2696"/>
        <pc:sldMkLst>
          <pc:docMk/>
          <pc:sldMk cId="4116384665" sldId="10566"/>
        </pc:sldMkLst>
      </pc:sldChg>
      <pc:sldChg chg="del">
        <pc:chgData name="Hasselwander Daniel" userId="c52ad4b4-8117-4235-b9f1-fab9bcac5934" providerId="ADAL" clId="{9FE973FE-7F31-4B42-8B7D-759690518113}" dt="2023-03-10T03:27:33.507" v="413" actId="2696"/>
        <pc:sldMkLst>
          <pc:docMk/>
          <pc:sldMk cId="870909613" sldId="10567"/>
        </pc:sldMkLst>
      </pc:sldChg>
      <pc:sldChg chg="del">
        <pc:chgData name="Hasselwander Daniel" userId="c52ad4b4-8117-4235-b9f1-fab9bcac5934" providerId="ADAL" clId="{9FE973FE-7F31-4B42-8B7D-759690518113}" dt="2023-03-10T03:27:33.507" v="413" actId="2696"/>
        <pc:sldMkLst>
          <pc:docMk/>
          <pc:sldMk cId="588466396" sldId="10568"/>
        </pc:sldMkLst>
      </pc:sldChg>
      <pc:sldChg chg="del">
        <pc:chgData name="Hasselwander Daniel" userId="c52ad4b4-8117-4235-b9f1-fab9bcac5934" providerId="ADAL" clId="{9FE973FE-7F31-4B42-8B7D-759690518113}" dt="2023-03-10T03:23:09.522" v="254" actId="2696"/>
        <pc:sldMkLst>
          <pc:docMk/>
          <pc:sldMk cId="3865982216" sldId="10569"/>
        </pc:sldMkLst>
      </pc:sldChg>
      <pc:sldChg chg="addSp delSp modSp del mod">
        <pc:chgData name="Hasselwander Daniel" userId="c52ad4b4-8117-4235-b9f1-fab9bcac5934" providerId="ADAL" clId="{9FE973FE-7F31-4B42-8B7D-759690518113}" dt="2023-03-10T03:31:07.450" v="528" actId="2696"/>
        <pc:sldMkLst>
          <pc:docMk/>
          <pc:sldMk cId="1149472759" sldId="10570"/>
        </pc:sldMkLst>
        <pc:spChg chg="add del mod">
          <ac:chgData name="Hasselwander Daniel" userId="c52ad4b4-8117-4235-b9f1-fab9bcac5934" providerId="ADAL" clId="{9FE973FE-7F31-4B42-8B7D-759690518113}" dt="2023-03-10T03:24:05.059" v="265"/>
          <ac:spMkLst>
            <pc:docMk/>
            <pc:sldMk cId="1149472759" sldId="10570"/>
            <ac:spMk id="6" creationId="{3307CF10-59EB-292A-C2C2-40EB09316F7F}"/>
          </ac:spMkLst>
        </pc:spChg>
        <pc:spChg chg="add del mod">
          <ac:chgData name="Hasselwander Daniel" userId="c52ad4b4-8117-4235-b9f1-fab9bcac5934" providerId="ADAL" clId="{9FE973FE-7F31-4B42-8B7D-759690518113}" dt="2023-03-10T03:29:32.827" v="491" actId="478"/>
          <ac:spMkLst>
            <pc:docMk/>
            <pc:sldMk cId="1149472759" sldId="10570"/>
            <ac:spMk id="7" creationId="{EC06365C-2E32-3B7D-19D4-DEEB8CF12BFD}"/>
          </ac:spMkLst>
        </pc:spChg>
        <pc:spChg chg="del">
          <ac:chgData name="Hasselwander Daniel" userId="c52ad4b4-8117-4235-b9f1-fab9bcac5934" providerId="ADAL" clId="{9FE973FE-7F31-4B42-8B7D-759690518113}" dt="2023-03-10T03:22:55.762" v="249" actId="478"/>
          <ac:spMkLst>
            <pc:docMk/>
            <pc:sldMk cId="1149472759" sldId="10570"/>
            <ac:spMk id="8" creationId="{7A85E455-4ACF-70D5-30ED-D4BF8084F081}"/>
          </ac:spMkLst>
        </pc:spChg>
        <pc:spChg chg="add del mod">
          <ac:chgData name="Hasselwander Daniel" userId="c52ad4b4-8117-4235-b9f1-fab9bcac5934" providerId="ADAL" clId="{9FE973FE-7F31-4B42-8B7D-759690518113}" dt="2023-03-10T03:29:29.833" v="490" actId="478"/>
          <ac:spMkLst>
            <pc:docMk/>
            <pc:sldMk cId="1149472759" sldId="10570"/>
            <ac:spMk id="9" creationId="{22011D0A-4CA9-6034-C35F-4B6CA0E7C5F9}"/>
          </ac:spMkLst>
        </pc:spChg>
        <pc:spChg chg="add del mod">
          <ac:chgData name="Hasselwander Daniel" userId="c52ad4b4-8117-4235-b9f1-fab9bcac5934" providerId="ADAL" clId="{9FE973FE-7F31-4B42-8B7D-759690518113}" dt="2023-03-10T03:29:27.394" v="489" actId="478"/>
          <ac:spMkLst>
            <pc:docMk/>
            <pc:sldMk cId="1149472759" sldId="10570"/>
            <ac:spMk id="10" creationId="{80F53351-AD57-6455-E2D0-21ECB3FEBD8D}"/>
          </ac:spMkLst>
        </pc:spChg>
        <pc:spChg chg="add mod">
          <ac:chgData name="Hasselwander Daniel" userId="c52ad4b4-8117-4235-b9f1-fab9bcac5934" providerId="ADAL" clId="{9FE973FE-7F31-4B42-8B7D-759690518113}" dt="2023-03-10T03:30:05.985" v="525" actId="1076"/>
          <ac:spMkLst>
            <pc:docMk/>
            <pc:sldMk cId="1149472759" sldId="10570"/>
            <ac:spMk id="11" creationId="{0E122523-7729-3301-98D1-57DC2ACB810F}"/>
          </ac:spMkLst>
        </pc:spChg>
        <pc:spChg chg="mod">
          <ac:chgData name="Hasselwander Daniel" userId="c52ad4b4-8117-4235-b9f1-fab9bcac5934" providerId="ADAL" clId="{9FE973FE-7F31-4B42-8B7D-759690518113}" dt="2023-03-10T03:29:19.780" v="488" actId="20577"/>
          <ac:spMkLst>
            <pc:docMk/>
            <pc:sldMk cId="1149472759" sldId="10570"/>
            <ac:spMk id="15" creationId="{1BD9B7C1-5860-C447-7FC6-D510200F75A2}"/>
          </ac:spMkLst>
        </pc:spChg>
        <pc:picChg chg="del mod">
          <ac:chgData name="Hasselwander Daniel" userId="c52ad4b4-8117-4235-b9f1-fab9bcac5934" providerId="ADAL" clId="{9FE973FE-7F31-4B42-8B7D-759690518113}" dt="2023-03-10T03:23:02.040" v="253" actId="478"/>
          <ac:picMkLst>
            <pc:docMk/>
            <pc:sldMk cId="1149472759" sldId="10570"/>
            <ac:picMk id="4" creationId="{D247697D-BA13-9766-EABB-9552D0008087}"/>
          </ac:picMkLst>
        </pc:picChg>
        <pc:picChg chg="add mod">
          <ac:chgData name="Hasselwander Daniel" userId="c52ad4b4-8117-4235-b9f1-fab9bcac5934" providerId="ADAL" clId="{9FE973FE-7F31-4B42-8B7D-759690518113}" dt="2023-03-10T03:30:11.318" v="526" actId="1076"/>
          <ac:picMkLst>
            <pc:docMk/>
            <pc:sldMk cId="1149472759" sldId="10570"/>
            <ac:picMk id="5" creationId="{DB15ADE0-3A34-04D2-900E-24112482DE58}"/>
          </ac:picMkLst>
        </pc:picChg>
      </pc:sldChg>
      <pc:sldChg chg="del">
        <pc:chgData name="Hasselwander Daniel" userId="c52ad4b4-8117-4235-b9f1-fab9bcac5934" providerId="ADAL" clId="{9FE973FE-7F31-4B42-8B7D-759690518113}" dt="2023-03-10T03:26:39.795" v="409" actId="2696"/>
        <pc:sldMkLst>
          <pc:docMk/>
          <pc:sldMk cId="2869715248" sldId="10571"/>
        </pc:sldMkLst>
      </pc:sldChg>
      <pc:sldChg chg="modSp mod">
        <pc:chgData name="Hasselwander Daniel" userId="c52ad4b4-8117-4235-b9f1-fab9bcac5934" providerId="ADAL" clId="{9FE973FE-7F31-4B42-8B7D-759690518113}" dt="2023-03-10T03:27:16.526" v="412" actId="20577"/>
        <pc:sldMkLst>
          <pc:docMk/>
          <pc:sldMk cId="1708238540" sldId="10572"/>
        </pc:sldMkLst>
        <pc:spChg chg="mod">
          <ac:chgData name="Hasselwander Daniel" userId="c52ad4b4-8117-4235-b9f1-fab9bcac5934" providerId="ADAL" clId="{9FE973FE-7F31-4B42-8B7D-759690518113}" dt="2023-03-10T03:27:16.526" v="412" actId="20577"/>
          <ac:spMkLst>
            <pc:docMk/>
            <pc:sldMk cId="1708238540" sldId="10572"/>
            <ac:spMk id="9" creationId="{D34E4A32-78AC-FDEA-742D-5A727060EEF8}"/>
          </ac:spMkLst>
        </pc:spChg>
      </pc:sldChg>
      <pc:sldChg chg="del">
        <pc:chgData name="Hasselwander Daniel" userId="c52ad4b4-8117-4235-b9f1-fab9bcac5934" providerId="ADAL" clId="{9FE973FE-7F31-4B42-8B7D-759690518113}" dt="2023-03-10T03:27:33.507" v="413" actId="2696"/>
        <pc:sldMkLst>
          <pc:docMk/>
          <pc:sldMk cId="3779423662" sldId="10574"/>
        </pc:sldMkLst>
      </pc:sldChg>
      <pc:sldChg chg="del">
        <pc:chgData name="Hasselwander Daniel" userId="c52ad4b4-8117-4235-b9f1-fab9bcac5934" providerId="ADAL" clId="{9FE973FE-7F31-4B42-8B7D-759690518113}" dt="2023-03-10T03:27:33.507" v="413" actId="2696"/>
        <pc:sldMkLst>
          <pc:docMk/>
          <pc:sldMk cId="3467202056" sldId="10575"/>
        </pc:sldMkLst>
      </pc:sldChg>
      <pc:sldChg chg="modSp add mod">
        <pc:chgData name="Hasselwander Daniel" userId="c52ad4b4-8117-4235-b9f1-fab9bcac5934" providerId="ADAL" clId="{9FE973FE-7F31-4B42-8B7D-759690518113}" dt="2023-03-10T03:11:28.906" v="203" actId="20577"/>
        <pc:sldMkLst>
          <pc:docMk/>
          <pc:sldMk cId="3949748663" sldId="10576"/>
        </pc:sldMkLst>
        <pc:spChg chg="mod">
          <ac:chgData name="Hasselwander Daniel" userId="c52ad4b4-8117-4235-b9f1-fab9bcac5934" providerId="ADAL" clId="{9FE973FE-7F31-4B42-8B7D-759690518113}" dt="2023-03-10T03:11:28.906" v="203" actId="20577"/>
          <ac:spMkLst>
            <pc:docMk/>
            <pc:sldMk cId="3949748663" sldId="10576"/>
            <ac:spMk id="9" creationId="{D34E4A32-78AC-FDEA-742D-5A727060EEF8}"/>
          </ac:spMkLst>
        </pc:spChg>
      </pc:sldChg>
      <pc:sldChg chg="add ord">
        <pc:chgData name="Hasselwander Daniel" userId="c52ad4b4-8117-4235-b9f1-fab9bcac5934" providerId="ADAL" clId="{9FE973FE-7F31-4B42-8B7D-759690518113}" dt="2023-03-10T03:29:01.268" v="469" actId="20578"/>
        <pc:sldMkLst>
          <pc:docMk/>
          <pc:sldMk cId="486960490" sldId="10577"/>
        </pc:sldMkLst>
      </pc:sldChg>
      <pc:sldChg chg="modSp add del mod">
        <pc:chgData name="Hasselwander Daniel" userId="c52ad4b4-8117-4235-b9f1-fab9bcac5934" providerId="ADAL" clId="{9FE973FE-7F31-4B42-8B7D-759690518113}" dt="2023-03-10T03:28:12.968" v="423" actId="2696"/>
        <pc:sldMkLst>
          <pc:docMk/>
          <pc:sldMk cId="1999209164" sldId="10577"/>
        </pc:sldMkLst>
        <pc:spChg chg="mod">
          <ac:chgData name="Hasselwander Daniel" userId="c52ad4b4-8117-4235-b9f1-fab9bcac5934" providerId="ADAL" clId="{9FE973FE-7F31-4B42-8B7D-759690518113}" dt="2023-03-10T03:28:08.891" v="422" actId="20577"/>
          <ac:spMkLst>
            <pc:docMk/>
            <pc:sldMk cId="1999209164" sldId="10577"/>
            <ac:spMk id="15" creationId="{1BD9B7C1-5860-C447-7FC6-D510200F75A2}"/>
          </ac:spMkLst>
        </pc:spChg>
      </pc:sldChg>
      <pc:sldChg chg="addSp delSp modSp add mod">
        <pc:chgData name="Hasselwander Daniel" userId="c52ad4b4-8117-4235-b9f1-fab9bcac5934" providerId="ADAL" clId="{9FE973FE-7F31-4B42-8B7D-759690518113}" dt="2023-03-10T03:32:05.526" v="538" actId="478"/>
        <pc:sldMkLst>
          <pc:docMk/>
          <pc:sldMk cId="2055274997" sldId="10578"/>
        </pc:sldMkLst>
        <pc:spChg chg="add del mod">
          <ac:chgData name="Hasselwander Daniel" userId="c52ad4b4-8117-4235-b9f1-fab9bcac5934" providerId="ADAL" clId="{9FE973FE-7F31-4B42-8B7D-759690518113}" dt="2023-03-10T03:32:05.526" v="538" actId="478"/>
          <ac:spMkLst>
            <pc:docMk/>
            <pc:sldMk cId="2055274997" sldId="10578"/>
            <ac:spMk id="3" creationId="{50565F97-65C3-BD77-9357-4B25884E8F54}"/>
          </ac:spMkLst>
        </pc:spChg>
        <pc:spChg chg="add del mod">
          <ac:chgData name="Hasselwander Daniel" userId="c52ad4b4-8117-4235-b9f1-fab9bcac5934" providerId="ADAL" clId="{9FE973FE-7F31-4B42-8B7D-759690518113}" dt="2023-03-10T03:32:05.526" v="538" actId="478"/>
          <ac:spMkLst>
            <pc:docMk/>
            <pc:sldMk cId="2055274997" sldId="10578"/>
            <ac:spMk id="4" creationId="{064055F9-D0C7-1CB7-CC1A-1506AA34886D}"/>
          </ac:spMkLst>
        </pc:spChg>
        <pc:spChg chg="add del mod">
          <ac:chgData name="Hasselwander Daniel" userId="c52ad4b4-8117-4235-b9f1-fab9bcac5934" providerId="ADAL" clId="{9FE973FE-7F31-4B42-8B7D-759690518113}" dt="2023-03-10T03:32:05.526" v="538" actId="478"/>
          <ac:spMkLst>
            <pc:docMk/>
            <pc:sldMk cId="2055274997" sldId="10578"/>
            <ac:spMk id="6" creationId="{655B1BC5-D0E8-89EF-5E0B-A7F4FC4D7797}"/>
          </ac:spMkLst>
        </pc:spChg>
        <pc:spChg chg="mod">
          <ac:chgData name="Hasselwander Daniel" userId="c52ad4b4-8117-4235-b9f1-fab9bcac5934" providerId="ADAL" clId="{9FE973FE-7F31-4B42-8B7D-759690518113}" dt="2023-03-10T03:31:23.270" v="530" actId="1076"/>
          <ac:spMkLst>
            <pc:docMk/>
            <pc:sldMk cId="2055274997" sldId="10578"/>
            <ac:spMk id="11" creationId="{0E122523-7729-3301-98D1-57DC2ACB810F}"/>
          </ac:spMkLst>
        </pc:spChg>
        <pc:picChg chg="mod">
          <ac:chgData name="Hasselwander Daniel" userId="c52ad4b4-8117-4235-b9f1-fab9bcac5934" providerId="ADAL" clId="{9FE973FE-7F31-4B42-8B7D-759690518113}" dt="2023-03-10T03:31:17.970" v="529" actId="1076"/>
          <ac:picMkLst>
            <pc:docMk/>
            <pc:sldMk cId="2055274997" sldId="10578"/>
            <ac:picMk id="5" creationId="{DB15ADE0-3A34-04D2-900E-24112482DE58}"/>
          </ac:picMkLst>
        </pc:picChg>
      </pc:sldChg>
      <pc:sldChg chg="addSp delSp modSp add mod">
        <pc:chgData name="Hasselwander Daniel" userId="c52ad4b4-8117-4235-b9f1-fab9bcac5934" providerId="ADAL" clId="{9FE973FE-7F31-4B42-8B7D-759690518113}" dt="2023-03-10T03:59:45.913" v="825" actId="1076"/>
        <pc:sldMkLst>
          <pc:docMk/>
          <pc:sldMk cId="1306953260" sldId="10579"/>
        </pc:sldMkLst>
        <pc:spChg chg="add del">
          <ac:chgData name="Hasselwander Daniel" userId="c52ad4b4-8117-4235-b9f1-fab9bcac5934" providerId="ADAL" clId="{9FE973FE-7F31-4B42-8B7D-759690518113}" dt="2023-03-10T03:46:27.030" v="571" actId="22"/>
          <ac:spMkLst>
            <pc:docMk/>
            <pc:sldMk cId="1306953260" sldId="10579"/>
            <ac:spMk id="4" creationId="{F4CE02C4-2460-A75A-237D-C234F397DEF6}"/>
          </ac:spMkLst>
        </pc:spChg>
        <pc:spChg chg="del">
          <ac:chgData name="Hasselwander Daniel" userId="c52ad4b4-8117-4235-b9f1-fab9bcac5934" providerId="ADAL" clId="{9FE973FE-7F31-4B42-8B7D-759690518113}" dt="2023-03-10T03:46:24.125" v="569" actId="478"/>
          <ac:spMkLst>
            <pc:docMk/>
            <pc:sldMk cId="1306953260" sldId="10579"/>
            <ac:spMk id="11" creationId="{0E122523-7729-3301-98D1-57DC2ACB810F}"/>
          </ac:spMkLst>
        </pc:spChg>
        <pc:spChg chg="mod">
          <ac:chgData name="Hasselwander Daniel" userId="c52ad4b4-8117-4235-b9f1-fab9bcac5934" providerId="ADAL" clId="{9FE973FE-7F31-4B42-8B7D-759690518113}" dt="2023-03-10T03:59:45.913" v="825" actId="1076"/>
          <ac:spMkLst>
            <pc:docMk/>
            <pc:sldMk cId="1306953260" sldId="10579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9FE973FE-7F31-4B42-8B7D-759690518113}" dt="2023-03-10T03:46:22.718" v="568" actId="478"/>
          <ac:picMkLst>
            <pc:docMk/>
            <pc:sldMk cId="1306953260" sldId="10579"/>
            <ac:picMk id="5" creationId="{DB15ADE0-3A34-04D2-900E-24112482DE58}"/>
          </ac:picMkLst>
        </pc:picChg>
        <pc:picChg chg="add del mod">
          <ac:chgData name="Hasselwander Daniel" userId="c52ad4b4-8117-4235-b9f1-fab9bcac5934" providerId="ADAL" clId="{9FE973FE-7F31-4B42-8B7D-759690518113}" dt="2023-03-10T03:59:20.866" v="800" actId="478"/>
          <ac:picMkLst>
            <pc:docMk/>
            <pc:sldMk cId="1306953260" sldId="10579"/>
            <ac:picMk id="7" creationId="{61B49E00-6BD7-7086-5671-31E894980431}"/>
          </ac:picMkLst>
        </pc:picChg>
        <pc:picChg chg="add mod">
          <ac:chgData name="Hasselwander Daniel" userId="c52ad4b4-8117-4235-b9f1-fab9bcac5934" providerId="ADAL" clId="{9FE973FE-7F31-4B42-8B7D-759690518113}" dt="2023-03-10T03:59:28.960" v="804" actId="1076"/>
          <ac:picMkLst>
            <pc:docMk/>
            <pc:sldMk cId="1306953260" sldId="10579"/>
            <ac:picMk id="9" creationId="{A89D664A-5BD3-88EA-6C3F-6BCC07B702B2}"/>
          </ac:picMkLst>
        </pc:picChg>
      </pc:sldChg>
      <pc:sldChg chg="addSp delSp modSp add mod">
        <pc:chgData name="Hasselwander Daniel" userId="c52ad4b4-8117-4235-b9f1-fab9bcac5934" providerId="ADAL" clId="{9FE973FE-7F31-4B42-8B7D-759690518113}" dt="2023-03-10T03:49:12.026" v="703"/>
        <pc:sldMkLst>
          <pc:docMk/>
          <pc:sldMk cId="1335875386" sldId="10580"/>
        </pc:sldMkLst>
        <pc:spChg chg="add del mod">
          <ac:chgData name="Hasselwander Daniel" userId="c52ad4b4-8117-4235-b9f1-fab9bcac5934" providerId="ADAL" clId="{9FE973FE-7F31-4B42-8B7D-759690518113}" dt="2023-03-10T03:49:12.026" v="703"/>
          <ac:spMkLst>
            <pc:docMk/>
            <pc:sldMk cId="1335875386" sldId="10580"/>
            <ac:spMk id="3" creationId="{D2E77D1A-63C1-CBE7-2808-D7EADC07DA3B}"/>
          </ac:spMkLst>
        </pc:spChg>
        <pc:spChg chg="add mod">
          <ac:chgData name="Hasselwander Daniel" userId="c52ad4b4-8117-4235-b9f1-fab9bcac5934" providerId="ADAL" clId="{9FE973FE-7F31-4B42-8B7D-759690518113}" dt="2023-03-10T03:48:49.722" v="701" actId="20577"/>
          <ac:spMkLst>
            <pc:docMk/>
            <pc:sldMk cId="1335875386" sldId="10580"/>
            <ac:spMk id="4" creationId="{2F94998D-7218-09D0-6090-E86BE8AED240}"/>
          </ac:spMkLst>
        </pc:spChg>
        <pc:spChg chg="mod">
          <ac:chgData name="Hasselwander Daniel" userId="c52ad4b4-8117-4235-b9f1-fab9bcac5934" providerId="ADAL" clId="{9FE973FE-7F31-4B42-8B7D-759690518113}" dt="2023-03-10T03:47:28.567" v="625" actId="20577"/>
          <ac:spMkLst>
            <pc:docMk/>
            <pc:sldMk cId="1335875386" sldId="10580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9FE973FE-7F31-4B42-8B7D-759690518113}" dt="2023-03-10T03:47:51.256" v="626" actId="478"/>
          <ac:picMkLst>
            <pc:docMk/>
            <pc:sldMk cId="1335875386" sldId="10580"/>
            <ac:picMk id="7" creationId="{61B49E00-6BD7-7086-5671-31E894980431}"/>
          </ac:picMkLst>
        </pc:picChg>
      </pc:sldChg>
      <pc:sldChg chg="addSp delSp modSp add mod ord">
        <pc:chgData name="Hasselwander Daniel" userId="c52ad4b4-8117-4235-b9f1-fab9bcac5934" providerId="ADAL" clId="{9FE973FE-7F31-4B42-8B7D-759690518113}" dt="2023-03-10T04:00:16.816" v="832" actId="20578"/>
        <pc:sldMkLst>
          <pc:docMk/>
          <pc:sldMk cId="419493705" sldId="10581"/>
        </pc:sldMkLst>
        <pc:spChg chg="add mod">
          <ac:chgData name="Hasselwander Daniel" userId="c52ad4b4-8117-4235-b9f1-fab9bcac5934" providerId="ADAL" clId="{9FE973FE-7F31-4B42-8B7D-759690518113}" dt="2023-03-10T03:51:59.728" v="793" actId="20577"/>
          <ac:spMkLst>
            <pc:docMk/>
            <pc:sldMk cId="419493705" sldId="10581"/>
            <ac:spMk id="3" creationId="{B3FD4CF2-B842-7CC4-67CD-1C8D6CEA37AC}"/>
          </ac:spMkLst>
        </pc:spChg>
        <pc:spChg chg="mod">
          <ac:chgData name="Hasselwander Daniel" userId="c52ad4b4-8117-4235-b9f1-fab9bcac5934" providerId="ADAL" clId="{9FE973FE-7F31-4B42-8B7D-759690518113}" dt="2023-03-10T03:51:36.843" v="719" actId="207"/>
          <ac:spMkLst>
            <pc:docMk/>
            <pc:sldMk cId="419493705" sldId="10581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9FE973FE-7F31-4B42-8B7D-759690518113}" dt="2023-03-10T03:51:20.168" v="705" actId="478"/>
          <ac:picMkLst>
            <pc:docMk/>
            <pc:sldMk cId="419493705" sldId="10581"/>
            <ac:picMk id="7" creationId="{61B49E00-6BD7-7086-5671-31E894980431}"/>
          </ac:picMkLst>
        </pc:picChg>
      </pc:sldChg>
      <pc:sldChg chg="modSp add mod ord">
        <pc:chgData name="Hasselwander Daniel" userId="c52ad4b4-8117-4235-b9f1-fab9bcac5934" providerId="ADAL" clId="{9FE973FE-7F31-4B42-8B7D-759690518113}" dt="2023-03-10T03:53:01.918" v="798" actId="20577"/>
        <pc:sldMkLst>
          <pc:docMk/>
          <pc:sldMk cId="195772847" sldId="10582"/>
        </pc:sldMkLst>
        <pc:spChg chg="mod">
          <ac:chgData name="Hasselwander Daniel" userId="c52ad4b4-8117-4235-b9f1-fab9bcac5934" providerId="ADAL" clId="{9FE973FE-7F31-4B42-8B7D-759690518113}" dt="2023-03-10T03:53:01.918" v="798" actId="20577"/>
          <ac:spMkLst>
            <pc:docMk/>
            <pc:sldMk cId="195772847" sldId="10582"/>
            <ac:spMk id="9" creationId="{D34E4A32-78AC-FDEA-742D-5A727060EEF8}"/>
          </ac:spMkLst>
        </pc:spChg>
      </pc:sldChg>
      <pc:sldChg chg="modSp add mod">
        <pc:chgData name="Hasselwander Daniel" userId="c52ad4b4-8117-4235-b9f1-fab9bcac5934" providerId="ADAL" clId="{9FE973FE-7F31-4B42-8B7D-759690518113}" dt="2023-03-10T03:59:54.363" v="831" actId="20577"/>
        <pc:sldMkLst>
          <pc:docMk/>
          <pc:sldMk cId="2671271502" sldId="10583"/>
        </pc:sldMkLst>
        <pc:spChg chg="mod">
          <ac:chgData name="Hasselwander Daniel" userId="c52ad4b4-8117-4235-b9f1-fab9bcac5934" providerId="ADAL" clId="{9FE973FE-7F31-4B42-8B7D-759690518113}" dt="2023-03-10T03:59:54.363" v="831" actId="20577"/>
          <ac:spMkLst>
            <pc:docMk/>
            <pc:sldMk cId="2671271502" sldId="10583"/>
            <ac:spMk id="15" creationId="{1BD9B7C1-5860-C447-7FC6-D510200F75A2}"/>
          </ac:spMkLst>
        </pc:spChg>
      </pc:sldChg>
    </pc:docChg>
  </pc:docChgLst>
  <pc:docChgLst>
    <pc:chgData name="Hasselwander Daniel" userId="c52ad4b4-8117-4235-b9f1-fab9bcac5934" providerId="ADAL" clId="{1788CF67-91F7-0E44-913E-4C338AC7E037}"/>
    <pc:docChg chg="undo custSel addSld delSld modSld">
      <pc:chgData name="Hasselwander Daniel" userId="c52ad4b4-8117-4235-b9f1-fab9bcac5934" providerId="ADAL" clId="{1788CF67-91F7-0E44-913E-4C338AC7E037}" dt="2023-03-10T03:01:03.662" v="1416" actId="20577"/>
      <pc:docMkLst>
        <pc:docMk/>
      </pc:docMkLst>
      <pc:sldChg chg="addSp delSp modSp mod">
        <pc:chgData name="Hasselwander Daniel" userId="c52ad4b4-8117-4235-b9f1-fab9bcac5934" providerId="ADAL" clId="{1788CF67-91F7-0E44-913E-4C338AC7E037}" dt="2023-03-10T02:54:25.346" v="1158" actId="14100"/>
        <pc:sldMkLst>
          <pc:docMk/>
          <pc:sldMk cId="1338123478" sldId="10483"/>
        </pc:sldMkLst>
        <pc:spChg chg="del">
          <ac:chgData name="Hasselwander Daniel" userId="c52ad4b4-8117-4235-b9f1-fab9bcac5934" providerId="ADAL" clId="{1788CF67-91F7-0E44-913E-4C338AC7E037}" dt="2023-03-10T02:31:29.617" v="179" actId="478"/>
          <ac:spMkLst>
            <pc:docMk/>
            <pc:sldMk cId="1338123478" sldId="10483"/>
            <ac:spMk id="3" creationId="{FAC92171-E8B5-390E-65FC-24FB804755F9}"/>
          </ac:spMkLst>
        </pc:spChg>
        <pc:spChg chg="add del mod">
          <ac:chgData name="Hasselwander Daniel" userId="c52ad4b4-8117-4235-b9f1-fab9bcac5934" providerId="ADAL" clId="{1788CF67-91F7-0E44-913E-4C338AC7E037}" dt="2023-03-10T02:54:22.330" v="1157" actId="478"/>
          <ac:spMkLst>
            <pc:docMk/>
            <pc:sldMk cId="1338123478" sldId="10483"/>
            <ac:spMk id="5" creationId="{130F7342-82B1-B3FD-8CA0-A615634C6F87}"/>
          </ac:spMkLst>
        </pc:spChg>
        <pc:spChg chg="add del mod">
          <ac:chgData name="Hasselwander Daniel" userId="c52ad4b4-8117-4235-b9f1-fab9bcac5934" providerId="ADAL" clId="{1788CF67-91F7-0E44-913E-4C338AC7E037}" dt="2023-03-10T02:32:54.399" v="264" actId="478"/>
          <ac:spMkLst>
            <pc:docMk/>
            <pc:sldMk cId="1338123478" sldId="10483"/>
            <ac:spMk id="7" creationId="{91C6E8D6-B150-2A85-6C9A-64BAE7D98080}"/>
          </ac:spMkLst>
        </pc:spChg>
        <pc:spChg chg="add mod">
          <ac:chgData name="Hasselwander Daniel" userId="c52ad4b4-8117-4235-b9f1-fab9bcac5934" providerId="ADAL" clId="{1788CF67-91F7-0E44-913E-4C338AC7E037}" dt="2023-03-10T02:33:40.217" v="274" actId="1076"/>
          <ac:spMkLst>
            <pc:docMk/>
            <pc:sldMk cId="1338123478" sldId="10483"/>
            <ac:spMk id="9" creationId="{16AA61A6-BBEC-F480-67AE-BB38572DE807}"/>
          </ac:spMkLst>
        </pc:spChg>
        <pc:spChg chg="add mod">
          <ac:chgData name="Hasselwander Daniel" userId="c52ad4b4-8117-4235-b9f1-fab9bcac5934" providerId="ADAL" clId="{1788CF67-91F7-0E44-913E-4C338AC7E037}" dt="2023-03-10T02:54:25.346" v="1158" actId="14100"/>
          <ac:spMkLst>
            <pc:docMk/>
            <pc:sldMk cId="1338123478" sldId="10483"/>
            <ac:spMk id="11" creationId="{24B87132-2007-F67D-B976-E23DF81DD309}"/>
          </ac:spMkLst>
        </pc:spChg>
        <pc:spChg chg="mod">
          <ac:chgData name="Hasselwander Daniel" userId="c52ad4b4-8117-4235-b9f1-fab9bcac5934" providerId="ADAL" clId="{1788CF67-91F7-0E44-913E-4C338AC7E037}" dt="2023-03-10T02:33:03.870" v="272" actId="20577"/>
          <ac:spMkLst>
            <pc:docMk/>
            <pc:sldMk cId="1338123478" sldId="10483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1788CF67-91F7-0E44-913E-4C338AC7E037}" dt="2023-03-10T02:33:40.217" v="274" actId="1076"/>
          <ac:picMkLst>
            <pc:docMk/>
            <pc:sldMk cId="1338123478" sldId="10483"/>
            <ac:picMk id="4" creationId="{B4BE6D3C-17D3-96EA-6B4D-4E5954C1E61B}"/>
          </ac:picMkLst>
        </pc:picChg>
        <pc:picChg chg="del">
          <ac:chgData name="Hasselwander Daniel" userId="c52ad4b4-8117-4235-b9f1-fab9bcac5934" providerId="ADAL" clId="{1788CF67-91F7-0E44-913E-4C338AC7E037}" dt="2023-03-10T02:31:31.181" v="180" actId="478"/>
          <ac:picMkLst>
            <pc:docMk/>
            <pc:sldMk cId="1338123478" sldId="10483"/>
            <ac:picMk id="6" creationId="{4AFF51CA-21A7-B42B-99D2-87615345CBD7}"/>
          </ac:picMkLst>
        </pc:picChg>
        <pc:picChg chg="del">
          <ac:chgData name="Hasselwander Daniel" userId="c52ad4b4-8117-4235-b9f1-fab9bcac5934" providerId="ADAL" clId="{1788CF67-91F7-0E44-913E-4C338AC7E037}" dt="2023-03-10T02:31:32.746" v="181" actId="478"/>
          <ac:picMkLst>
            <pc:docMk/>
            <pc:sldMk cId="1338123478" sldId="10483"/>
            <ac:picMk id="8" creationId="{99AF958A-3872-BA18-7FBA-B5CB1B61DD86}"/>
          </ac:picMkLst>
        </pc:picChg>
        <pc:picChg chg="del">
          <ac:chgData name="Hasselwander Daniel" userId="c52ad4b4-8117-4235-b9f1-fab9bcac5934" providerId="ADAL" clId="{1788CF67-91F7-0E44-913E-4C338AC7E037}" dt="2023-03-10T02:31:37.559" v="184" actId="478"/>
          <ac:picMkLst>
            <pc:docMk/>
            <pc:sldMk cId="1338123478" sldId="10483"/>
            <ac:picMk id="14" creationId="{04033789-DF32-A05C-DA22-5C7A57E7ED51}"/>
          </ac:picMkLst>
        </pc:picChg>
        <pc:picChg chg="del">
          <ac:chgData name="Hasselwander Daniel" userId="c52ad4b4-8117-4235-b9f1-fab9bcac5934" providerId="ADAL" clId="{1788CF67-91F7-0E44-913E-4C338AC7E037}" dt="2023-03-10T02:31:35.725" v="183" actId="478"/>
          <ac:picMkLst>
            <pc:docMk/>
            <pc:sldMk cId="1338123478" sldId="10483"/>
            <ac:picMk id="17" creationId="{907FED13-3F2B-4637-E688-FBCDF7A92B18}"/>
          </ac:picMkLst>
        </pc:picChg>
        <pc:cxnChg chg="del">
          <ac:chgData name="Hasselwander Daniel" userId="c52ad4b4-8117-4235-b9f1-fab9bcac5934" providerId="ADAL" clId="{1788CF67-91F7-0E44-913E-4C338AC7E037}" dt="2023-03-10T02:31:34.015" v="182" actId="478"/>
          <ac:cxnSpMkLst>
            <pc:docMk/>
            <pc:sldMk cId="1338123478" sldId="10483"/>
            <ac:cxnSpMk id="10" creationId="{1DC6F92D-801B-776F-493A-35A6141D8707}"/>
          </ac:cxnSpMkLst>
        </pc:cxnChg>
      </pc:sldChg>
      <pc:sldChg chg="modSp mod">
        <pc:chgData name="Hasselwander Daniel" userId="c52ad4b4-8117-4235-b9f1-fab9bcac5934" providerId="ADAL" clId="{1788CF67-91F7-0E44-913E-4C338AC7E037}" dt="2023-03-10T01:13:24.359" v="178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1788CF67-91F7-0E44-913E-4C338AC7E037}" dt="2023-03-10T01:11:50.072" v="16" actId="20577"/>
          <ac:spMkLst>
            <pc:docMk/>
            <pc:sldMk cId="3273907781" sldId="10529"/>
            <ac:spMk id="2" creationId="{A0B7C6DE-253F-0374-F735-8A4174830D91}"/>
          </ac:spMkLst>
        </pc:spChg>
        <pc:spChg chg="mod">
          <ac:chgData name="Hasselwander Daniel" userId="c52ad4b4-8117-4235-b9f1-fab9bcac5934" providerId="ADAL" clId="{1788CF67-91F7-0E44-913E-4C338AC7E037}" dt="2023-03-10T01:13:24.359" v="178" actId="20577"/>
          <ac:spMkLst>
            <pc:docMk/>
            <pc:sldMk cId="3273907781" sldId="10529"/>
            <ac:spMk id="6" creationId="{8B875B02-AC0C-63DB-381B-E0E897C11CEA}"/>
          </ac:spMkLst>
        </pc:spChg>
      </pc:sldChg>
      <pc:sldChg chg="del">
        <pc:chgData name="Hasselwander Daniel" userId="c52ad4b4-8117-4235-b9f1-fab9bcac5934" providerId="ADAL" clId="{1788CF67-91F7-0E44-913E-4C338AC7E037}" dt="2023-03-10T02:33:23.055" v="273" actId="2696"/>
        <pc:sldMkLst>
          <pc:docMk/>
          <pc:sldMk cId="3644932648" sldId="10545"/>
        </pc:sldMkLst>
      </pc:sldChg>
      <pc:sldChg chg="del">
        <pc:chgData name="Hasselwander Daniel" userId="c52ad4b4-8117-4235-b9f1-fab9bcac5934" providerId="ADAL" clId="{1788CF67-91F7-0E44-913E-4C338AC7E037}" dt="2023-03-10T02:33:23.055" v="273" actId="2696"/>
        <pc:sldMkLst>
          <pc:docMk/>
          <pc:sldMk cId="1345288438" sldId="10546"/>
        </pc:sldMkLst>
      </pc:sldChg>
      <pc:sldChg chg="del">
        <pc:chgData name="Hasselwander Daniel" userId="c52ad4b4-8117-4235-b9f1-fab9bcac5934" providerId="ADAL" clId="{1788CF67-91F7-0E44-913E-4C338AC7E037}" dt="2023-03-10T02:33:23.055" v="273" actId="2696"/>
        <pc:sldMkLst>
          <pc:docMk/>
          <pc:sldMk cId="2311551957" sldId="10547"/>
        </pc:sldMkLst>
      </pc:sldChg>
      <pc:sldChg chg="del">
        <pc:chgData name="Hasselwander Daniel" userId="c52ad4b4-8117-4235-b9f1-fab9bcac5934" providerId="ADAL" clId="{1788CF67-91F7-0E44-913E-4C338AC7E037}" dt="2023-03-10T02:33:23.055" v="273" actId="2696"/>
        <pc:sldMkLst>
          <pc:docMk/>
          <pc:sldMk cId="4279199871" sldId="10548"/>
        </pc:sldMkLst>
      </pc:sldChg>
      <pc:sldChg chg="del">
        <pc:chgData name="Hasselwander Daniel" userId="c52ad4b4-8117-4235-b9f1-fab9bcac5934" providerId="ADAL" clId="{1788CF67-91F7-0E44-913E-4C338AC7E037}" dt="2023-03-10T02:33:23.055" v="273" actId="2696"/>
        <pc:sldMkLst>
          <pc:docMk/>
          <pc:sldMk cId="2768198969" sldId="10549"/>
        </pc:sldMkLst>
      </pc:sldChg>
      <pc:sldChg chg="del">
        <pc:chgData name="Hasselwander Daniel" userId="c52ad4b4-8117-4235-b9f1-fab9bcac5934" providerId="ADAL" clId="{1788CF67-91F7-0E44-913E-4C338AC7E037}" dt="2023-03-10T02:33:23.055" v="273" actId="2696"/>
        <pc:sldMkLst>
          <pc:docMk/>
          <pc:sldMk cId="268036564" sldId="10550"/>
        </pc:sldMkLst>
      </pc:sldChg>
      <pc:sldChg chg="del">
        <pc:chgData name="Hasselwander Daniel" userId="c52ad4b4-8117-4235-b9f1-fab9bcac5934" providerId="ADAL" clId="{1788CF67-91F7-0E44-913E-4C338AC7E037}" dt="2023-03-10T02:33:23.055" v="273" actId="2696"/>
        <pc:sldMkLst>
          <pc:docMk/>
          <pc:sldMk cId="1682638966" sldId="10551"/>
        </pc:sldMkLst>
      </pc:sldChg>
      <pc:sldChg chg="del">
        <pc:chgData name="Hasselwander Daniel" userId="c52ad4b4-8117-4235-b9f1-fab9bcac5934" providerId="ADAL" clId="{1788CF67-91F7-0E44-913E-4C338AC7E037}" dt="2023-03-10T02:33:23.055" v="273" actId="2696"/>
        <pc:sldMkLst>
          <pc:docMk/>
          <pc:sldMk cId="58727142" sldId="10552"/>
        </pc:sldMkLst>
      </pc:sldChg>
      <pc:sldChg chg="del">
        <pc:chgData name="Hasselwander Daniel" userId="c52ad4b4-8117-4235-b9f1-fab9bcac5934" providerId="ADAL" clId="{1788CF67-91F7-0E44-913E-4C338AC7E037}" dt="2023-03-10T02:33:23.055" v="273" actId="2696"/>
        <pc:sldMkLst>
          <pc:docMk/>
          <pc:sldMk cId="2486329145" sldId="10553"/>
        </pc:sldMkLst>
      </pc:sldChg>
      <pc:sldChg chg="del">
        <pc:chgData name="Hasselwander Daniel" userId="c52ad4b4-8117-4235-b9f1-fab9bcac5934" providerId="ADAL" clId="{1788CF67-91F7-0E44-913E-4C338AC7E037}" dt="2023-03-10T02:33:23.055" v="273" actId="2696"/>
        <pc:sldMkLst>
          <pc:docMk/>
          <pc:sldMk cId="3651175801" sldId="10556"/>
        </pc:sldMkLst>
      </pc:sldChg>
      <pc:sldChg chg="del">
        <pc:chgData name="Hasselwander Daniel" userId="c52ad4b4-8117-4235-b9f1-fab9bcac5934" providerId="ADAL" clId="{1788CF67-91F7-0E44-913E-4C338AC7E037}" dt="2023-03-10T02:33:23.055" v="273" actId="2696"/>
        <pc:sldMkLst>
          <pc:docMk/>
          <pc:sldMk cId="3205407495" sldId="10557"/>
        </pc:sldMkLst>
      </pc:sldChg>
      <pc:sldChg chg="del">
        <pc:chgData name="Hasselwander Daniel" userId="c52ad4b4-8117-4235-b9f1-fab9bcac5934" providerId="ADAL" clId="{1788CF67-91F7-0E44-913E-4C338AC7E037}" dt="2023-03-10T02:33:23.055" v="273" actId="2696"/>
        <pc:sldMkLst>
          <pc:docMk/>
          <pc:sldMk cId="1491656370" sldId="10558"/>
        </pc:sldMkLst>
      </pc:sldChg>
      <pc:sldChg chg="del">
        <pc:chgData name="Hasselwander Daniel" userId="c52ad4b4-8117-4235-b9f1-fab9bcac5934" providerId="ADAL" clId="{1788CF67-91F7-0E44-913E-4C338AC7E037}" dt="2023-03-10T02:33:23.055" v="273" actId="2696"/>
        <pc:sldMkLst>
          <pc:docMk/>
          <pc:sldMk cId="3028535226" sldId="10559"/>
        </pc:sldMkLst>
      </pc:sldChg>
      <pc:sldChg chg="del">
        <pc:chgData name="Hasselwander Daniel" userId="c52ad4b4-8117-4235-b9f1-fab9bcac5934" providerId="ADAL" clId="{1788CF67-91F7-0E44-913E-4C338AC7E037}" dt="2023-03-10T02:33:23.055" v="273" actId="2696"/>
        <pc:sldMkLst>
          <pc:docMk/>
          <pc:sldMk cId="515559956" sldId="10560"/>
        </pc:sldMkLst>
      </pc:sldChg>
      <pc:sldChg chg="del">
        <pc:chgData name="Hasselwander Daniel" userId="c52ad4b4-8117-4235-b9f1-fab9bcac5934" providerId="ADAL" clId="{1788CF67-91F7-0E44-913E-4C338AC7E037}" dt="2023-03-10T02:33:23.055" v="273" actId="2696"/>
        <pc:sldMkLst>
          <pc:docMk/>
          <pc:sldMk cId="2109571583" sldId="10561"/>
        </pc:sldMkLst>
      </pc:sldChg>
      <pc:sldChg chg="del">
        <pc:chgData name="Hasselwander Daniel" userId="c52ad4b4-8117-4235-b9f1-fab9bcac5934" providerId="ADAL" clId="{1788CF67-91F7-0E44-913E-4C338AC7E037}" dt="2023-03-10T02:33:23.055" v="273" actId="2696"/>
        <pc:sldMkLst>
          <pc:docMk/>
          <pc:sldMk cId="612382370" sldId="10562"/>
        </pc:sldMkLst>
      </pc:sldChg>
      <pc:sldChg chg="del">
        <pc:chgData name="Hasselwander Daniel" userId="c52ad4b4-8117-4235-b9f1-fab9bcac5934" providerId="ADAL" clId="{1788CF67-91F7-0E44-913E-4C338AC7E037}" dt="2023-03-10T02:33:23.055" v="273" actId="2696"/>
        <pc:sldMkLst>
          <pc:docMk/>
          <pc:sldMk cId="182165129" sldId="10563"/>
        </pc:sldMkLst>
      </pc:sldChg>
      <pc:sldChg chg="add del">
        <pc:chgData name="Hasselwander Daniel" userId="c52ad4b4-8117-4235-b9f1-fab9bcac5934" providerId="ADAL" clId="{1788CF67-91F7-0E44-913E-4C338AC7E037}" dt="2023-03-10T02:33:23.055" v="273" actId="2696"/>
        <pc:sldMkLst>
          <pc:docMk/>
          <pc:sldMk cId="2307402680" sldId="10565"/>
        </pc:sldMkLst>
      </pc:sldChg>
      <pc:sldChg chg="addSp delSp modSp add mod">
        <pc:chgData name="Hasselwander Daniel" userId="c52ad4b4-8117-4235-b9f1-fab9bcac5934" providerId="ADAL" clId="{1788CF67-91F7-0E44-913E-4C338AC7E037}" dt="2023-03-10T02:57:53.894" v="1285"/>
        <pc:sldMkLst>
          <pc:docMk/>
          <pc:sldMk cId="2820871024" sldId="10565"/>
        </pc:sldMkLst>
        <pc:spChg chg="del">
          <ac:chgData name="Hasselwander Daniel" userId="c52ad4b4-8117-4235-b9f1-fab9bcac5934" providerId="ADAL" clId="{1788CF67-91F7-0E44-913E-4C338AC7E037}" dt="2023-03-10T02:34:05.766" v="303" actId="478"/>
          <ac:spMkLst>
            <pc:docMk/>
            <pc:sldMk cId="2820871024" sldId="10565"/>
            <ac:spMk id="5" creationId="{130F7342-82B1-B3FD-8CA0-A615634C6F87}"/>
          </ac:spMkLst>
        </pc:spChg>
        <pc:spChg chg="add mod">
          <ac:chgData name="Hasselwander Daniel" userId="c52ad4b4-8117-4235-b9f1-fab9bcac5934" providerId="ADAL" clId="{1788CF67-91F7-0E44-913E-4C338AC7E037}" dt="2023-03-10T02:57:53.894" v="1285"/>
          <ac:spMkLst>
            <pc:docMk/>
            <pc:sldMk cId="2820871024" sldId="10565"/>
            <ac:spMk id="8" creationId="{7A85E455-4ACF-70D5-30ED-D4BF8084F081}"/>
          </ac:spMkLst>
        </pc:spChg>
        <pc:spChg chg="del">
          <ac:chgData name="Hasselwander Daniel" userId="c52ad4b4-8117-4235-b9f1-fab9bcac5934" providerId="ADAL" clId="{1788CF67-91F7-0E44-913E-4C338AC7E037}" dt="2023-03-10T02:34:05.766" v="303" actId="478"/>
          <ac:spMkLst>
            <pc:docMk/>
            <pc:sldMk cId="2820871024" sldId="10565"/>
            <ac:spMk id="9" creationId="{16AA61A6-BBEC-F480-67AE-BB38572DE807}"/>
          </ac:spMkLst>
        </pc:spChg>
        <pc:spChg chg="del">
          <ac:chgData name="Hasselwander Daniel" userId="c52ad4b4-8117-4235-b9f1-fab9bcac5934" providerId="ADAL" clId="{1788CF67-91F7-0E44-913E-4C338AC7E037}" dt="2023-03-10T02:34:05.766" v="303" actId="478"/>
          <ac:spMkLst>
            <pc:docMk/>
            <pc:sldMk cId="2820871024" sldId="10565"/>
            <ac:spMk id="11" creationId="{24B87132-2007-F67D-B976-E23DF81DD309}"/>
          </ac:spMkLst>
        </pc:spChg>
        <pc:spChg chg="mod">
          <ac:chgData name="Hasselwander Daniel" userId="c52ad4b4-8117-4235-b9f1-fab9bcac5934" providerId="ADAL" clId="{1788CF67-91F7-0E44-913E-4C338AC7E037}" dt="2023-03-10T02:41:19.017" v="568" actId="20577"/>
          <ac:spMkLst>
            <pc:docMk/>
            <pc:sldMk cId="2820871024" sldId="10565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1788CF67-91F7-0E44-913E-4C338AC7E037}" dt="2023-03-10T02:34:05.766" v="303" actId="478"/>
          <ac:picMkLst>
            <pc:docMk/>
            <pc:sldMk cId="2820871024" sldId="10565"/>
            <ac:picMk id="4" creationId="{B4BE6D3C-17D3-96EA-6B4D-4E5954C1E61B}"/>
          </ac:picMkLst>
        </pc:picChg>
        <pc:picChg chg="add del mod">
          <ac:chgData name="Hasselwander Daniel" userId="c52ad4b4-8117-4235-b9f1-fab9bcac5934" providerId="ADAL" clId="{1788CF67-91F7-0E44-913E-4C338AC7E037}" dt="2023-03-10T02:35:35.101" v="310" actId="21"/>
          <ac:picMkLst>
            <pc:docMk/>
            <pc:sldMk cId="2820871024" sldId="10565"/>
            <ac:picMk id="6" creationId="{59C7F7D0-AA2E-6610-A206-58D95A8B43BF}"/>
          </ac:picMkLst>
        </pc:picChg>
        <pc:picChg chg="add mod">
          <ac:chgData name="Hasselwander Daniel" userId="c52ad4b4-8117-4235-b9f1-fab9bcac5934" providerId="ADAL" clId="{1788CF67-91F7-0E44-913E-4C338AC7E037}" dt="2023-03-10T02:35:45.065" v="314" actId="1076"/>
          <ac:picMkLst>
            <pc:docMk/>
            <pc:sldMk cId="2820871024" sldId="10565"/>
            <ac:picMk id="7" creationId="{A2B41376-B7DC-5B07-23F7-709970F14319}"/>
          </ac:picMkLst>
        </pc:picChg>
      </pc:sldChg>
      <pc:sldChg chg="add del">
        <pc:chgData name="Hasselwander Daniel" userId="c52ad4b4-8117-4235-b9f1-fab9bcac5934" providerId="ADAL" clId="{1788CF67-91F7-0E44-913E-4C338AC7E037}" dt="2023-03-10T02:42:34.200" v="652" actId="2696"/>
        <pc:sldMkLst>
          <pc:docMk/>
          <pc:sldMk cId="3993055202" sldId="10566"/>
        </pc:sldMkLst>
      </pc:sldChg>
      <pc:sldChg chg="addSp delSp modSp add mod">
        <pc:chgData name="Hasselwander Daniel" userId="c52ad4b4-8117-4235-b9f1-fab9bcac5934" providerId="ADAL" clId="{1788CF67-91F7-0E44-913E-4C338AC7E037}" dt="2023-03-10T02:46:30.092" v="772" actId="20577"/>
        <pc:sldMkLst>
          <pc:docMk/>
          <pc:sldMk cId="4116384665" sldId="10566"/>
        </pc:sldMkLst>
        <pc:spChg chg="mod">
          <ac:chgData name="Hasselwander Daniel" userId="c52ad4b4-8117-4235-b9f1-fab9bcac5934" providerId="ADAL" clId="{1788CF67-91F7-0E44-913E-4C338AC7E037}" dt="2023-03-10T02:46:30.092" v="772" actId="20577"/>
          <ac:spMkLst>
            <pc:docMk/>
            <pc:sldMk cId="4116384665" sldId="10566"/>
            <ac:spMk id="8" creationId="{7A85E455-4ACF-70D5-30ED-D4BF8084F081}"/>
          </ac:spMkLst>
        </pc:spChg>
        <pc:spChg chg="mod">
          <ac:chgData name="Hasselwander Daniel" userId="c52ad4b4-8117-4235-b9f1-fab9bcac5934" providerId="ADAL" clId="{1788CF67-91F7-0E44-913E-4C338AC7E037}" dt="2023-03-10T02:46:15.367" v="756" actId="20577"/>
          <ac:spMkLst>
            <pc:docMk/>
            <pc:sldMk cId="4116384665" sldId="10566"/>
            <ac:spMk id="15" creationId="{1BD9B7C1-5860-C447-7FC6-D510200F75A2}"/>
          </ac:spMkLst>
        </pc:spChg>
        <pc:picChg chg="add del mod">
          <ac:chgData name="Hasselwander Daniel" userId="c52ad4b4-8117-4235-b9f1-fab9bcac5934" providerId="ADAL" clId="{1788CF67-91F7-0E44-913E-4C338AC7E037}" dt="2023-03-10T02:46:05.349" v="744" actId="478"/>
          <ac:picMkLst>
            <pc:docMk/>
            <pc:sldMk cId="4116384665" sldId="10566"/>
            <ac:picMk id="4" creationId="{1D9EF055-E320-5E79-4101-924C36BF9CA7}"/>
          </ac:picMkLst>
        </pc:picChg>
        <pc:picChg chg="add mod">
          <ac:chgData name="Hasselwander Daniel" userId="c52ad4b4-8117-4235-b9f1-fab9bcac5934" providerId="ADAL" clId="{1788CF67-91F7-0E44-913E-4C338AC7E037}" dt="2023-03-10T02:46:20.018" v="757" actId="1076"/>
          <ac:picMkLst>
            <pc:docMk/>
            <pc:sldMk cId="4116384665" sldId="10566"/>
            <ac:picMk id="6" creationId="{1AD1D774-C1B0-E6D4-05E0-3E84ED14C67D}"/>
          </ac:picMkLst>
        </pc:picChg>
        <pc:picChg chg="del">
          <ac:chgData name="Hasselwander Daniel" userId="c52ad4b4-8117-4235-b9f1-fab9bcac5934" providerId="ADAL" clId="{1788CF67-91F7-0E44-913E-4C338AC7E037}" dt="2023-03-10T02:45:51.824" v="739" actId="478"/>
          <ac:picMkLst>
            <pc:docMk/>
            <pc:sldMk cId="4116384665" sldId="10566"/>
            <ac:picMk id="7" creationId="{A2B41376-B7DC-5B07-23F7-709970F14319}"/>
          </ac:picMkLst>
        </pc:picChg>
      </pc:sldChg>
      <pc:sldChg chg="addSp delSp modSp add mod">
        <pc:chgData name="Hasselwander Daniel" userId="c52ad4b4-8117-4235-b9f1-fab9bcac5934" providerId="ADAL" clId="{1788CF67-91F7-0E44-913E-4C338AC7E037}" dt="2023-03-10T02:51:09.273" v="1079" actId="1076"/>
        <pc:sldMkLst>
          <pc:docMk/>
          <pc:sldMk cId="870909613" sldId="10567"/>
        </pc:sldMkLst>
        <pc:spChg chg="add del mod">
          <ac:chgData name="Hasselwander Daniel" userId="c52ad4b4-8117-4235-b9f1-fab9bcac5934" providerId="ADAL" clId="{1788CF67-91F7-0E44-913E-4C338AC7E037}" dt="2023-03-10T02:51:09.273" v="1079" actId="1076"/>
          <ac:spMkLst>
            <pc:docMk/>
            <pc:sldMk cId="870909613" sldId="10567"/>
            <ac:spMk id="8" creationId="{7A85E455-4ACF-70D5-30ED-D4BF8084F081}"/>
          </ac:spMkLst>
        </pc:spChg>
        <pc:spChg chg="mod">
          <ac:chgData name="Hasselwander Daniel" userId="c52ad4b4-8117-4235-b9f1-fab9bcac5934" providerId="ADAL" clId="{1788CF67-91F7-0E44-913E-4C338AC7E037}" dt="2023-03-10T02:48:03.649" v="805" actId="20577"/>
          <ac:spMkLst>
            <pc:docMk/>
            <pc:sldMk cId="870909613" sldId="10567"/>
            <ac:spMk id="15" creationId="{1BD9B7C1-5860-C447-7FC6-D510200F75A2}"/>
          </ac:spMkLst>
        </pc:spChg>
        <pc:picChg chg="mod">
          <ac:chgData name="Hasselwander Daniel" userId="c52ad4b4-8117-4235-b9f1-fab9bcac5934" providerId="ADAL" clId="{1788CF67-91F7-0E44-913E-4C338AC7E037}" dt="2023-03-10T02:49:41.805" v="958" actId="1076"/>
          <ac:picMkLst>
            <pc:docMk/>
            <pc:sldMk cId="870909613" sldId="10567"/>
            <ac:picMk id="6" creationId="{1AD1D774-C1B0-E6D4-05E0-3E84ED14C67D}"/>
          </ac:picMkLst>
        </pc:picChg>
      </pc:sldChg>
      <pc:sldChg chg="addSp modSp add mod">
        <pc:chgData name="Hasselwander Daniel" userId="c52ad4b4-8117-4235-b9f1-fab9bcac5934" providerId="ADAL" clId="{1788CF67-91F7-0E44-913E-4C338AC7E037}" dt="2023-03-10T02:53:34.163" v="1156" actId="1076"/>
        <pc:sldMkLst>
          <pc:docMk/>
          <pc:sldMk cId="588466396" sldId="10568"/>
        </pc:sldMkLst>
        <pc:spChg chg="add mod">
          <ac:chgData name="Hasselwander Daniel" userId="c52ad4b4-8117-4235-b9f1-fab9bcac5934" providerId="ADAL" clId="{1788CF67-91F7-0E44-913E-4C338AC7E037}" dt="2023-03-10T02:53:34.163" v="1156" actId="1076"/>
          <ac:spMkLst>
            <pc:docMk/>
            <pc:sldMk cId="588466396" sldId="10568"/>
            <ac:spMk id="3" creationId="{09CE8CE8-5CCC-317C-A25E-5DD67A0181C8}"/>
          </ac:spMkLst>
        </pc:spChg>
        <pc:spChg chg="mod">
          <ac:chgData name="Hasselwander Daniel" userId="c52ad4b4-8117-4235-b9f1-fab9bcac5934" providerId="ADAL" clId="{1788CF67-91F7-0E44-913E-4C338AC7E037}" dt="2023-03-10T02:53:21.995" v="1152" actId="14100"/>
          <ac:spMkLst>
            <pc:docMk/>
            <pc:sldMk cId="588466396" sldId="10568"/>
            <ac:spMk id="11" creationId="{24B87132-2007-F67D-B976-E23DF81DD309}"/>
          </ac:spMkLst>
        </pc:spChg>
        <pc:spChg chg="mod">
          <ac:chgData name="Hasselwander Daniel" userId="c52ad4b4-8117-4235-b9f1-fab9bcac5934" providerId="ADAL" clId="{1788CF67-91F7-0E44-913E-4C338AC7E037}" dt="2023-03-10T02:53:18.031" v="1151" actId="14100"/>
          <ac:spMkLst>
            <pc:docMk/>
            <pc:sldMk cId="588466396" sldId="10568"/>
            <ac:spMk id="15" creationId="{1BD9B7C1-5860-C447-7FC6-D510200F75A2}"/>
          </ac:spMkLst>
        </pc:spChg>
      </pc:sldChg>
      <pc:sldChg chg="add del">
        <pc:chgData name="Hasselwander Daniel" userId="c52ad4b4-8117-4235-b9f1-fab9bcac5934" providerId="ADAL" clId="{1788CF67-91F7-0E44-913E-4C338AC7E037}" dt="2023-03-10T02:53:28.096" v="1154" actId="2696"/>
        <pc:sldMkLst>
          <pc:docMk/>
          <pc:sldMk cId="283159261" sldId="10569"/>
        </pc:sldMkLst>
      </pc:sldChg>
      <pc:sldChg chg="delSp modSp add mod">
        <pc:chgData name="Hasselwander Daniel" userId="c52ad4b4-8117-4235-b9f1-fab9bcac5934" providerId="ADAL" clId="{1788CF67-91F7-0E44-913E-4C338AC7E037}" dt="2023-03-10T02:54:51.164" v="1171" actId="14100"/>
        <pc:sldMkLst>
          <pc:docMk/>
          <pc:sldMk cId="3865982216" sldId="10569"/>
        </pc:sldMkLst>
        <pc:spChg chg="del mod">
          <ac:chgData name="Hasselwander Daniel" userId="c52ad4b4-8117-4235-b9f1-fab9bcac5934" providerId="ADAL" clId="{1788CF67-91F7-0E44-913E-4C338AC7E037}" dt="2023-03-10T02:54:47.925" v="1170" actId="478"/>
          <ac:spMkLst>
            <pc:docMk/>
            <pc:sldMk cId="3865982216" sldId="10569"/>
            <ac:spMk id="3" creationId="{09CE8CE8-5CCC-317C-A25E-5DD67A0181C8}"/>
          </ac:spMkLst>
        </pc:spChg>
        <pc:spChg chg="mod">
          <ac:chgData name="Hasselwander Daniel" userId="c52ad4b4-8117-4235-b9f1-fab9bcac5934" providerId="ADAL" clId="{1788CF67-91F7-0E44-913E-4C338AC7E037}" dt="2023-03-10T02:54:43.234" v="1168" actId="20577"/>
          <ac:spMkLst>
            <pc:docMk/>
            <pc:sldMk cId="3865982216" sldId="10569"/>
            <ac:spMk id="5" creationId="{130F7342-82B1-B3FD-8CA0-A615634C6F87}"/>
          </ac:spMkLst>
        </pc:spChg>
        <pc:spChg chg="mod">
          <ac:chgData name="Hasselwander Daniel" userId="c52ad4b4-8117-4235-b9f1-fab9bcac5934" providerId="ADAL" clId="{1788CF67-91F7-0E44-913E-4C338AC7E037}" dt="2023-03-10T02:54:51.164" v="1171" actId="14100"/>
          <ac:spMkLst>
            <pc:docMk/>
            <pc:sldMk cId="3865982216" sldId="10569"/>
            <ac:spMk id="11" creationId="{24B87132-2007-F67D-B976-E23DF81DD309}"/>
          </ac:spMkLst>
        </pc:spChg>
      </pc:sldChg>
      <pc:sldChg chg="addSp delSp modSp add mod">
        <pc:chgData name="Hasselwander Daniel" userId="c52ad4b4-8117-4235-b9f1-fab9bcac5934" providerId="ADAL" clId="{1788CF67-91F7-0E44-913E-4C338AC7E037}" dt="2023-03-10T02:57:21.539" v="1275" actId="20577"/>
        <pc:sldMkLst>
          <pc:docMk/>
          <pc:sldMk cId="1149472759" sldId="10570"/>
        </pc:sldMkLst>
        <pc:spChg chg="mod">
          <ac:chgData name="Hasselwander Daniel" userId="c52ad4b4-8117-4235-b9f1-fab9bcac5934" providerId="ADAL" clId="{1788CF67-91F7-0E44-913E-4C338AC7E037}" dt="2023-03-10T02:57:21.539" v="1275" actId="20577"/>
          <ac:spMkLst>
            <pc:docMk/>
            <pc:sldMk cId="1149472759" sldId="10570"/>
            <ac:spMk id="8" creationId="{7A85E455-4ACF-70D5-30ED-D4BF8084F081}"/>
          </ac:spMkLst>
        </pc:spChg>
        <pc:spChg chg="mod">
          <ac:chgData name="Hasselwander Daniel" userId="c52ad4b4-8117-4235-b9f1-fab9bcac5934" providerId="ADAL" clId="{1788CF67-91F7-0E44-913E-4C338AC7E037}" dt="2023-03-10T02:56:13.575" v="1200" actId="20577"/>
          <ac:spMkLst>
            <pc:docMk/>
            <pc:sldMk cId="1149472759" sldId="10570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1788CF67-91F7-0E44-913E-4C338AC7E037}" dt="2023-03-10T02:55:49.833" v="1192" actId="1076"/>
          <ac:picMkLst>
            <pc:docMk/>
            <pc:sldMk cId="1149472759" sldId="10570"/>
            <ac:picMk id="4" creationId="{D247697D-BA13-9766-EABB-9552D0008087}"/>
          </ac:picMkLst>
        </pc:picChg>
        <pc:picChg chg="del">
          <ac:chgData name="Hasselwander Daniel" userId="c52ad4b4-8117-4235-b9f1-fab9bcac5934" providerId="ADAL" clId="{1788CF67-91F7-0E44-913E-4C338AC7E037}" dt="2023-03-10T02:55:16.107" v="1184" actId="478"/>
          <ac:picMkLst>
            <pc:docMk/>
            <pc:sldMk cId="1149472759" sldId="10570"/>
            <ac:picMk id="7" creationId="{A2B41376-B7DC-5B07-23F7-709970F14319}"/>
          </ac:picMkLst>
        </pc:picChg>
      </pc:sldChg>
      <pc:sldChg chg="modSp add mod">
        <pc:chgData name="Hasselwander Daniel" userId="c52ad4b4-8117-4235-b9f1-fab9bcac5934" providerId="ADAL" clId="{1788CF67-91F7-0E44-913E-4C338AC7E037}" dt="2023-03-10T02:57:48.765" v="1284" actId="20577"/>
        <pc:sldMkLst>
          <pc:docMk/>
          <pc:sldMk cId="2869715248" sldId="10571"/>
        </pc:sldMkLst>
        <pc:spChg chg="mod">
          <ac:chgData name="Hasselwander Daniel" userId="c52ad4b4-8117-4235-b9f1-fab9bcac5934" providerId="ADAL" clId="{1788CF67-91F7-0E44-913E-4C338AC7E037}" dt="2023-03-10T02:57:48.765" v="1284" actId="20577"/>
          <ac:spMkLst>
            <pc:docMk/>
            <pc:sldMk cId="2869715248" sldId="10571"/>
            <ac:spMk id="8" creationId="{7A85E455-4ACF-70D5-30ED-D4BF8084F081}"/>
          </ac:spMkLst>
        </pc:spChg>
        <pc:spChg chg="mod">
          <ac:chgData name="Hasselwander Daniel" userId="c52ad4b4-8117-4235-b9f1-fab9bcac5934" providerId="ADAL" clId="{1788CF67-91F7-0E44-913E-4C338AC7E037}" dt="2023-03-10T02:55:06.028" v="1181" actId="20577"/>
          <ac:spMkLst>
            <pc:docMk/>
            <pc:sldMk cId="2869715248" sldId="10571"/>
            <ac:spMk id="15" creationId="{1BD9B7C1-5860-C447-7FC6-D510200F75A2}"/>
          </ac:spMkLst>
        </pc:spChg>
      </pc:sldChg>
      <pc:sldChg chg="addSp delSp modSp add mod">
        <pc:chgData name="Hasselwander Daniel" userId="c52ad4b4-8117-4235-b9f1-fab9bcac5934" providerId="ADAL" clId="{1788CF67-91F7-0E44-913E-4C338AC7E037}" dt="2023-03-10T02:59:27.297" v="1286" actId="6549"/>
        <pc:sldMkLst>
          <pc:docMk/>
          <pc:sldMk cId="1708238540" sldId="10572"/>
        </pc:sldMkLst>
        <pc:spChg chg="add del mod">
          <ac:chgData name="Hasselwander Daniel" userId="c52ad4b4-8117-4235-b9f1-fab9bcac5934" providerId="ADAL" clId="{1788CF67-91F7-0E44-913E-4C338AC7E037}" dt="2023-03-10T02:56:52.986" v="1262"/>
          <ac:spMkLst>
            <pc:docMk/>
            <pc:sldMk cId="1708238540" sldId="10572"/>
            <ac:spMk id="2" creationId="{0C1AC527-58EC-5CEE-3AE6-991C54A39181}"/>
          </ac:spMkLst>
        </pc:spChg>
        <pc:spChg chg="mod">
          <ac:chgData name="Hasselwander Daniel" userId="c52ad4b4-8117-4235-b9f1-fab9bcac5934" providerId="ADAL" clId="{1788CF67-91F7-0E44-913E-4C338AC7E037}" dt="2023-03-10T02:59:27.297" v="1286" actId="6549"/>
          <ac:spMkLst>
            <pc:docMk/>
            <pc:sldMk cId="1708238540" sldId="10572"/>
            <ac:spMk id="9" creationId="{D34E4A32-78AC-FDEA-742D-5A727060EEF8}"/>
          </ac:spMkLst>
        </pc:spChg>
      </pc:sldChg>
      <pc:sldChg chg="add del">
        <pc:chgData name="Hasselwander Daniel" userId="c52ad4b4-8117-4235-b9f1-fab9bcac5934" providerId="ADAL" clId="{1788CF67-91F7-0E44-913E-4C338AC7E037}" dt="2023-03-10T03:00:52.769" v="1412" actId="2696"/>
        <pc:sldMkLst>
          <pc:docMk/>
          <pc:sldMk cId="2835493052" sldId="10573"/>
        </pc:sldMkLst>
      </pc:sldChg>
      <pc:sldChg chg="delSp modSp add mod">
        <pc:chgData name="Hasselwander Daniel" userId="c52ad4b4-8117-4235-b9f1-fab9bcac5934" providerId="ADAL" clId="{1788CF67-91F7-0E44-913E-4C338AC7E037}" dt="2023-03-10T03:00:57.057" v="1413" actId="1076"/>
        <pc:sldMkLst>
          <pc:docMk/>
          <pc:sldMk cId="3779423662" sldId="10574"/>
        </pc:sldMkLst>
        <pc:spChg chg="del">
          <ac:chgData name="Hasselwander Daniel" userId="c52ad4b4-8117-4235-b9f1-fab9bcac5934" providerId="ADAL" clId="{1788CF67-91F7-0E44-913E-4C338AC7E037}" dt="2023-03-10T02:59:41.560" v="1288" actId="478"/>
          <ac:spMkLst>
            <pc:docMk/>
            <pc:sldMk cId="3779423662" sldId="10574"/>
            <ac:spMk id="5" creationId="{130F7342-82B1-B3FD-8CA0-A615634C6F87}"/>
          </ac:spMkLst>
        </pc:spChg>
        <pc:spChg chg="del">
          <ac:chgData name="Hasselwander Daniel" userId="c52ad4b4-8117-4235-b9f1-fab9bcac5934" providerId="ADAL" clId="{1788CF67-91F7-0E44-913E-4C338AC7E037}" dt="2023-03-10T02:59:41.560" v="1288" actId="478"/>
          <ac:spMkLst>
            <pc:docMk/>
            <pc:sldMk cId="3779423662" sldId="10574"/>
            <ac:spMk id="9" creationId="{16AA61A6-BBEC-F480-67AE-BB38572DE807}"/>
          </ac:spMkLst>
        </pc:spChg>
        <pc:spChg chg="del">
          <ac:chgData name="Hasselwander Daniel" userId="c52ad4b4-8117-4235-b9f1-fab9bcac5934" providerId="ADAL" clId="{1788CF67-91F7-0E44-913E-4C338AC7E037}" dt="2023-03-10T02:59:41.560" v="1288" actId="478"/>
          <ac:spMkLst>
            <pc:docMk/>
            <pc:sldMk cId="3779423662" sldId="10574"/>
            <ac:spMk id="11" creationId="{24B87132-2007-F67D-B976-E23DF81DD309}"/>
          </ac:spMkLst>
        </pc:spChg>
        <pc:spChg chg="mod">
          <ac:chgData name="Hasselwander Daniel" userId="c52ad4b4-8117-4235-b9f1-fab9bcac5934" providerId="ADAL" clId="{1788CF67-91F7-0E44-913E-4C338AC7E037}" dt="2023-03-10T03:00:57.057" v="1413" actId="1076"/>
          <ac:spMkLst>
            <pc:docMk/>
            <pc:sldMk cId="3779423662" sldId="10574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1788CF67-91F7-0E44-913E-4C338AC7E037}" dt="2023-03-10T02:59:45.294" v="1289" actId="478"/>
          <ac:picMkLst>
            <pc:docMk/>
            <pc:sldMk cId="3779423662" sldId="10574"/>
            <ac:picMk id="4" creationId="{B4BE6D3C-17D3-96EA-6B4D-4E5954C1E61B}"/>
          </ac:picMkLst>
        </pc:picChg>
      </pc:sldChg>
      <pc:sldChg chg="modSp add mod">
        <pc:chgData name="Hasselwander Daniel" userId="c52ad4b4-8117-4235-b9f1-fab9bcac5934" providerId="ADAL" clId="{1788CF67-91F7-0E44-913E-4C338AC7E037}" dt="2023-03-10T03:01:03.662" v="1416" actId="20577"/>
        <pc:sldMkLst>
          <pc:docMk/>
          <pc:sldMk cId="3467202056" sldId="10575"/>
        </pc:sldMkLst>
        <pc:spChg chg="mod">
          <ac:chgData name="Hasselwander Daniel" userId="c52ad4b4-8117-4235-b9f1-fab9bcac5934" providerId="ADAL" clId="{1788CF67-91F7-0E44-913E-4C338AC7E037}" dt="2023-03-10T03:01:03.662" v="1416" actId="20577"/>
          <ac:spMkLst>
            <pc:docMk/>
            <pc:sldMk cId="3467202056" sldId="10575"/>
            <ac:spMk id="9" creationId="{D34E4A32-78AC-FDEA-742D-5A727060EEF8}"/>
          </ac:spMkLst>
        </pc:spChg>
      </pc:sldChg>
    </pc:docChg>
  </pc:docChgLst>
  <pc:docChgLst>
    <pc:chgData name="Hasselwander Daniel" userId="c52ad4b4-8117-4235-b9f1-fab9bcac5934" providerId="ADAL" clId="{0A51A083-F6AA-EB48-A7DB-66FA2B39D2D9}"/>
    <pc:docChg chg="undo custSel addSld delSld modSld">
      <pc:chgData name="Hasselwander Daniel" userId="c52ad4b4-8117-4235-b9f1-fab9bcac5934" providerId="ADAL" clId="{0A51A083-F6AA-EB48-A7DB-66FA2B39D2D9}" dt="2023-03-10T07:46:11.507" v="509" actId="20577"/>
      <pc:docMkLst>
        <pc:docMk/>
      </pc:docMkLst>
      <pc:sldChg chg="modSp del mod">
        <pc:chgData name="Hasselwander Daniel" userId="c52ad4b4-8117-4235-b9f1-fab9bcac5934" providerId="ADAL" clId="{0A51A083-F6AA-EB48-A7DB-66FA2B39D2D9}" dt="2023-03-10T07:41:44.478" v="358" actId="2696"/>
        <pc:sldMkLst>
          <pc:docMk/>
          <pc:sldMk cId="1338123478" sldId="10483"/>
        </pc:sldMkLst>
        <pc:spChg chg="mod">
          <ac:chgData name="Hasselwander Daniel" userId="c52ad4b4-8117-4235-b9f1-fab9bcac5934" providerId="ADAL" clId="{0A51A083-F6AA-EB48-A7DB-66FA2B39D2D9}" dt="2023-03-10T07:38:27.343" v="168" actId="20577"/>
          <ac:spMkLst>
            <pc:docMk/>
            <pc:sldMk cId="1338123478" sldId="10483"/>
            <ac:spMk id="15" creationId="{1BD9B7C1-5860-C447-7FC6-D510200F75A2}"/>
          </ac:spMkLst>
        </pc:spChg>
      </pc:sldChg>
      <pc:sldChg chg="modSp mod">
        <pc:chgData name="Hasselwander Daniel" userId="c52ad4b4-8117-4235-b9f1-fab9bcac5934" providerId="ADAL" clId="{0A51A083-F6AA-EB48-A7DB-66FA2B39D2D9}" dt="2023-03-10T07:46:11.507" v="509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0A51A083-F6AA-EB48-A7DB-66FA2B39D2D9}" dt="2023-03-10T07:46:11.507" v="509" actId="20577"/>
          <ac:spMkLst>
            <pc:docMk/>
            <pc:sldMk cId="3273907781" sldId="10529"/>
            <ac:spMk id="6" creationId="{8B875B02-AC0C-63DB-381B-E0E897C11CEA}"/>
          </ac:spMkLst>
        </pc:spChg>
      </pc:sldChg>
      <pc:sldChg chg="addSp delSp modSp mod">
        <pc:chgData name="Hasselwander Daniel" userId="c52ad4b4-8117-4235-b9f1-fab9bcac5934" providerId="ADAL" clId="{0A51A083-F6AA-EB48-A7DB-66FA2B39D2D9}" dt="2023-03-10T07:41:36.859" v="357" actId="1076"/>
        <pc:sldMkLst>
          <pc:docMk/>
          <pc:sldMk cId="695338608" sldId="10584"/>
        </pc:sldMkLst>
        <pc:spChg chg="mod">
          <ac:chgData name="Hasselwander Daniel" userId="c52ad4b4-8117-4235-b9f1-fab9bcac5934" providerId="ADAL" clId="{0A51A083-F6AA-EB48-A7DB-66FA2B39D2D9}" dt="2023-03-10T07:38:47.069" v="203" actId="20577"/>
          <ac:spMkLst>
            <pc:docMk/>
            <pc:sldMk cId="695338608" sldId="10584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0A51A083-F6AA-EB48-A7DB-66FA2B39D2D9}" dt="2023-03-10T07:41:32.822" v="356" actId="20577"/>
          <ac:spMkLst>
            <pc:docMk/>
            <pc:sldMk cId="695338608" sldId="10584"/>
            <ac:spMk id="17" creationId="{FBBCFC88-1358-7B1F-233F-4F339932313A}"/>
          </ac:spMkLst>
        </pc:spChg>
        <pc:picChg chg="add mod">
          <ac:chgData name="Hasselwander Daniel" userId="c52ad4b4-8117-4235-b9f1-fab9bcac5934" providerId="ADAL" clId="{0A51A083-F6AA-EB48-A7DB-66FA2B39D2D9}" dt="2023-03-10T07:41:36.859" v="357" actId="1076"/>
          <ac:picMkLst>
            <pc:docMk/>
            <pc:sldMk cId="695338608" sldId="10584"/>
            <ac:picMk id="4" creationId="{CA937669-6A46-2718-4E21-E26D00C931B3}"/>
          </ac:picMkLst>
        </pc:picChg>
        <pc:picChg chg="add mod">
          <ac:chgData name="Hasselwander Daniel" userId="c52ad4b4-8117-4235-b9f1-fab9bcac5934" providerId="ADAL" clId="{0A51A083-F6AA-EB48-A7DB-66FA2B39D2D9}" dt="2023-03-10T07:41:09.409" v="311" actId="1076"/>
          <ac:picMkLst>
            <pc:docMk/>
            <pc:sldMk cId="695338608" sldId="10584"/>
            <ac:picMk id="6" creationId="{0C9595A7-1BFC-19A9-1642-7668EA350A8D}"/>
          </ac:picMkLst>
        </pc:picChg>
        <pc:picChg chg="del">
          <ac:chgData name="Hasselwander Daniel" userId="c52ad4b4-8117-4235-b9f1-fab9bcac5934" providerId="ADAL" clId="{0A51A083-F6AA-EB48-A7DB-66FA2B39D2D9}" dt="2023-03-10T07:39:24.346" v="305" actId="478"/>
          <ac:picMkLst>
            <pc:docMk/>
            <pc:sldMk cId="695338608" sldId="10584"/>
            <ac:picMk id="16" creationId="{D62482C2-CA84-7B9E-BAED-8FB4F98BE619}"/>
          </ac:picMkLst>
        </pc:picChg>
      </pc:sldChg>
      <pc:sldChg chg="addSp delSp modSp mod">
        <pc:chgData name="Hasselwander Daniel" userId="c52ad4b4-8117-4235-b9f1-fab9bcac5934" providerId="ADAL" clId="{0A51A083-F6AA-EB48-A7DB-66FA2B39D2D9}" dt="2023-03-10T07:45:00.081" v="491" actId="1076"/>
        <pc:sldMkLst>
          <pc:docMk/>
          <pc:sldMk cId="441820595" sldId="10587"/>
        </pc:sldMkLst>
        <pc:picChg chg="add mod">
          <ac:chgData name="Hasselwander Daniel" userId="c52ad4b4-8117-4235-b9f1-fab9bcac5934" providerId="ADAL" clId="{0A51A083-F6AA-EB48-A7DB-66FA2B39D2D9}" dt="2023-03-10T07:45:00.081" v="491" actId="1076"/>
          <ac:picMkLst>
            <pc:docMk/>
            <pc:sldMk cId="441820595" sldId="10587"/>
            <ac:picMk id="4" creationId="{6812CBC0-3030-2AF1-4073-64EFB654D7AA}"/>
          </ac:picMkLst>
        </pc:picChg>
        <pc:picChg chg="del">
          <ac:chgData name="Hasselwander Daniel" userId="c52ad4b4-8117-4235-b9f1-fab9bcac5934" providerId="ADAL" clId="{0A51A083-F6AA-EB48-A7DB-66FA2B39D2D9}" dt="2023-03-10T07:44:54.939" v="489" actId="478"/>
          <ac:picMkLst>
            <pc:docMk/>
            <pc:sldMk cId="441820595" sldId="10587"/>
            <ac:picMk id="5" creationId="{BD22032A-BD60-0CAF-232C-77B7799DB164}"/>
          </ac:picMkLst>
        </pc:picChg>
      </pc:sldChg>
      <pc:sldChg chg="delSp modSp add mod">
        <pc:chgData name="Hasselwander Daniel" userId="c52ad4b4-8117-4235-b9f1-fab9bcac5934" providerId="ADAL" clId="{0A51A083-F6AA-EB48-A7DB-66FA2B39D2D9}" dt="2023-03-10T07:42:56.825" v="471" actId="20577"/>
        <pc:sldMkLst>
          <pc:docMk/>
          <pc:sldMk cId="3905982123" sldId="10588"/>
        </pc:sldMkLst>
        <pc:spChg chg="mod">
          <ac:chgData name="Hasselwander Daniel" userId="c52ad4b4-8117-4235-b9f1-fab9bcac5934" providerId="ADAL" clId="{0A51A083-F6AA-EB48-A7DB-66FA2B39D2D9}" dt="2023-03-10T07:41:57.654" v="378" actId="20577"/>
          <ac:spMkLst>
            <pc:docMk/>
            <pc:sldMk cId="3905982123" sldId="10588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0A51A083-F6AA-EB48-A7DB-66FA2B39D2D9}" dt="2023-03-10T07:42:56.825" v="471" actId="20577"/>
          <ac:spMkLst>
            <pc:docMk/>
            <pc:sldMk cId="3905982123" sldId="10588"/>
            <ac:spMk id="17" creationId="{FBBCFC88-1358-7B1F-233F-4F339932313A}"/>
          </ac:spMkLst>
        </pc:spChg>
        <pc:picChg chg="del">
          <ac:chgData name="Hasselwander Daniel" userId="c52ad4b4-8117-4235-b9f1-fab9bcac5934" providerId="ADAL" clId="{0A51A083-F6AA-EB48-A7DB-66FA2B39D2D9}" dt="2023-03-10T07:42:12.747" v="382" actId="478"/>
          <ac:picMkLst>
            <pc:docMk/>
            <pc:sldMk cId="3905982123" sldId="10588"/>
            <ac:picMk id="4" creationId="{CA937669-6A46-2718-4E21-E26D00C931B3}"/>
          </ac:picMkLst>
        </pc:picChg>
        <pc:picChg chg="del">
          <ac:chgData name="Hasselwander Daniel" userId="c52ad4b4-8117-4235-b9f1-fab9bcac5934" providerId="ADAL" clId="{0A51A083-F6AA-EB48-A7DB-66FA2B39D2D9}" dt="2023-03-10T07:42:03.300" v="379" actId="478"/>
          <ac:picMkLst>
            <pc:docMk/>
            <pc:sldMk cId="3905982123" sldId="10588"/>
            <ac:picMk id="6" creationId="{0C9595A7-1BFC-19A9-1642-7668EA350A8D}"/>
          </ac:picMkLst>
        </pc:picChg>
      </pc:sldChg>
      <pc:sldChg chg="add del">
        <pc:chgData name="Hasselwander Daniel" userId="c52ad4b4-8117-4235-b9f1-fab9bcac5934" providerId="ADAL" clId="{0A51A083-F6AA-EB48-A7DB-66FA2B39D2D9}" dt="2023-03-10T07:43:01.676" v="473" actId="2696"/>
        <pc:sldMkLst>
          <pc:docMk/>
          <pc:sldMk cId="3231679479" sldId="10589"/>
        </pc:sldMkLst>
      </pc:sldChg>
      <pc:sldChg chg="modSp add mod">
        <pc:chgData name="Hasselwander Daniel" userId="c52ad4b4-8117-4235-b9f1-fab9bcac5934" providerId="ADAL" clId="{0A51A083-F6AA-EB48-A7DB-66FA2B39D2D9}" dt="2023-03-10T07:43:17.487" v="487" actId="20577"/>
        <pc:sldMkLst>
          <pc:docMk/>
          <pc:sldMk cId="4211032012" sldId="10589"/>
        </pc:sldMkLst>
        <pc:spChg chg="mod">
          <ac:chgData name="Hasselwander Daniel" userId="c52ad4b4-8117-4235-b9f1-fab9bcac5934" providerId="ADAL" clId="{0A51A083-F6AA-EB48-A7DB-66FA2B39D2D9}" dt="2023-03-10T07:43:17.487" v="487" actId="20577"/>
          <ac:spMkLst>
            <pc:docMk/>
            <pc:sldMk cId="4211032012" sldId="10589"/>
            <ac:spMk id="9" creationId="{D34E4A32-78AC-FDEA-742D-5A727060EEF8}"/>
          </ac:spMkLst>
        </pc:spChg>
      </pc:sldChg>
    </pc:docChg>
  </pc:docChgLst>
  <pc:docChgLst>
    <pc:chgData name="Hasselwander Daniel" userId="c52ad4b4-8117-4235-b9f1-fab9bcac5934" providerId="ADAL" clId="{2410DF6D-AA04-AC49-B024-58B8F2A40422}"/>
    <pc:docChg chg="undo custSel addSld delSld modSld sldOrd">
      <pc:chgData name="Hasselwander Daniel" userId="c52ad4b4-8117-4235-b9f1-fab9bcac5934" providerId="ADAL" clId="{2410DF6D-AA04-AC49-B024-58B8F2A40422}" dt="2023-03-09T22:41:49.506" v="2079" actId="20577"/>
      <pc:docMkLst>
        <pc:docMk/>
      </pc:docMkLst>
      <pc:sldChg chg="delSp modSp mod">
        <pc:chgData name="Hasselwander Daniel" userId="c52ad4b4-8117-4235-b9f1-fab9bcac5934" providerId="ADAL" clId="{2410DF6D-AA04-AC49-B024-58B8F2A40422}" dt="2023-03-09T19:40:13.500" v="1205" actId="21"/>
        <pc:sldMkLst>
          <pc:docMk/>
          <pc:sldMk cId="227324334" sldId="10465"/>
        </pc:sldMkLst>
        <pc:spChg chg="mod">
          <ac:chgData name="Hasselwander Daniel" userId="c52ad4b4-8117-4235-b9f1-fab9bcac5934" providerId="ADAL" clId="{2410DF6D-AA04-AC49-B024-58B8F2A40422}" dt="2023-03-09T18:41:43.615" v="1" actId="20577"/>
          <ac:spMkLst>
            <pc:docMk/>
            <pc:sldMk cId="227324334" sldId="10465"/>
            <ac:spMk id="2" creationId="{FB9AF20B-5F37-A842-827B-39675ABE276A}"/>
          </ac:spMkLst>
        </pc:spChg>
        <pc:picChg chg="del">
          <ac:chgData name="Hasselwander Daniel" userId="c52ad4b4-8117-4235-b9f1-fab9bcac5934" providerId="ADAL" clId="{2410DF6D-AA04-AC49-B024-58B8F2A40422}" dt="2023-03-09T19:40:13.500" v="1205" actId="21"/>
          <ac:picMkLst>
            <pc:docMk/>
            <pc:sldMk cId="227324334" sldId="10465"/>
            <ac:picMk id="9" creationId="{02EFD2CE-5AF0-ABCD-477C-9EE49E299BD0}"/>
          </ac:picMkLst>
        </pc:picChg>
      </pc:sldChg>
      <pc:sldChg chg="modSp mod">
        <pc:chgData name="Hasselwander Daniel" userId="c52ad4b4-8117-4235-b9f1-fab9bcac5934" providerId="ADAL" clId="{2410DF6D-AA04-AC49-B024-58B8F2A40422}" dt="2023-03-09T19:21:58.793" v="608" actId="20577"/>
        <pc:sldMkLst>
          <pc:docMk/>
          <pc:sldMk cId="1338123478" sldId="10483"/>
        </pc:sldMkLst>
        <pc:spChg chg="mod">
          <ac:chgData name="Hasselwander Daniel" userId="c52ad4b4-8117-4235-b9f1-fab9bcac5934" providerId="ADAL" clId="{2410DF6D-AA04-AC49-B024-58B8F2A40422}" dt="2023-03-09T19:21:51.172" v="580" actId="20577"/>
          <ac:spMkLst>
            <pc:docMk/>
            <pc:sldMk cId="1338123478" sldId="10483"/>
            <ac:spMk id="2" creationId="{A0B7C6DE-253F-0374-F735-8A4174830D91}"/>
          </ac:spMkLst>
        </pc:spChg>
        <pc:spChg chg="mod">
          <ac:chgData name="Hasselwander Daniel" userId="c52ad4b4-8117-4235-b9f1-fab9bcac5934" providerId="ADAL" clId="{2410DF6D-AA04-AC49-B024-58B8F2A40422}" dt="2023-03-09T19:20:54.211" v="538" actId="122"/>
          <ac:spMkLst>
            <pc:docMk/>
            <pc:sldMk cId="1338123478" sldId="10483"/>
            <ac:spMk id="4" creationId="{80D92B32-5B65-44AA-8F03-F2A8649970C0}"/>
          </ac:spMkLst>
        </pc:spChg>
        <pc:spChg chg="mod">
          <ac:chgData name="Hasselwander Daniel" userId="c52ad4b4-8117-4235-b9f1-fab9bcac5934" providerId="ADAL" clId="{2410DF6D-AA04-AC49-B024-58B8F2A40422}" dt="2023-03-09T19:21:58.793" v="608" actId="20577"/>
          <ac:spMkLst>
            <pc:docMk/>
            <pc:sldMk cId="1338123478" sldId="10483"/>
            <ac:spMk id="15" creationId="{1BD9B7C1-5860-C447-7FC6-D510200F75A2}"/>
          </ac:spMkLst>
        </pc:spChg>
      </pc:sldChg>
      <pc:sldChg chg="del">
        <pc:chgData name="Hasselwander Daniel" userId="c52ad4b4-8117-4235-b9f1-fab9bcac5934" providerId="ADAL" clId="{2410DF6D-AA04-AC49-B024-58B8F2A40422}" dt="2023-03-09T18:47:12.443" v="3" actId="2696"/>
        <pc:sldMkLst>
          <pc:docMk/>
          <pc:sldMk cId="1635409466" sldId="10523"/>
        </pc:sldMkLst>
      </pc:sldChg>
      <pc:sldChg chg="del">
        <pc:chgData name="Hasselwander Daniel" userId="c52ad4b4-8117-4235-b9f1-fab9bcac5934" providerId="ADAL" clId="{2410DF6D-AA04-AC49-B024-58B8F2A40422}" dt="2023-03-09T18:41:50.153" v="2" actId="2696"/>
        <pc:sldMkLst>
          <pc:docMk/>
          <pc:sldMk cId="2986690466" sldId="10528"/>
        </pc:sldMkLst>
      </pc:sldChg>
      <pc:sldChg chg="addSp delSp modSp mod">
        <pc:chgData name="Hasselwander Daniel" userId="c52ad4b4-8117-4235-b9f1-fab9bcac5934" providerId="ADAL" clId="{2410DF6D-AA04-AC49-B024-58B8F2A40422}" dt="2023-03-09T22:16:54.947" v="2059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2410DF6D-AA04-AC49-B024-58B8F2A40422}" dt="2023-03-09T18:47:24.888" v="25" actId="20577"/>
          <ac:spMkLst>
            <pc:docMk/>
            <pc:sldMk cId="3273907781" sldId="10529"/>
            <ac:spMk id="2" creationId="{A0B7C6DE-253F-0374-F735-8A4174830D91}"/>
          </ac:spMkLst>
        </pc:spChg>
        <pc:spChg chg="del mod">
          <ac:chgData name="Hasselwander Daniel" userId="c52ad4b4-8117-4235-b9f1-fab9bcac5934" providerId="ADAL" clId="{2410DF6D-AA04-AC49-B024-58B8F2A40422}" dt="2023-03-09T18:49:41.312" v="71"/>
          <ac:spMkLst>
            <pc:docMk/>
            <pc:sldMk cId="3273907781" sldId="10529"/>
            <ac:spMk id="4" creationId="{80D92B32-5B65-44AA-8F03-F2A8649970C0}"/>
          </ac:spMkLst>
        </pc:spChg>
        <pc:spChg chg="add mod">
          <ac:chgData name="Hasselwander Daniel" userId="c52ad4b4-8117-4235-b9f1-fab9bcac5934" providerId="ADAL" clId="{2410DF6D-AA04-AC49-B024-58B8F2A40422}" dt="2023-03-09T18:51:12.442" v="88" actId="1076"/>
          <ac:spMkLst>
            <pc:docMk/>
            <pc:sldMk cId="3273907781" sldId="10529"/>
            <ac:spMk id="5" creationId="{A5D6E8BF-FC06-8391-188C-603DE1C3557F}"/>
          </ac:spMkLst>
        </pc:spChg>
        <pc:spChg chg="add mod">
          <ac:chgData name="Hasselwander Daniel" userId="c52ad4b4-8117-4235-b9f1-fab9bcac5934" providerId="ADAL" clId="{2410DF6D-AA04-AC49-B024-58B8F2A40422}" dt="2023-03-09T22:16:54.947" v="2059" actId="20577"/>
          <ac:spMkLst>
            <pc:docMk/>
            <pc:sldMk cId="3273907781" sldId="10529"/>
            <ac:spMk id="6" creationId="{8B875B02-AC0C-63DB-381B-E0E897C11CEA}"/>
          </ac:spMkLst>
        </pc:spChg>
        <pc:spChg chg="del mod">
          <ac:chgData name="Hasselwander Daniel" userId="c52ad4b4-8117-4235-b9f1-fab9bcac5934" providerId="ADAL" clId="{2410DF6D-AA04-AC49-B024-58B8F2A40422}" dt="2023-03-09T18:50:03.463" v="75" actId="478"/>
          <ac:spMkLst>
            <pc:docMk/>
            <pc:sldMk cId="3273907781" sldId="10529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2410DF6D-AA04-AC49-B024-58B8F2A40422}" dt="2023-03-09T19:01:56.868" v="194" actId="1076"/>
          <ac:picMkLst>
            <pc:docMk/>
            <pc:sldMk cId="3273907781" sldId="10529"/>
            <ac:picMk id="3" creationId="{C20DF687-7B9D-0379-CE04-82E2DF5EA484}"/>
          </ac:picMkLst>
        </pc:picChg>
      </pc:sldChg>
      <pc:sldChg chg="del">
        <pc:chgData name="Hasselwander Daniel" userId="c52ad4b4-8117-4235-b9f1-fab9bcac5934" providerId="ADAL" clId="{2410DF6D-AA04-AC49-B024-58B8F2A40422}" dt="2023-03-09T20:15:47.966" v="1667" actId="2696"/>
        <pc:sldMkLst>
          <pc:docMk/>
          <pc:sldMk cId="1935912093" sldId="10530"/>
        </pc:sldMkLst>
      </pc:sldChg>
      <pc:sldChg chg="del">
        <pc:chgData name="Hasselwander Daniel" userId="c52ad4b4-8117-4235-b9f1-fab9bcac5934" providerId="ADAL" clId="{2410DF6D-AA04-AC49-B024-58B8F2A40422}" dt="2023-03-09T20:16:05.051" v="1670" actId="2696"/>
        <pc:sldMkLst>
          <pc:docMk/>
          <pc:sldMk cId="2347116881" sldId="10532"/>
        </pc:sldMkLst>
      </pc:sldChg>
      <pc:sldChg chg="del">
        <pc:chgData name="Hasselwander Daniel" userId="c52ad4b4-8117-4235-b9f1-fab9bcac5934" providerId="ADAL" clId="{2410DF6D-AA04-AC49-B024-58B8F2A40422}" dt="2023-03-09T20:16:06.501" v="1671" actId="2696"/>
        <pc:sldMkLst>
          <pc:docMk/>
          <pc:sldMk cId="619672983" sldId="10534"/>
        </pc:sldMkLst>
      </pc:sldChg>
      <pc:sldChg chg="addSp delSp modSp mod">
        <pc:chgData name="Hasselwander Daniel" userId="c52ad4b4-8117-4235-b9f1-fab9bcac5934" providerId="ADAL" clId="{2410DF6D-AA04-AC49-B024-58B8F2A40422}" dt="2023-03-09T22:41:26.093" v="2069" actId="207"/>
        <pc:sldMkLst>
          <pc:docMk/>
          <pc:sldMk cId="3859057315" sldId="10536"/>
        </pc:sldMkLst>
        <pc:spChg chg="add del mod">
          <ac:chgData name="Hasselwander Daniel" userId="c52ad4b4-8117-4235-b9f1-fab9bcac5934" providerId="ADAL" clId="{2410DF6D-AA04-AC49-B024-58B8F2A40422}" dt="2023-03-09T22:17:44.163" v="2061" actId="478"/>
          <ac:spMkLst>
            <pc:docMk/>
            <pc:sldMk cId="3859057315" sldId="10536"/>
            <ac:spMk id="3" creationId="{C0CFB48B-80E3-47D5-75CE-D86C154693B7}"/>
          </ac:spMkLst>
        </pc:spChg>
        <pc:spChg chg="del">
          <ac:chgData name="Hasselwander Daniel" userId="c52ad4b4-8117-4235-b9f1-fab9bcac5934" providerId="ADAL" clId="{2410DF6D-AA04-AC49-B024-58B8F2A40422}" dt="2023-03-09T22:17:42.321" v="2060" actId="478"/>
          <ac:spMkLst>
            <pc:docMk/>
            <pc:sldMk cId="3859057315" sldId="10536"/>
            <ac:spMk id="4" creationId="{F676AF38-65D6-3C18-D5F7-24FBF6B6E263}"/>
          </ac:spMkLst>
        </pc:spChg>
        <pc:spChg chg="add del mod">
          <ac:chgData name="Hasselwander Daniel" userId="c52ad4b4-8117-4235-b9f1-fab9bcac5934" providerId="ADAL" clId="{2410DF6D-AA04-AC49-B024-58B8F2A40422}" dt="2023-03-09T22:18:38.726" v="2065"/>
          <ac:spMkLst>
            <pc:docMk/>
            <pc:sldMk cId="3859057315" sldId="10536"/>
            <ac:spMk id="5" creationId="{42A60F2C-AC2B-955B-A851-3EEAB79A9A68}"/>
          </ac:spMkLst>
        </pc:spChg>
        <pc:spChg chg="add mod">
          <ac:chgData name="Hasselwander Daniel" userId="c52ad4b4-8117-4235-b9f1-fab9bcac5934" providerId="ADAL" clId="{2410DF6D-AA04-AC49-B024-58B8F2A40422}" dt="2023-03-09T22:41:26.093" v="2069" actId="207"/>
          <ac:spMkLst>
            <pc:docMk/>
            <pc:sldMk cId="3859057315" sldId="10536"/>
            <ac:spMk id="9" creationId="{D34E4A32-78AC-FDEA-742D-5A727060EEF8}"/>
          </ac:spMkLst>
        </pc:spChg>
        <pc:picChg chg="del">
          <ac:chgData name="Hasselwander Daniel" userId="c52ad4b4-8117-4235-b9f1-fab9bcac5934" providerId="ADAL" clId="{2410DF6D-AA04-AC49-B024-58B8F2A40422}" dt="2023-03-09T20:16:40.259" v="1675" actId="478"/>
          <ac:picMkLst>
            <pc:docMk/>
            <pc:sldMk cId="3859057315" sldId="10536"/>
            <ac:picMk id="6" creationId="{734B6293-8B96-BEE3-1267-97581519BEA2}"/>
          </ac:picMkLst>
        </pc:picChg>
        <pc:picChg chg="del">
          <ac:chgData name="Hasselwander Daniel" userId="c52ad4b4-8117-4235-b9f1-fab9bcac5934" providerId="ADAL" clId="{2410DF6D-AA04-AC49-B024-58B8F2A40422}" dt="2023-03-09T22:17:46.008" v="2062" actId="478"/>
          <ac:picMkLst>
            <pc:docMk/>
            <pc:sldMk cId="3859057315" sldId="10536"/>
            <ac:picMk id="7" creationId="{EB2FC632-90EE-8EA6-7AF5-AA0A7F9DF715}"/>
          </ac:picMkLst>
        </pc:picChg>
      </pc:sldChg>
      <pc:sldChg chg="addSp delSp modSp add mod ord modNotesTx">
        <pc:chgData name="Hasselwander Daniel" userId="c52ad4b4-8117-4235-b9f1-fab9bcac5934" providerId="ADAL" clId="{2410DF6D-AA04-AC49-B024-58B8F2A40422}" dt="2023-03-09T22:16:20.952" v="2033" actId="6549"/>
        <pc:sldMkLst>
          <pc:docMk/>
          <pc:sldMk cId="3419381171" sldId="10537"/>
        </pc:sldMkLst>
        <pc:spChg chg="mod">
          <ac:chgData name="Hasselwander Daniel" userId="c52ad4b4-8117-4235-b9f1-fab9bcac5934" providerId="ADAL" clId="{2410DF6D-AA04-AC49-B024-58B8F2A40422}" dt="2023-03-09T19:20:04.834" v="533" actId="20577"/>
          <ac:spMkLst>
            <pc:docMk/>
            <pc:sldMk cId="3419381171" sldId="10537"/>
            <ac:spMk id="2" creationId="{A0B7C6DE-253F-0374-F735-8A4174830D91}"/>
          </ac:spMkLst>
        </pc:spChg>
        <pc:spChg chg="add del mod">
          <ac:chgData name="Hasselwander Daniel" userId="c52ad4b4-8117-4235-b9f1-fab9bcac5934" providerId="ADAL" clId="{2410DF6D-AA04-AC49-B024-58B8F2A40422}" dt="2023-03-09T20:18:00.150" v="1678" actId="478"/>
          <ac:spMkLst>
            <pc:docMk/>
            <pc:sldMk cId="3419381171" sldId="10537"/>
            <ac:spMk id="3" creationId="{B25D2D43-E212-FB74-C229-9F72812A6E04}"/>
          </ac:spMkLst>
        </pc:spChg>
        <pc:spChg chg="del mod">
          <ac:chgData name="Hasselwander Daniel" userId="c52ad4b4-8117-4235-b9f1-fab9bcac5934" providerId="ADAL" clId="{2410DF6D-AA04-AC49-B024-58B8F2A40422}" dt="2023-03-09T19:57:26.455" v="1390" actId="478"/>
          <ac:spMkLst>
            <pc:docMk/>
            <pc:sldMk cId="3419381171" sldId="10537"/>
            <ac:spMk id="4" creationId="{80D92B32-5B65-44AA-8F03-F2A8649970C0}"/>
          </ac:spMkLst>
        </pc:spChg>
        <pc:spChg chg="add del mod">
          <ac:chgData name="Hasselwander Daniel" userId="c52ad4b4-8117-4235-b9f1-fab9bcac5934" providerId="ADAL" clId="{2410DF6D-AA04-AC49-B024-58B8F2A40422}" dt="2023-03-09T20:03:01.674" v="1434" actId="478"/>
          <ac:spMkLst>
            <pc:docMk/>
            <pc:sldMk cId="3419381171" sldId="10537"/>
            <ac:spMk id="5" creationId="{CDB33E3D-0BD6-D254-C498-5CAA925DC91F}"/>
          </ac:spMkLst>
        </pc:spChg>
        <pc:spChg chg="add del mod">
          <ac:chgData name="Hasselwander Daniel" userId="c52ad4b4-8117-4235-b9f1-fab9bcac5934" providerId="ADAL" clId="{2410DF6D-AA04-AC49-B024-58B8F2A40422}" dt="2023-03-09T20:03:03.361" v="1435" actId="478"/>
          <ac:spMkLst>
            <pc:docMk/>
            <pc:sldMk cId="3419381171" sldId="10537"/>
            <ac:spMk id="6" creationId="{68CDFCFE-4D80-6444-DDDF-6817FE02C85C}"/>
          </ac:spMkLst>
        </pc:spChg>
        <pc:spChg chg="add del mod">
          <ac:chgData name="Hasselwander Daniel" userId="c52ad4b4-8117-4235-b9f1-fab9bcac5934" providerId="ADAL" clId="{2410DF6D-AA04-AC49-B024-58B8F2A40422}" dt="2023-03-09T20:03:05.386" v="1436" actId="478"/>
          <ac:spMkLst>
            <pc:docMk/>
            <pc:sldMk cId="3419381171" sldId="10537"/>
            <ac:spMk id="7" creationId="{F24465EB-FE30-BF76-C4B0-4BB6B65B8C77}"/>
          </ac:spMkLst>
        </pc:spChg>
        <pc:spChg chg="add del mod">
          <ac:chgData name="Hasselwander Daniel" userId="c52ad4b4-8117-4235-b9f1-fab9bcac5934" providerId="ADAL" clId="{2410DF6D-AA04-AC49-B024-58B8F2A40422}" dt="2023-03-09T20:03:06.994" v="1437" actId="478"/>
          <ac:spMkLst>
            <pc:docMk/>
            <pc:sldMk cId="3419381171" sldId="10537"/>
            <ac:spMk id="8" creationId="{E56F4923-AB46-5EEB-35E5-4C8389BEEE1B}"/>
          </ac:spMkLst>
        </pc:spChg>
        <pc:spChg chg="add del mod">
          <ac:chgData name="Hasselwander Daniel" userId="c52ad4b4-8117-4235-b9f1-fab9bcac5934" providerId="ADAL" clId="{2410DF6D-AA04-AC49-B024-58B8F2A40422}" dt="2023-03-09T20:18:09.833" v="1682" actId="478"/>
          <ac:spMkLst>
            <pc:docMk/>
            <pc:sldMk cId="3419381171" sldId="10537"/>
            <ac:spMk id="9" creationId="{DFE63105-E1E2-68F3-0ADD-A0D72024F72D}"/>
          </ac:spMkLst>
        </pc:spChg>
        <pc:spChg chg="add del mod">
          <ac:chgData name="Hasselwander Daniel" userId="c52ad4b4-8117-4235-b9f1-fab9bcac5934" providerId="ADAL" clId="{2410DF6D-AA04-AC49-B024-58B8F2A40422}" dt="2023-03-09T20:06:39.732" v="1552" actId="478"/>
          <ac:spMkLst>
            <pc:docMk/>
            <pc:sldMk cId="3419381171" sldId="10537"/>
            <ac:spMk id="10" creationId="{14DA153E-DB36-A260-B843-EC01F073C64D}"/>
          </ac:spMkLst>
        </pc:spChg>
        <pc:spChg chg="add del mod">
          <ac:chgData name="Hasselwander Daniel" userId="c52ad4b4-8117-4235-b9f1-fab9bcac5934" providerId="ADAL" clId="{2410DF6D-AA04-AC49-B024-58B8F2A40422}" dt="2023-03-09T20:06:37.470" v="1550" actId="478"/>
          <ac:spMkLst>
            <pc:docMk/>
            <pc:sldMk cId="3419381171" sldId="10537"/>
            <ac:spMk id="11" creationId="{8BDBC688-CADE-A723-4043-5F1BF1EEBC9C}"/>
          </ac:spMkLst>
        </pc:spChg>
        <pc:spChg chg="add del mod">
          <ac:chgData name="Hasselwander Daniel" userId="c52ad4b4-8117-4235-b9f1-fab9bcac5934" providerId="ADAL" clId="{2410DF6D-AA04-AC49-B024-58B8F2A40422}" dt="2023-03-09T20:06:38.548" v="1551" actId="478"/>
          <ac:spMkLst>
            <pc:docMk/>
            <pc:sldMk cId="3419381171" sldId="10537"/>
            <ac:spMk id="12" creationId="{2F1C93FF-FEBB-BE17-C568-BF9AA9577A7D}"/>
          </ac:spMkLst>
        </pc:spChg>
        <pc:spChg chg="add del mod">
          <ac:chgData name="Hasselwander Daniel" userId="c52ad4b4-8117-4235-b9f1-fab9bcac5934" providerId="ADAL" clId="{2410DF6D-AA04-AC49-B024-58B8F2A40422}" dt="2023-03-09T20:18:18.787" v="1686" actId="478"/>
          <ac:spMkLst>
            <pc:docMk/>
            <pc:sldMk cId="3419381171" sldId="10537"/>
            <ac:spMk id="13" creationId="{CDAE4B12-2919-00B9-D452-DF61396DBCFF}"/>
          </ac:spMkLst>
        </pc:spChg>
        <pc:spChg chg="add del mod">
          <ac:chgData name="Hasselwander Daniel" userId="c52ad4b4-8117-4235-b9f1-fab9bcac5934" providerId="ADAL" clId="{2410DF6D-AA04-AC49-B024-58B8F2A40422}" dt="2023-03-09T20:18:29.983" v="1692" actId="478"/>
          <ac:spMkLst>
            <pc:docMk/>
            <pc:sldMk cId="3419381171" sldId="10537"/>
            <ac:spMk id="14" creationId="{1A6AAF4B-1C79-7769-5A4A-66254F072EE9}"/>
          </ac:spMkLst>
        </pc:spChg>
        <pc:spChg chg="mod">
          <ac:chgData name="Hasselwander Daniel" userId="c52ad4b4-8117-4235-b9f1-fab9bcac5934" providerId="ADAL" clId="{2410DF6D-AA04-AC49-B024-58B8F2A40422}" dt="2023-03-09T19:56:47.417" v="1388" actId="20577"/>
          <ac:spMkLst>
            <pc:docMk/>
            <pc:sldMk cId="3419381171" sldId="10537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2410DF6D-AA04-AC49-B024-58B8F2A40422}" dt="2023-03-09T20:13:43.597" v="1643" actId="478"/>
          <ac:spMkLst>
            <pc:docMk/>
            <pc:sldMk cId="3419381171" sldId="10537"/>
            <ac:spMk id="16" creationId="{21683F7A-83B7-007C-8ABE-00D159257527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17" creationId="{65DE4C6B-3CCC-1FDC-E3D2-BC269159A4C2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18" creationId="{8711D1E7-A5BD-7F2C-CFD7-8B8D16D6BF7C}"/>
          </ac:spMkLst>
        </pc:spChg>
        <pc:spChg chg="add del mod">
          <ac:chgData name="Hasselwander Daniel" userId="c52ad4b4-8117-4235-b9f1-fab9bcac5934" providerId="ADAL" clId="{2410DF6D-AA04-AC49-B024-58B8F2A40422}" dt="2023-03-09T20:18:20.362" v="1687" actId="21"/>
          <ac:spMkLst>
            <pc:docMk/>
            <pc:sldMk cId="3419381171" sldId="10537"/>
            <ac:spMk id="19" creationId="{0BE4F8B1-90EA-4140-9B69-DF5C62648AE5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20" creationId="{48D362E2-ABB6-380A-B156-F08E5F4A8FE1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21" creationId="{1F860A9A-04C5-6A35-4788-3C19D3B52D76}"/>
          </ac:spMkLst>
        </pc:spChg>
        <pc:spChg chg="add mod">
          <ac:chgData name="Hasselwander Daniel" userId="c52ad4b4-8117-4235-b9f1-fab9bcac5934" providerId="ADAL" clId="{2410DF6D-AA04-AC49-B024-58B8F2A40422}" dt="2023-03-09T22:16:20.952" v="2033" actId="6549"/>
          <ac:spMkLst>
            <pc:docMk/>
            <pc:sldMk cId="3419381171" sldId="10537"/>
            <ac:spMk id="22" creationId="{5F1404C9-60B9-4B32-E4A9-DBD7C7DE9E28}"/>
          </ac:spMkLst>
        </pc:spChg>
        <pc:spChg chg="add mod">
          <ac:chgData name="Hasselwander Daniel" userId="c52ad4b4-8117-4235-b9f1-fab9bcac5934" providerId="ADAL" clId="{2410DF6D-AA04-AC49-B024-58B8F2A40422}" dt="2023-03-09T20:23:35.026" v="1797" actId="20577"/>
          <ac:spMkLst>
            <pc:docMk/>
            <pc:sldMk cId="3419381171" sldId="10537"/>
            <ac:spMk id="23" creationId="{D176DB3B-9C98-9065-6112-61B081E94828}"/>
          </ac:spMkLst>
        </pc:spChg>
      </pc:sldChg>
      <pc:sldChg chg="addSp delSp modSp add del mod">
        <pc:chgData name="Hasselwander Daniel" userId="c52ad4b4-8117-4235-b9f1-fab9bcac5934" providerId="ADAL" clId="{2410DF6D-AA04-AC49-B024-58B8F2A40422}" dt="2023-03-09T19:45:47.577" v="1303" actId="2696"/>
        <pc:sldMkLst>
          <pc:docMk/>
          <pc:sldMk cId="3493039740" sldId="10538"/>
        </pc:sldMkLst>
        <pc:spChg chg="del">
          <ac:chgData name="Hasselwander Daniel" userId="c52ad4b4-8117-4235-b9f1-fab9bcac5934" providerId="ADAL" clId="{2410DF6D-AA04-AC49-B024-58B8F2A40422}" dt="2023-03-09T19:24:13.740" v="665" actId="478"/>
          <ac:spMkLst>
            <pc:docMk/>
            <pc:sldMk cId="3493039740" sldId="10538"/>
            <ac:spMk id="4" creationId="{80D92B32-5B65-44AA-8F03-F2A8649970C0}"/>
          </ac:spMkLst>
        </pc:spChg>
        <pc:spChg chg="mod">
          <ac:chgData name="Hasselwander Daniel" userId="c52ad4b4-8117-4235-b9f1-fab9bcac5934" providerId="ADAL" clId="{2410DF6D-AA04-AC49-B024-58B8F2A40422}" dt="2023-03-09T19:40:03.995" v="1204"/>
          <ac:spMkLst>
            <pc:docMk/>
            <pc:sldMk cId="3493039740" sldId="10538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2410DF6D-AA04-AC49-B024-58B8F2A40422}" dt="2023-03-09T19:40:15.605" v="1206"/>
          <ac:picMkLst>
            <pc:docMk/>
            <pc:sldMk cId="3493039740" sldId="10538"/>
            <ac:picMk id="3" creationId="{75CD2D0C-B5F9-F42E-73C8-BBDE1176056B}"/>
          </ac:picMkLst>
        </pc:picChg>
      </pc:sldChg>
      <pc:sldChg chg="addSp delSp modSp new mod ord">
        <pc:chgData name="Hasselwander Daniel" userId="c52ad4b4-8117-4235-b9f1-fab9bcac5934" providerId="ADAL" clId="{2410DF6D-AA04-AC49-B024-58B8F2A40422}" dt="2023-03-09T19:45:42.909" v="1301"/>
        <pc:sldMkLst>
          <pc:docMk/>
          <pc:sldMk cId="818592116" sldId="10539"/>
        </pc:sldMkLst>
        <pc:spChg chg="mod">
          <ac:chgData name="Hasselwander Daniel" userId="c52ad4b4-8117-4235-b9f1-fab9bcac5934" providerId="ADAL" clId="{2410DF6D-AA04-AC49-B024-58B8F2A40422}" dt="2023-03-09T19:41:10.577" v="1228" actId="14100"/>
          <ac:spMkLst>
            <pc:docMk/>
            <pc:sldMk cId="818592116" sldId="10539"/>
            <ac:spMk id="2" creationId="{701834F6-AA5E-2227-A9DA-4BDC91F1FE4E}"/>
          </ac:spMkLst>
        </pc:spChg>
        <pc:spChg chg="mod">
          <ac:chgData name="Hasselwander Daniel" userId="c52ad4b4-8117-4235-b9f1-fab9bcac5934" providerId="ADAL" clId="{2410DF6D-AA04-AC49-B024-58B8F2A40422}" dt="2023-03-09T19:36:15.501" v="1135" actId="1076"/>
          <ac:spMkLst>
            <pc:docMk/>
            <pc:sldMk cId="818592116" sldId="10539"/>
            <ac:spMk id="3" creationId="{3CBB926F-2A68-28CF-634E-DE837DD87134}"/>
          </ac:spMkLst>
        </pc:spChg>
        <pc:spChg chg="mod">
          <ac:chgData name="Hasselwander Daniel" userId="c52ad4b4-8117-4235-b9f1-fab9bcac5934" providerId="ADAL" clId="{2410DF6D-AA04-AC49-B024-58B8F2A40422}" dt="2023-03-09T19:41:03.315" v="1227" actId="1076"/>
          <ac:spMkLst>
            <pc:docMk/>
            <pc:sldMk cId="818592116" sldId="10539"/>
            <ac:spMk id="6" creationId="{EDD4821E-8320-6433-A5A2-1D2CBBA6DFF9}"/>
          </ac:spMkLst>
        </pc:spChg>
        <pc:spChg chg="del">
          <ac:chgData name="Hasselwander Daniel" userId="c52ad4b4-8117-4235-b9f1-fab9bcac5934" providerId="ADAL" clId="{2410DF6D-AA04-AC49-B024-58B8F2A40422}" dt="2023-03-09T19:30:59.461" v="1008" actId="478"/>
          <ac:spMkLst>
            <pc:docMk/>
            <pc:sldMk cId="818592116" sldId="10539"/>
            <ac:spMk id="7" creationId="{75C73816-96A6-2280-6C7D-9ED8CA69CFC4}"/>
          </ac:spMkLst>
        </pc:spChg>
        <pc:spChg chg="mod">
          <ac:chgData name="Hasselwander Daniel" userId="c52ad4b4-8117-4235-b9f1-fab9bcac5934" providerId="ADAL" clId="{2410DF6D-AA04-AC49-B024-58B8F2A40422}" dt="2023-03-09T19:24:43.737" v="702" actId="20577"/>
          <ac:spMkLst>
            <pc:docMk/>
            <pc:sldMk cId="818592116" sldId="10539"/>
            <ac:spMk id="8" creationId="{79EAD03C-3E8C-802D-4B51-4F785315E9DC}"/>
          </ac:spMkLst>
        </pc:spChg>
        <pc:spChg chg="add mod">
          <ac:chgData name="Hasselwander Daniel" userId="c52ad4b4-8117-4235-b9f1-fab9bcac5934" providerId="ADAL" clId="{2410DF6D-AA04-AC49-B024-58B8F2A40422}" dt="2023-03-09T19:36:20.859" v="1137" actId="1076"/>
          <ac:spMkLst>
            <pc:docMk/>
            <pc:sldMk cId="818592116" sldId="10539"/>
            <ac:spMk id="12" creationId="{89FCC2B7-591D-696F-8E42-4C8C9DF45B84}"/>
          </ac:spMkLst>
        </pc:spChg>
        <pc:spChg chg="add mod">
          <ac:chgData name="Hasselwander Daniel" userId="c52ad4b4-8117-4235-b9f1-fab9bcac5934" providerId="ADAL" clId="{2410DF6D-AA04-AC49-B024-58B8F2A40422}" dt="2023-03-09T19:36:57.551" v="1175" actId="20577"/>
          <ac:spMkLst>
            <pc:docMk/>
            <pc:sldMk cId="818592116" sldId="10539"/>
            <ac:spMk id="16" creationId="{B5306709-D102-B70C-F54F-D16BE14B6B0C}"/>
          </ac:spMkLst>
        </pc:spChg>
        <pc:spChg chg="add mod">
          <ac:chgData name="Hasselwander Daniel" userId="c52ad4b4-8117-4235-b9f1-fab9bcac5934" providerId="ADAL" clId="{2410DF6D-AA04-AC49-B024-58B8F2A40422}" dt="2023-03-09T19:42:55.817" v="1252" actId="208"/>
          <ac:spMkLst>
            <pc:docMk/>
            <pc:sldMk cId="818592116" sldId="10539"/>
            <ac:spMk id="17" creationId="{0250C850-5C23-E9EC-14FF-0C73EAC4C8B4}"/>
          </ac:spMkLst>
        </pc:spChg>
        <pc:spChg chg="add del mod">
          <ac:chgData name="Hasselwander Daniel" userId="c52ad4b4-8117-4235-b9f1-fab9bcac5934" providerId="ADAL" clId="{2410DF6D-AA04-AC49-B024-58B8F2A40422}" dt="2023-03-09T19:42:53.434" v="1248"/>
          <ac:spMkLst>
            <pc:docMk/>
            <pc:sldMk cId="818592116" sldId="10539"/>
            <ac:spMk id="18" creationId="{AC212CE4-EC5A-050C-399C-3C355FA9C34D}"/>
          </ac:spMkLst>
        </pc:spChg>
        <pc:spChg chg="add del mod">
          <ac:chgData name="Hasselwander Daniel" userId="c52ad4b4-8117-4235-b9f1-fab9bcac5934" providerId="ADAL" clId="{2410DF6D-AA04-AC49-B024-58B8F2A40422}" dt="2023-03-09T19:45:42.909" v="1301"/>
          <ac:spMkLst>
            <pc:docMk/>
            <pc:sldMk cId="818592116" sldId="10539"/>
            <ac:spMk id="22" creationId="{0E9DA0FC-45EF-F5E2-BDE1-AC2216A8E3BF}"/>
          </ac:spMkLst>
        </pc:spChg>
        <pc:picChg chg="add del mod">
          <ac:chgData name="Hasselwander Daniel" userId="c52ad4b4-8117-4235-b9f1-fab9bcac5934" providerId="ADAL" clId="{2410DF6D-AA04-AC49-B024-58B8F2A40422}" dt="2023-03-09T19:30:45.078" v="1002" actId="478"/>
          <ac:picMkLst>
            <pc:docMk/>
            <pc:sldMk cId="818592116" sldId="10539"/>
            <ac:picMk id="10" creationId="{A40796A6-6033-CA27-9A55-857EE69302E2}"/>
          </ac:picMkLst>
        </pc:picChg>
        <pc:picChg chg="add mod">
          <ac:chgData name="Hasselwander Daniel" userId="c52ad4b4-8117-4235-b9f1-fab9bcac5934" providerId="ADAL" clId="{2410DF6D-AA04-AC49-B024-58B8F2A40422}" dt="2023-03-09T19:36:18.776" v="1136" actId="1076"/>
          <ac:picMkLst>
            <pc:docMk/>
            <pc:sldMk cId="818592116" sldId="10539"/>
            <ac:picMk id="11" creationId="{14D45B50-64F6-DAE5-D95D-34EE199EC3A9}"/>
          </ac:picMkLst>
        </pc:picChg>
        <pc:picChg chg="add mod">
          <ac:chgData name="Hasselwander Daniel" userId="c52ad4b4-8117-4235-b9f1-fab9bcac5934" providerId="ADAL" clId="{2410DF6D-AA04-AC49-B024-58B8F2A40422}" dt="2023-03-09T19:36:30.842" v="1139" actId="1076"/>
          <ac:picMkLst>
            <pc:docMk/>
            <pc:sldMk cId="818592116" sldId="10539"/>
            <ac:picMk id="13" creationId="{5E38F63D-18E4-5585-4970-CED37DD06C94}"/>
          </ac:picMkLst>
        </pc:picChg>
        <pc:picChg chg="add mod">
          <ac:chgData name="Hasselwander Daniel" userId="c52ad4b4-8117-4235-b9f1-fab9bcac5934" providerId="ADAL" clId="{2410DF6D-AA04-AC49-B024-58B8F2A40422}" dt="2023-03-09T19:36:33.851" v="1140" actId="1076"/>
          <ac:picMkLst>
            <pc:docMk/>
            <pc:sldMk cId="818592116" sldId="10539"/>
            <ac:picMk id="15" creationId="{E533B7CA-E739-C887-477C-36902158F7E6}"/>
          </ac:picMkLst>
        </pc:picChg>
        <pc:cxnChg chg="add mod">
          <ac:chgData name="Hasselwander Daniel" userId="c52ad4b4-8117-4235-b9f1-fab9bcac5934" providerId="ADAL" clId="{2410DF6D-AA04-AC49-B024-58B8F2A40422}" dt="2023-03-09T19:44:04.754" v="1298" actId="1036"/>
          <ac:cxnSpMkLst>
            <pc:docMk/>
            <pc:sldMk cId="818592116" sldId="10539"/>
            <ac:cxnSpMk id="20" creationId="{5D0B75B3-6876-D677-6F16-686849F46CC1}"/>
          </ac:cxnSpMkLst>
        </pc:cxnChg>
      </pc:sldChg>
      <pc:sldChg chg="addSp delSp modSp add mod">
        <pc:chgData name="Hasselwander Daniel" userId="c52ad4b4-8117-4235-b9f1-fab9bcac5934" providerId="ADAL" clId="{2410DF6D-AA04-AC49-B024-58B8F2A40422}" dt="2023-03-09T22:41:49.506" v="2079" actId="20577"/>
        <pc:sldMkLst>
          <pc:docMk/>
          <pc:sldMk cId="675175934" sldId="10540"/>
        </pc:sldMkLst>
        <pc:spChg chg="mod">
          <ac:chgData name="Hasselwander Daniel" userId="c52ad4b4-8117-4235-b9f1-fab9bcac5934" providerId="ADAL" clId="{2410DF6D-AA04-AC49-B024-58B8F2A40422}" dt="2023-03-09T19:47:08.821" v="1348" actId="1076"/>
          <ac:spMkLst>
            <pc:docMk/>
            <pc:sldMk cId="675175934" sldId="10540"/>
            <ac:spMk id="2" creationId="{701834F6-AA5E-2227-A9DA-4BDC91F1FE4E}"/>
          </ac:spMkLst>
        </pc:spChg>
        <pc:spChg chg="mod">
          <ac:chgData name="Hasselwander Daniel" userId="c52ad4b4-8117-4235-b9f1-fab9bcac5934" providerId="ADAL" clId="{2410DF6D-AA04-AC49-B024-58B8F2A40422}" dt="2023-03-09T19:46:54.880" v="1346" actId="122"/>
          <ac:spMkLst>
            <pc:docMk/>
            <pc:sldMk cId="675175934" sldId="10540"/>
            <ac:spMk id="3" creationId="{3CBB926F-2A68-28CF-634E-DE837DD87134}"/>
          </ac:spMkLst>
        </pc:spChg>
        <pc:spChg chg="mod">
          <ac:chgData name="Hasselwander Daniel" userId="c52ad4b4-8117-4235-b9f1-fab9bcac5934" providerId="ADAL" clId="{2410DF6D-AA04-AC49-B024-58B8F2A40422}" dt="2023-03-09T22:41:49.506" v="2079" actId="20577"/>
          <ac:spMkLst>
            <pc:docMk/>
            <pc:sldMk cId="675175934" sldId="10540"/>
            <ac:spMk id="6" creationId="{EDD4821E-8320-6433-A5A2-1D2CBBA6DFF9}"/>
          </ac:spMkLst>
        </pc:spChg>
        <pc:spChg chg="del">
          <ac:chgData name="Hasselwander Daniel" userId="c52ad4b4-8117-4235-b9f1-fab9bcac5934" providerId="ADAL" clId="{2410DF6D-AA04-AC49-B024-58B8F2A40422}" dt="2023-03-09T19:46:30.249" v="1335" actId="478"/>
          <ac:spMkLst>
            <pc:docMk/>
            <pc:sldMk cId="675175934" sldId="10540"/>
            <ac:spMk id="12" creationId="{89FCC2B7-591D-696F-8E42-4C8C9DF45B84}"/>
          </ac:spMkLst>
        </pc:spChg>
        <pc:spChg chg="del">
          <ac:chgData name="Hasselwander Daniel" userId="c52ad4b4-8117-4235-b9f1-fab9bcac5934" providerId="ADAL" clId="{2410DF6D-AA04-AC49-B024-58B8F2A40422}" dt="2023-03-09T19:46:23.405" v="1332" actId="478"/>
          <ac:spMkLst>
            <pc:docMk/>
            <pc:sldMk cId="675175934" sldId="10540"/>
            <ac:spMk id="16" creationId="{B5306709-D102-B70C-F54F-D16BE14B6B0C}"/>
          </ac:spMkLst>
        </pc:spChg>
        <pc:picChg chg="add mod">
          <ac:chgData name="Hasselwander Daniel" userId="c52ad4b4-8117-4235-b9f1-fab9bcac5934" providerId="ADAL" clId="{2410DF6D-AA04-AC49-B024-58B8F2A40422}" dt="2023-03-09T19:50:58.272" v="1369" actId="1035"/>
          <ac:picMkLst>
            <pc:docMk/>
            <pc:sldMk cId="675175934" sldId="10540"/>
            <ac:picMk id="9" creationId="{15458870-5619-7F95-07F5-79F7F613FF21}"/>
          </ac:picMkLst>
        </pc:picChg>
        <pc:picChg chg="del">
          <ac:chgData name="Hasselwander Daniel" userId="c52ad4b4-8117-4235-b9f1-fab9bcac5934" providerId="ADAL" clId="{2410DF6D-AA04-AC49-B024-58B8F2A40422}" dt="2023-03-09T19:46:26.911" v="1334" actId="478"/>
          <ac:picMkLst>
            <pc:docMk/>
            <pc:sldMk cId="675175934" sldId="10540"/>
            <ac:picMk id="11" creationId="{14D45B50-64F6-DAE5-D95D-34EE199EC3A9}"/>
          </ac:picMkLst>
        </pc:picChg>
        <pc:picChg chg="del">
          <ac:chgData name="Hasselwander Daniel" userId="c52ad4b4-8117-4235-b9f1-fab9bcac5934" providerId="ADAL" clId="{2410DF6D-AA04-AC49-B024-58B8F2A40422}" dt="2023-03-09T19:46:20.355" v="1331" actId="478"/>
          <ac:picMkLst>
            <pc:docMk/>
            <pc:sldMk cId="675175934" sldId="10540"/>
            <ac:picMk id="13" creationId="{5E38F63D-18E4-5585-4970-CED37DD06C94}"/>
          </ac:picMkLst>
        </pc:picChg>
        <pc:picChg chg="add mod">
          <ac:chgData name="Hasselwander Daniel" userId="c52ad4b4-8117-4235-b9f1-fab9bcac5934" providerId="ADAL" clId="{2410DF6D-AA04-AC49-B024-58B8F2A40422}" dt="2023-03-09T19:50:58.272" v="1369" actId="1035"/>
          <ac:picMkLst>
            <pc:docMk/>
            <pc:sldMk cId="675175934" sldId="10540"/>
            <ac:picMk id="14" creationId="{F8AC9605-1F7D-2D86-99E7-0AB140D1A2A6}"/>
          </ac:picMkLst>
        </pc:picChg>
        <pc:picChg chg="del">
          <ac:chgData name="Hasselwander Daniel" userId="c52ad4b4-8117-4235-b9f1-fab9bcac5934" providerId="ADAL" clId="{2410DF6D-AA04-AC49-B024-58B8F2A40422}" dt="2023-03-09T19:46:24.905" v="1333" actId="478"/>
          <ac:picMkLst>
            <pc:docMk/>
            <pc:sldMk cId="675175934" sldId="10540"/>
            <ac:picMk id="15" creationId="{E533B7CA-E739-C887-477C-36902158F7E6}"/>
          </ac:picMkLst>
        </pc:picChg>
        <pc:picChg chg="add mod">
          <ac:chgData name="Hasselwander Daniel" userId="c52ad4b4-8117-4235-b9f1-fab9bcac5934" providerId="ADAL" clId="{2410DF6D-AA04-AC49-B024-58B8F2A40422}" dt="2023-03-09T19:50:58.272" v="1369" actId="1035"/>
          <ac:picMkLst>
            <pc:docMk/>
            <pc:sldMk cId="675175934" sldId="10540"/>
            <ac:picMk id="19" creationId="{B68B23F9-4B89-5CB8-6504-5321226C0392}"/>
          </ac:picMkLst>
        </pc:picChg>
        <pc:picChg chg="add mod">
          <ac:chgData name="Hasselwander Daniel" userId="c52ad4b4-8117-4235-b9f1-fab9bcac5934" providerId="ADAL" clId="{2410DF6D-AA04-AC49-B024-58B8F2A40422}" dt="2023-03-09T22:14:54.042" v="2019" actId="1076"/>
          <ac:picMkLst>
            <pc:docMk/>
            <pc:sldMk cId="675175934" sldId="10540"/>
            <ac:picMk id="22" creationId="{D058C22A-3938-DE50-2D7F-13A391FE9D22}"/>
          </ac:picMkLst>
        </pc:picChg>
        <pc:picChg chg="add mod">
          <ac:chgData name="Hasselwander Daniel" userId="c52ad4b4-8117-4235-b9f1-fab9bcac5934" providerId="ADAL" clId="{2410DF6D-AA04-AC49-B024-58B8F2A40422}" dt="2023-03-09T22:14:58.744" v="2022" actId="1076"/>
          <ac:picMkLst>
            <pc:docMk/>
            <pc:sldMk cId="675175934" sldId="10540"/>
            <ac:picMk id="24" creationId="{D54ECCD8-7E6A-F717-7D04-B25B02D00DD0}"/>
          </ac:picMkLst>
        </pc:picChg>
        <pc:cxnChg chg="mod">
          <ac:chgData name="Hasselwander Daniel" userId="c52ad4b4-8117-4235-b9f1-fab9bcac5934" providerId="ADAL" clId="{2410DF6D-AA04-AC49-B024-58B8F2A40422}" dt="2023-03-09T20:15:38.935" v="1666" actId="1076"/>
          <ac:cxnSpMkLst>
            <pc:docMk/>
            <pc:sldMk cId="675175934" sldId="10540"/>
            <ac:cxnSpMk id="20" creationId="{5D0B75B3-6876-D677-6F16-686849F46CC1}"/>
          </ac:cxnSpMkLst>
        </pc:cxnChg>
      </pc:sldChg>
      <pc:sldChg chg="modSp add del mod">
        <pc:chgData name="Hasselwander Daniel" userId="c52ad4b4-8117-4235-b9f1-fab9bcac5934" providerId="ADAL" clId="{2410DF6D-AA04-AC49-B024-58B8F2A40422}" dt="2023-03-09T19:44:10.069" v="1299" actId="2696"/>
        <pc:sldMkLst>
          <pc:docMk/>
          <pc:sldMk cId="3394844157" sldId="10540"/>
        </pc:sldMkLst>
        <pc:spChg chg="mod">
          <ac:chgData name="Hasselwander Daniel" userId="c52ad4b4-8117-4235-b9f1-fab9bcac5934" providerId="ADAL" clId="{2410DF6D-AA04-AC49-B024-58B8F2A40422}" dt="2023-03-09T19:40:52.950" v="1225" actId="20577"/>
          <ac:spMkLst>
            <pc:docMk/>
            <pc:sldMk cId="3394844157" sldId="10540"/>
            <ac:spMk id="6" creationId="{EDD4821E-8320-6433-A5A2-1D2CBBA6DFF9}"/>
          </ac:spMkLst>
        </pc:spChg>
      </pc:sldChg>
      <pc:sldChg chg="delSp modSp add mod">
        <pc:chgData name="Hasselwander Daniel" userId="c52ad4b4-8117-4235-b9f1-fab9bcac5934" providerId="ADAL" clId="{2410DF6D-AA04-AC49-B024-58B8F2A40422}" dt="2023-03-09T22:13:57.725" v="2011" actId="1076"/>
        <pc:sldMkLst>
          <pc:docMk/>
          <pc:sldMk cId="3212215526" sldId="10541"/>
        </pc:sldMkLst>
        <pc:spChg chg="mod">
          <ac:chgData name="Hasselwander Daniel" userId="c52ad4b4-8117-4235-b9f1-fab9bcac5934" providerId="ADAL" clId="{2410DF6D-AA04-AC49-B024-58B8F2A40422}" dt="2023-03-09T22:12:26.572" v="2008" actId="20577"/>
          <ac:spMkLst>
            <pc:docMk/>
            <pc:sldMk cId="3212215526" sldId="10541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2410DF6D-AA04-AC49-B024-58B8F2A40422}" dt="2023-03-09T22:13:57.725" v="2011" actId="1076"/>
          <ac:spMkLst>
            <pc:docMk/>
            <pc:sldMk cId="3212215526" sldId="10541"/>
            <ac:spMk id="17" creationId="{65DE4C6B-3CCC-1FDC-E3D2-BC269159A4C2}"/>
          </ac:spMkLst>
        </pc:spChg>
        <pc:spChg chg="mod">
          <ac:chgData name="Hasselwander Daniel" userId="c52ad4b4-8117-4235-b9f1-fab9bcac5934" providerId="ADAL" clId="{2410DF6D-AA04-AC49-B024-58B8F2A40422}" dt="2023-03-09T22:13:56.108" v="2010" actId="1076"/>
          <ac:spMkLst>
            <pc:docMk/>
            <pc:sldMk cId="3212215526" sldId="10541"/>
            <ac:spMk id="18" creationId="{8711D1E7-A5BD-7F2C-CFD7-8B8D16D6BF7C}"/>
          </ac:spMkLst>
        </pc:spChg>
        <pc:spChg chg="del">
          <ac:chgData name="Hasselwander Daniel" userId="c52ad4b4-8117-4235-b9f1-fab9bcac5934" providerId="ADAL" clId="{2410DF6D-AA04-AC49-B024-58B8F2A40422}" dt="2023-03-09T20:25:58.072" v="1851" actId="478"/>
          <ac:spMkLst>
            <pc:docMk/>
            <pc:sldMk cId="3212215526" sldId="10541"/>
            <ac:spMk id="20" creationId="{48D362E2-ABB6-380A-B156-F08E5F4A8FE1}"/>
          </ac:spMkLst>
        </pc:spChg>
        <pc:spChg chg="del">
          <ac:chgData name="Hasselwander Daniel" userId="c52ad4b4-8117-4235-b9f1-fab9bcac5934" providerId="ADAL" clId="{2410DF6D-AA04-AC49-B024-58B8F2A40422}" dt="2023-03-09T20:25:57.163" v="1850" actId="478"/>
          <ac:spMkLst>
            <pc:docMk/>
            <pc:sldMk cId="3212215526" sldId="10541"/>
            <ac:spMk id="21" creationId="{1F860A9A-04C5-6A35-4788-3C19D3B52D76}"/>
          </ac:spMkLst>
        </pc:spChg>
        <pc:spChg chg="del mod">
          <ac:chgData name="Hasselwander Daniel" userId="c52ad4b4-8117-4235-b9f1-fab9bcac5934" providerId="ADAL" clId="{2410DF6D-AA04-AC49-B024-58B8F2A40422}" dt="2023-03-09T22:13:52.971" v="2009" actId="478"/>
          <ac:spMkLst>
            <pc:docMk/>
            <pc:sldMk cId="3212215526" sldId="10541"/>
            <ac:spMk id="22" creationId="{5F1404C9-60B9-4B32-E4A9-DBD7C7DE9E28}"/>
          </ac:spMkLst>
        </pc:spChg>
        <pc:spChg chg="del">
          <ac:chgData name="Hasselwander Daniel" userId="c52ad4b4-8117-4235-b9f1-fab9bcac5934" providerId="ADAL" clId="{2410DF6D-AA04-AC49-B024-58B8F2A40422}" dt="2023-03-09T20:25:58.638" v="1852" actId="478"/>
          <ac:spMkLst>
            <pc:docMk/>
            <pc:sldMk cId="3212215526" sldId="10541"/>
            <ac:spMk id="23" creationId="{D176DB3B-9C98-9065-6112-61B081E94828}"/>
          </ac:spMkLst>
        </pc:spChg>
      </pc:sldChg>
      <pc:sldChg chg="add del ord">
        <pc:chgData name="Hasselwander Daniel" userId="c52ad4b4-8117-4235-b9f1-fab9bcac5934" providerId="ADAL" clId="{2410DF6D-AA04-AC49-B024-58B8F2A40422}" dt="2023-03-09T20:24:20.580" v="1800" actId="2696"/>
        <pc:sldMkLst>
          <pc:docMk/>
          <pc:sldMk cId="3396951804" sldId="10541"/>
        </pc:sldMkLst>
      </pc:sldChg>
      <pc:sldChg chg="add del">
        <pc:chgData name="Hasselwander Daniel" userId="c52ad4b4-8117-4235-b9f1-fab9bcac5934" providerId="ADAL" clId="{2410DF6D-AA04-AC49-B024-58B8F2A40422}" dt="2023-03-09T20:24:18.743" v="1799" actId="2696"/>
        <pc:sldMkLst>
          <pc:docMk/>
          <pc:sldMk cId="2180990297" sldId="1054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9" y="0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4709" y="0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/>
          <a:lstStyle>
            <a:lvl1pPr algn="r">
              <a:defRPr sz="1200"/>
            </a:lvl1pPr>
          </a:lstStyle>
          <a:p>
            <a:fld id="{9AB05C02-9D58-4CAF-9356-BF87F3CBBB46}" type="datetimeFigureOut">
              <a:rPr lang="de-CH" smtClean="0"/>
              <a:t>10.03.23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" y="6453474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4709" y="6453474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 anchor="b"/>
          <a:lstStyle>
            <a:lvl1pPr algn="r">
              <a:defRPr sz="1200"/>
            </a:lvl1pPr>
          </a:lstStyle>
          <a:p>
            <a:fld id="{EC0D8848-FACA-43D8-B5CF-613381CBE8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8061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" y="6"/>
            <a:ext cx="4303606" cy="340905"/>
          </a:xfrm>
          <a:prstGeom prst="rect">
            <a:avLst/>
          </a:prstGeom>
        </p:spPr>
        <p:txBody>
          <a:bodyPr vert="horz" lIns="91414" tIns="45706" rIns="91414" bIns="4570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5501" y="6"/>
            <a:ext cx="4303606" cy="340905"/>
          </a:xfrm>
          <a:prstGeom prst="rect">
            <a:avLst/>
          </a:prstGeom>
        </p:spPr>
        <p:txBody>
          <a:bodyPr vert="horz" lIns="91414" tIns="45706" rIns="91414" bIns="45706" rtlCol="0"/>
          <a:lstStyle>
            <a:lvl1pPr algn="r">
              <a:defRPr sz="1200"/>
            </a:lvl1pPr>
          </a:lstStyle>
          <a:p>
            <a:fld id="{AD745B4B-AED6-4A6C-9B7F-AD0B265DCC27}" type="datetimeFigureOut">
              <a:rPr lang="de-CH" smtClean="0"/>
              <a:t>10.03.23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49313"/>
            <a:ext cx="4076700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4" tIns="45706" rIns="91414" bIns="45706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3140" y="3269856"/>
            <a:ext cx="7945120" cy="2675335"/>
          </a:xfrm>
          <a:prstGeom prst="rect">
            <a:avLst/>
          </a:prstGeom>
        </p:spPr>
        <p:txBody>
          <a:bodyPr vert="horz" lIns="91414" tIns="45706" rIns="91414" bIns="45706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5" y="6453599"/>
            <a:ext cx="4303606" cy="340904"/>
          </a:xfrm>
          <a:prstGeom prst="rect">
            <a:avLst/>
          </a:prstGeom>
        </p:spPr>
        <p:txBody>
          <a:bodyPr vert="horz" lIns="91414" tIns="45706" rIns="91414" bIns="4570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5501" y="6453599"/>
            <a:ext cx="4303606" cy="340904"/>
          </a:xfrm>
          <a:prstGeom prst="rect">
            <a:avLst/>
          </a:prstGeom>
        </p:spPr>
        <p:txBody>
          <a:bodyPr vert="horz" lIns="91414" tIns="45706" rIns="91414" bIns="45706" rtlCol="0" anchor="b"/>
          <a:lstStyle>
            <a:lvl1pPr algn="r">
              <a:defRPr sz="1200"/>
            </a:lvl1pPr>
          </a:lstStyle>
          <a:p>
            <a:fld id="{BE65CCB5-C8E4-4ED3-A5C3-0FE3DE1586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70600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337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1078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6379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1524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1679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4431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32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9CF8BC1-748C-B445-98C5-1E34CA9505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48D4D5C1-BC5F-6142-B4D6-B767E60005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408032"/>
            <a:ext cx="6300000" cy="2009168"/>
          </a:xfrm>
        </p:spPr>
        <p:txBody>
          <a:bodyPr lIns="0" tIns="0" rIns="0" bIns="0" anchor="t">
            <a:no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bearbeiten. Hier stehen maximal 5 Zeilen.</a:t>
            </a:r>
            <a:br>
              <a:rPr lang="de-DE"/>
            </a:b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06525"/>
            <a:ext cx="4140000" cy="1072563"/>
          </a:xfrm>
        </p:spPr>
        <p:txBody>
          <a:bodyPr lIns="0" tIns="0" rIns="0" bIns="0" anchor="b">
            <a:norm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4695969"/>
            <a:ext cx="4141225" cy="180000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  <a:lvl2pPr marL="359991" indent="0">
              <a:buNone/>
              <a:defRPr sz="1000"/>
            </a:lvl2pPr>
            <a:lvl3pPr marL="719982" indent="0">
              <a:buNone/>
              <a:defRPr sz="1000"/>
            </a:lvl3pPr>
            <a:lvl4pPr marL="1079973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r>
              <a:rPr lang="de-CH" sz="1000">
                <a:solidFill>
                  <a:schemeClr val="bg1"/>
                </a:solidFill>
              </a:rPr>
              <a:t>Ort, Monat Jahr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886488"/>
            <a:ext cx="6311900" cy="511175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cap="none" baseline="0">
                <a:solidFill>
                  <a:schemeClr val="bg1"/>
                </a:solidFill>
                <a:latin typeface="+mn-lt"/>
                <a:ea typeface="Roboto Thin" pitchFamily="2" charset="0"/>
              </a:defRPr>
            </a:lvl1pPr>
            <a:lvl2pPr marL="359991" indent="0">
              <a:buFontTx/>
              <a:buNone/>
              <a:defRPr sz="3200"/>
            </a:lvl2pPr>
            <a:lvl3pPr marL="719982" indent="0">
              <a:buFontTx/>
              <a:buNone/>
              <a:defRPr sz="3200"/>
            </a:lvl3pPr>
            <a:lvl4pPr marL="1079973" indent="0">
              <a:buFontTx/>
              <a:buNone/>
              <a:defRPr sz="3200"/>
            </a:lvl4pPr>
            <a:lvl5pPr marL="1439964" indent="0">
              <a:buFontTx/>
              <a:buNone/>
              <a:defRPr sz="3200"/>
            </a:lvl5pPr>
          </a:lstStyle>
          <a:p>
            <a:pPr lvl="0"/>
            <a:r>
              <a:rPr lang="de-DE"/>
              <a:t>Kundenname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118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nhalt mit Überschrif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1996-164C-A648-BA66-8D911B48E611}" type="datetime1">
              <a:rPr lang="de-CH" smtClean="0"/>
              <a:t>10.03.23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1354936"/>
            <a:ext cx="4068000" cy="764119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de-DE"/>
              <a:t>Headline </a:t>
            </a:r>
            <a:r>
              <a:rPr lang="de-DE" err="1"/>
              <a:t>gross</a:t>
            </a:r>
            <a:r>
              <a:rPr lang="de-DE"/>
              <a:t> mit Text und</a:t>
            </a:r>
            <a:br>
              <a:rPr lang="de-DE"/>
            </a:br>
            <a:r>
              <a:rPr lang="de-DE"/>
              <a:t>/oder nur Bild </a:t>
            </a:r>
            <a:endParaRPr lang="de-CH"/>
          </a:p>
        </p:txBody>
      </p:sp>
      <p:sp>
        <p:nvSpPr>
          <p:cNvPr id="9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358775" y="2268000"/>
            <a:ext cx="4068000" cy="2006071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Eventuell Zusatz (eigentlich geht’s auch ohne)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2"/>
          </p:nvPr>
        </p:nvSpPr>
        <p:spPr>
          <a:xfrm>
            <a:off x="4719088" y="1440000"/>
            <a:ext cx="4068000" cy="324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453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Kicker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10.03.23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587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-Platzhalt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Verwendung von Tabellen, diese kann aus dem Folienmaster kopiert werden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10.03.23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BEBE3DD-E4FE-C841-A4EC-A9885E1EED12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58775" y="1425322"/>
          <a:ext cx="6183204" cy="2041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7204">
                  <a:extLst>
                    <a:ext uri="{9D8B030D-6E8A-4147-A177-3AD203B41FA5}">
                      <a16:colId xmlns:a16="http://schemas.microsoft.com/office/drawing/2014/main" val="3482714911"/>
                    </a:ext>
                  </a:extLst>
                </a:gridCol>
                <a:gridCol w="2556000">
                  <a:extLst>
                    <a:ext uri="{9D8B030D-6E8A-4147-A177-3AD203B41FA5}">
                      <a16:colId xmlns:a16="http://schemas.microsoft.com/office/drawing/2014/main" val="34606326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63146567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493236259"/>
                    </a:ext>
                  </a:extLst>
                </a:gridCol>
              </a:tblGrid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 b="0">
                          <a:latin typeface="+mj-lt"/>
                        </a:rPr>
                        <a:t>#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>
                          <a:latin typeface="+mj-lt"/>
                        </a:rPr>
                        <a:t>Topic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 err="1">
                          <a:latin typeface="+mj-lt"/>
                        </a:rPr>
                        <a:t>Responsible</a:t>
                      </a:r>
                      <a:endParaRPr lang="de-CH" sz="1000" b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>
                          <a:latin typeface="+mj-lt"/>
                        </a:rPr>
                        <a:t>Time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520799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Intro &amp; Company </a:t>
                      </a:r>
                      <a:r>
                        <a:rPr lang="de-CH" sz="1000" err="1"/>
                        <a:t>Presentation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Björn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15’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76080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Innovation Garage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Robert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15’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5973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Data &amp; </a:t>
                      </a:r>
                      <a:r>
                        <a:rPr lang="de-CH" sz="1000" err="1"/>
                        <a:t>Artificial</a:t>
                      </a:r>
                      <a:r>
                        <a:rPr lang="de-CH" sz="1000"/>
                        <a:t> </a:t>
                      </a:r>
                      <a:r>
                        <a:rPr lang="de-CH" sz="1000" err="1"/>
                        <a:t>Intelligence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Pascal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8829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Cloud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Karsten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45’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9299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Blockchain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Martin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06207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Next </a:t>
                      </a:r>
                      <a:r>
                        <a:rPr lang="de-CH" sz="1000" err="1"/>
                        <a:t>Steps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779038"/>
                  </a:ext>
                </a:extLst>
              </a:tr>
            </a:tbl>
          </a:graphicData>
        </a:graphic>
      </p:graphicFrame>
      <p:sp>
        <p:nvSpPr>
          <p:cNvPr id="11" name="Rechteckige Legende 10">
            <a:extLst>
              <a:ext uri="{FF2B5EF4-FFF2-40B4-BE49-F238E27FC236}">
                <a16:creationId xmlns:a16="http://schemas.microsoft.com/office/drawing/2014/main" id="{3EC4515F-B03F-1643-8BCE-98834177C279}"/>
              </a:ext>
            </a:extLst>
          </p:cNvPr>
          <p:cNvSpPr/>
          <p:nvPr userDrawn="1"/>
        </p:nvSpPr>
        <p:spPr>
          <a:xfrm>
            <a:off x="6846032" y="837527"/>
            <a:ext cx="1374296" cy="582460"/>
          </a:xfrm>
          <a:prstGeom prst="wedgeRectCallout">
            <a:avLst>
              <a:gd name="adj1" fmla="val -80394"/>
              <a:gd name="adj2" fmla="val 766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CH" sz="1000">
                <a:solidFill>
                  <a:schemeClr val="tx1"/>
                </a:solidFill>
              </a:rPr>
              <a:t>1. Folienhintergrund in Hellgrau</a:t>
            </a:r>
          </a:p>
        </p:txBody>
      </p:sp>
      <p:sp>
        <p:nvSpPr>
          <p:cNvPr id="12" name="Rechteckige Legende 11">
            <a:extLst>
              <a:ext uri="{FF2B5EF4-FFF2-40B4-BE49-F238E27FC236}">
                <a16:creationId xmlns:a16="http://schemas.microsoft.com/office/drawing/2014/main" id="{DC9DF8B6-8087-1C42-9043-7A3C2D0A5EAF}"/>
              </a:ext>
            </a:extLst>
          </p:cNvPr>
          <p:cNvSpPr/>
          <p:nvPr userDrawn="1"/>
        </p:nvSpPr>
        <p:spPr>
          <a:xfrm>
            <a:off x="6846033" y="157024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2. Tabellenkopf in Dunkelblau</a:t>
            </a:r>
          </a:p>
        </p:txBody>
      </p:sp>
      <p:sp>
        <p:nvSpPr>
          <p:cNvPr id="13" name="Rechteckige Legende 12">
            <a:extLst>
              <a:ext uri="{FF2B5EF4-FFF2-40B4-BE49-F238E27FC236}">
                <a16:creationId xmlns:a16="http://schemas.microsoft.com/office/drawing/2014/main" id="{F979DA6E-7D3C-9040-976A-A129FF2598AC}"/>
              </a:ext>
            </a:extLst>
          </p:cNvPr>
          <p:cNvSpPr/>
          <p:nvPr userDrawn="1"/>
        </p:nvSpPr>
        <p:spPr>
          <a:xfrm>
            <a:off x="6846033" y="236899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3. Zeilen in weiss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sz="1000">
              <a:solidFill>
                <a:schemeClr val="tx1"/>
              </a:solidFill>
            </a:endParaRPr>
          </a:p>
        </p:txBody>
      </p:sp>
      <p:sp>
        <p:nvSpPr>
          <p:cNvPr id="14" name="Rechteckige Legende 13">
            <a:extLst>
              <a:ext uri="{FF2B5EF4-FFF2-40B4-BE49-F238E27FC236}">
                <a16:creationId xmlns:a16="http://schemas.microsoft.com/office/drawing/2014/main" id="{AE3F47B0-B54D-7948-A96E-0A961F5BC584}"/>
              </a:ext>
            </a:extLst>
          </p:cNvPr>
          <p:cNvSpPr/>
          <p:nvPr userDrawn="1"/>
        </p:nvSpPr>
        <p:spPr>
          <a:xfrm>
            <a:off x="6846033" y="316774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4. Innere horizontale Rahmenlinie in 1pt hellgrau</a:t>
            </a:r>
          </a:p>
        </p:txBody>
      </p:sp>
    </p:spTree>
    <p:extLst>
      <p:ext uri="{BB962C8B-B14F-4D97-AF65-F5344CB8AC3E}">
        <p14:creationId xmlns:p14="http://schemas.microsoft.com/office/powerpoint/2010/main" val="80814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-Platzhalter-le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10.03.23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0648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Kickerbox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7F24BB09-CBD3-BA40-A46A-ADD700DF18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8AF75A-E17E-B045-9D5F-DB913E621C9C}" type="datetime1">
              <a:rPr lang="de-CH" smtClean="0"/>
              <a:pPr/>
              <a:t>10.03.23</a:t>
            </a:fld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95174798-60E3-AC41-89BF-2BA3AADDD7F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platzhalter 1">
            <a:extLst>
              <a:ext uri="{FF2B5EF4-FFF2-40B4-BE49-F238E27FC236}">
                <a16:creationId xmlns:a16="http://schemas.microsoft.com/office/drawing/2014/main" id="{B8DB215F-592D-3549-B2BC-D1D91A90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8" y="612000"/>
            <a:ext cx="702000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438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hervorhebung/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43500"/>
          </a:xfrm>
          <a:noFill/>
        </p:spPr>
        <p:txBody>
          <a:bodyPr lIns="360000" tIns="360000" rIns="360000" bIns="36000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/>
              <a:t>Texthervorhebung oder Zwischentitel</a:t>
            </a:r>
            <a:endParaRPr lang="de-CH"/>
          </a:p>
        </p:txBody>
      </p:sp>
      <p:pic>
        <p:nvPicPr>
          <p:cNvPr id="3" name="Grafik 8">
            <a:extLst>
              <a:ext uri="{FF2B5EF4-FFF2-40B4-BE49-F238E27FC236}">
                <a16:creationId xmlns:a16="http://schemas.microsoft.com/office/drawing/2014/main" id="{7F8E808C-C927-884D-8F79-98F9635307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 contrast="100000"/>
                    </a14:imgEffect>
                  </a14:imgLayer>
                </a14:imgProps>
              </a:ext>
            </a:extLst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52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hervorhebung/Zwischentitel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A34D28F-69D7-234C-A5DD-24D68BDB8F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43500"/>
          </a:xfrm>
          <a:noFill/>
        </p:spPr>
        <p:txBody>
          <a:bodyPr lIns="360000" tIns="360000" rIns="360000" bIns="36000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Texthervorhebung oder Zwischentitel</a:t>
            </a:r>
            <a:endParaRPr lang="de-CH"/>
          </a:p>
        </p:txBody>
      </p:sp>
      <p:pic>
        <p:nvPicPr>
          <p:cNvPr id="6" name="Picture 2" descr="C:\Users\ses\Desktop\ti8m_logo_2014_CMYK.png">
            <a:extLst>
              <a:ext uri="{FF2B5EF4-FFF2-40B4-BE49-F238E27FC236}">
                <a16:creationId xmlns:a16="http://schemas.microsoft.com/office/drawing/2014/main" id="{8FBF0863-AA3C-A948-A5A5-0899A1A85F40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8">
            <a:extLst>
              <a:ext uri="{FF2B5EF4-FFF2-40B4-BE49-F238E27FC236}">
                <a16:creationId xmlns:a16="http://schemas.microsoft.com/office/drawing/2014/main" id="{EA94FB0D-394B-7A42-99B7-D7AF803A4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4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3201900" y="0"/>
            <a:ext cx="5940000" cy="5143500"/>
          </a:xfrm>
          <a:solidFill>
            <a:schemeClr val="accent5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1358900"/>
            <a:ext cx="2520000" cy="3436938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de-DE"/>
              <a:t>Zwischentitelfolie </a:t>
            </a:r>
            <a:br>
              <a:rPr lang="de-DE"/>
            </a:br>
            <a:r>
              <a:rPr lang="de-DE"/>
              <a:t>mit Kapiteltitel und Variante mit Bild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5110-9665-6242-9CF3-3CA0DCB22E06}" type="datetime1">
              <a:rPr lang="de-CH" smtClean="0"/>
              <a:t>10.03.23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856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zes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5143500"/>
          </a:xfrm>
          <a:solidFill>
            <a:schemeClr val="accent5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66F9-ED77-784E-B9E1-554121582B9E}" type="datetime1">
              <a:rPr lang="de-CH" smtClean="0"/>
              <a:t>10.03.23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91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,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204000" y="0"/>
            <a:ext cx="5940000" cy="5143500"/>
          </a:xfrm>
          <a:solidFill>
            <a:schemeClr val="accent5"/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/>
              <a:t>Farbfläche beliebig nach Kunden CICD auswählbar</a:t>
            </a:r>
            <a:endParaRPr lang="de-CH"/>
          </a:p>
        </p:txBody>
      </p:sp>
      <p:sp>
        <p:nvSpPr>
          <p:cNvPr id="13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3204000" y="138222"/>
            <a:ext cx="5939999" cy="5005277"/>
          </a:xfr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6" name="Datumsplatzhalter 4"/>
          <p:cNvSpPr>
            <a:spLocks noGrp="1"/>
          </p:cNvSpPr>
          <p:nvPr>
            <p:ph type="dt" sz="half" idx="10"/>
          </p:nvPr>
        </p:nvSpPr>
        <p:spPr>
          <a:xfrm>
            <a:off x="585510" y="4732339"/>
            <a:ext cx="20574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6B8A3F-215B-8840-A3CD-23F1E7CCDEA0}" type="datetime1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t>10.03.23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354210" y="4732339"/>
            <a:ext cx="3600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1BE46F-23E3-46AE-8BDD-324ADB7FE361}" type="slidenum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60000" y="1872000"/>
            <a:ext cx="2520000" cy="27930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20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080000"/>
            <a:ext cx="2520000" cy="6534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/>
              <a:t>Kundenname</a:t>
            </a:r>
            <a:br>
              <a:rPr lang="de-DE"/>
            </a:br>
            <a:r>
              <a:rPr lang="de-DE"/>
              <a:t>Projekttitel</a:t>
            </a:r>
            <a:endParaRPr lang="de-CH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9628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-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159B482-310A-014C-AA29-F5FD3570C9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-1"/>
            <a:ext cx="9256734" cy="520691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9CF8BC1-748C-B445-98C5-1E34CA9505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1" name="Grafik 8">
            <a:extLst>
              <a:ext uri="{FF2B5EF4-FFF2-40B4-BE49-F238E27FC236}">
                <a16:creationId xmlns:a16="http://schemas.microsoft.com/office/drawing/2014/main" id="{EF70EC9E-207B-0A49-914B-7258CACFDE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408032"/>
            <a:ext cx="6300000" cy="2009168"/>
          </a:xfrm>
        </p:spPr>
        <p:txBody>
          <a:bodyPr lIns="0" tIns="0" rIns="0" bIns="0" anchor="t">
            <a:no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bearbeiten. Hier stehen maximal 5 Zeilen.</a:t>
            </a:r>
            <a:br>
              <a:rPr lang="de-DE"/>
            </a:b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06525"/>
            <a:ext cx="4140000" cy="1072563"/>
          </a:xfrm>
        </p:spPr>
        <p:txBody>
          <a:bodyPr lIns="0" tIns="0" rIns="0" bIns="0" anchor="b">
            <a:norm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5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4695969"/>
            <a:ext cx="4141225" cy="180000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  <a:lvl2pPr marL="359991" indent="0">
              <a:buNone/>
              <a:defRPr sz="1000"/>
            </a:lvl2pPr>
            <a:lvl3pPr marL="719982" indent="0">
              <a:buNone/>
              <a:defRPr sz="1000"/>
            </a:lvl3pPr>
            <a:lvl4pPr marL="1079973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r>
              <a:rPr lang="de-CH" sz="1000">
                <a:solidFill>
                  <a:schemeClr val="bg1"/>
                </a:solidFill>
              </a:rPr>
              <a:t>Ort, Monat Jahr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886488"/>
            <a:ext cx="6311900" cy="511175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cap="none" baseline="0">
                <a:solidFill>
                  <a:schemeClr val="bg1"/>
                </a:solidFill>
                <a:latin typeface="+mn-lt"/>
                <a:ea typeface="Roboto Thin" pitchFamily="2" charset="0"/>
              </a:defRPr>
            </a:lvl1pPr>
            <a:lvl2pPr marL="359991" indent="0">
              <a:buFontTx/>
              <a:buNone/>
              <a:defRPr sz="3200"/>
            </a:lvl2pPr>
            <a:lvl3pPr marL="719982" indent="0">
              <a:buFontTx/>
              <a:buNone/>
              <a:defRPr sz="3200"/>
            </a:lvl3pPr>
            <a:lvl4pPr marL="1079973" indent="0">
              <a:buFontTx/>
              <a:buNone/>
              <a:defRPr sz="3200"/>
            </a:lvl4pPr>
            <a:lvl5pPr marL="1439964" indent="0">
              <a:buFontTx/>
              <a:buNone/>
              <a:defRPr sz="3200"/>
            </a:lvl5pPr>
          </a:lstStyle>
          <a:p>
            <a:pPr lvl="0"/>
            <a:r>
              <a:rPr lang="de-DE"/>
              <a:t>Kundenname</a:t>
            </a:r>
            <a:endParaRPr lang="de-CH"/>
          </a:p>
        </p:txBody>
      </p:sp>
      <p:sp>
        <p:nvSpPr>
          <p:cNvPr id="5" name="Rechteckige Legende 4">
            <a:extLst>
              <a:ext uri="{FF2B5EF4-FFF2-40B4-BE49-F238E27FC236}">
                <a16:creationId xmlns:a16="http://schemas.microsoft.com/office/drawing/2014/main" id="{9B2C498F-59A0-004D-A779-805594DC19CE}"/>
              </a:ext>
            </a:extLst>
          </p:cNvPr>
          <p:cNvSpPr/>
          <p:nvPr userDrawn="1"/>
        </p:nvSpPr>
        <p:spPr>
          <a:xfrm>
            <a:off x="9329194" y="4589711"/>
            <a:ext cx="1019089" cy="582460"/>
          </a:xfrm>
          <a:prstGeom prst="wedgeRectCallout">
            <a:avLst>
              <a:gd name="adj1" fmla="val -63532"/>
              <a:gd name="adj2" fmla="val 20565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>
                <a:solidFill>
                  <a:schemeClr val="tx1"/>
                </a:solidFill>
              </a:rPr>
              <a:t>Hier kann man das Bild austauschen</a:t>
            </a:r>
          </a:p>
        </p:txBody>
      </p:sp>
    </p:spTree>
    <p:extLst>
      <p:ext uri="{BB962C8B-B14F-4D97-AF65-F5344CB8AC3E}">
        <p14:creationId xmlns:p14="http://schemas.microsoft.com/office/powerpoint/2010/main" val="2738708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, Text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9144000" cy="3600450"/>
          </a:xfrm>
          <a:solidFill>
            <a:schemeClr val="accent5"/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/>
              <a:t>Farbfläche beliebig nach Kunden CICD auswählbar</a:t>
            </a:r>
            <a:endParaRPr lang="de-CH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080000"/>
            <a:ext cx="2163460" cy="85766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/>
              <a:t>Kundenname</a:t>
            </a:r>
            <a:br>
              <a:rPr lang="de-DE"/>
            </a:br>
            <a:r>
              <a:rPr lang="de-DE"/>
              <a:t>Projekttitel</a:t>
            </a:r>
            <a:endParaRPr lang="de-CH"/>
          </a:p>
        </p:txBody>
      </p:sp>
      <p:sp>
        <p:nvSpPr>
          <p:cNvPr id="15" name="Datumsplatzhalter 4"/>
          <p:cNvSpPr>
            <a:spLocks noGrp="1"/>
          </p:cNvSpPr>
          <p:nvPr>
            <p:ph type="dt" sz="half" idx="10"/>
          </p:nvPr>
        </p:nvSpPr>
        <p:spPr>
          <a:xfrm>
            <a:off x="585510" y="4732339"/>
            <a:ext cx="20574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1F6832-8988-F64E-A3E7-418E75C7C283}" type="datetime1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t>10.03.23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354210" y="4732339"/>
            <a:ext cx="3600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1BE46F-23E3-46AE-8BDD-324ADB7FE361}" type="slidenum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20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2381694" y="-152991"/>
            <a:ext cx="7300518" cy="4106542"/>
          </a:xfr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358775" y="3780000"/>
            <a:ext cx="4068000" cy="864000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8"/>
          </p:nvPr>
        </p:nvSpPr>
        <p:spPr>
          <a:xfrm>
            <a:off x="4717225" y="3780000"/>
            <a:ext cx="4068000" cy="864000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8119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Übersicht 5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05AD-4F36-ED4C-86C4-F02CE493A888}" type="datetime1">
              <a:rPr lang="de-CH" smtClean="0"/>
              <a:t>10.03.23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0" name="Textplatzhalt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5er Titelmasterformat durch Klicken bearbeiten</a:t>
            </a:r>
            <a:endParaRPr lang="de-CH"/>
          </a:p>
        </p:txBody>
      </p:sp>
      <p:sp>
        <p:nvSpPr>
          <p:cNvPr id="23" name="Bildplatzhalter 2">
            <a:extLst>
              <a:ext uri="{FF2B5EF4-FFF2-40B4-BE49-F238E27FC236}">
                <a16:creationId xmlns:a16="http://schemas.microsoft.com/office/drawing/2014/main" id="{5733D68A-3060-BC4E-B238-CADB06F72C4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071338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4" name="Textplatzhalter 14">
            <a:extLst>
              <a:ext uri="{FF2B5EF4-FFF2-40B4-BE49-F238E27FC236}">
                <a16:creationId xmlns:a16="http://schemas.microsoft.com/office/drawing/2014/main" id="{1B19A729-DEA8-A641-ACA8-1AEFBB778E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071337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5" name="Textplatzhalter 14">
            <a:extLst>
              <a:ext uri="{FF2B5EF4-FFF2-40B4-BE49-F238E27FC236}">
                <a16:creationId xmlns:a16="http://schemas.microsoft.com/office/drawing/2014/main" id="{CF9C95D5-A0AA-794B-8D76-19E88D3B020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071338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FDE9068A-4C4E-DD44-8445-869B2BD559A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072563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8" name="Bildplatzhalter 2">
            <a:extLst>
              <a:ext uri="{FF2B5EF4-FFF2-40B4-BE49-F238E27FC236}">
                <a16:creationId xmlns:a16="http://schemas.microsoft.com/office/drawing/2014/main" id="{3BC49D8A-2A0F-264C-9B53-5BB49FB7921C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783901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9" name="Textplatzhalter 14">
            <a:extLst>
              <a:ext uri="{FF2B5EF4-FFF2-40B4-BE49-F238E27FC236}">
                <a16:creationId xmlns:a16="http://schemas.microsoft.com/office/drawing/2014/main" id="{B0F5DFCB-FAC3-4F46-B6BC-8A2314234EB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83900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2" name="Textplatzhalter 14">
            <a:extLst>
              <a:ext uri="{FF2B5EF4-FFF2-40B4-BE49-F238E27FC236}">
                <a16:creationId xmlns:a16="http://schemas.microsoft.com/office/drawing/2014/main" id="{F6395AB6-36E4-844B-BCD2-DFEC80A54BA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783901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5" name="Textplatzhalter 10">
            <a:extLst>
              <a:ext uri="{FF2B5EF4-FFF2-40B4-BE49-F238E27FC236}">
                <a16:creationId xmlns:a16="http://schemas.microsoft.com/office/drawing/2014/main" id="{E7BCDEA9-3FC2-7A43-9B2D-A98C01D73BD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785126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46" name="Bildplatzhalter 2">
            <a:extLst>
              <a:ext uri="{FF2B5EF4-FFF2-40B4-BE49-F238E27FC236}">
                <a16:creationId xmlns:a16="http://schemas.microsoft.com/office/drawing/2014/main" id="{ACF8D19C-89A0-8343-A6A9-3D856CE1DCC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5488714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7" name="Textplatzhalter 14">
            <a:extLst>
              <a:ext uri="{FF2B5EF4-FFF2-40B4-BE49-F238E27FC236}">
                <a16:creationId xmlns:a16="http://schemas.microsoft.com/office/drawing/2014/main" id="{40065D77-456B-D242-B6F0-668E626D992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488713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48" name="Textplatzhalter 14">
            <a:extLst>
              <a:ext uri="{FF2B5EF4-FFF2-40B4-BE49-F238E27FC236}">
                <a16:creationId xmlns:a16="http://schemas.microsoft.com/office/drawing/2014/main" id="{3066083B-C0FE-B14D-954D-0BFDFD45E76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488714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491259D3-83FD-E249-929E-02D4C2D4D1C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89939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50" name="Bildplatzhalter 2">
            <a:extLst>
              <a:ext uri="{FF2B5EF4-FFF2-40B4-BE49-F238E27FC236}">
                <a16:creationId xmlns:a16="http://schemas.microsoft.com/office/drawing/2014/main" id="{B05ECEE7-69E8-0D4F-BF26-FE1246B1CEF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201277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1" name="Textplatzhalter 14">
            <a:extLst>
              <a:ext uri="{FF2B5EF4-FFF2-40B4-BE49-F238E27FC236}">
                <a16:creationId xmlns:a16="http://schemas.microsoft.com/office/drawing/2014/main" id="{51CA5ABF-3210-A141-9DDF-07C1089E030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201276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52" name="Textplatzhalter 14">
            <a:extLst>
              <a:ext uri="{FF2B5EF4-FFF2-40B4-BE49-F238E27FC236}">
                <a16:creationId xmlns:a16="http://schemas.microsoft.com/office/drawing/2014/main" id="{4DE27B6D-7ED7-8D42-93ED-0E122B07AD9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201277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53" name="Textplatzhalter 10">
            <a:extLst>
              <a:ext uri="{FF2B5EF4-FFF2-40B4-BE49-F238E27FC236}">
                <a16:creationId xmlns:a16="http://schemas.microsoft.com/office/drawing/2014/main" id="{3FECEDA3-82DE-3541-B6B0-9A9926AD72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02502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404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Übersicht 4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ildplatzhalter 2"/>
          <p:cNvSpPr>
            <a:spLocks noGrp="1"/>
          </p:cNvSpPr>
          <p:nvPr>
            <p:ph type="pic" sz="quarter" idx="39"/>
          </p:nvPr>
        </p:nvSpPr>
        <p:spPr>
          <a:xfrm>
            <a:off x="4787999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2" name="Bildplatzhalter 2"/>
          <p:cNvSpPr>
            <a:spLocks noGrp="1"/>
          </p:cNvSpPr>
          <p:nvPr>
            <p:ph type="pic" sz="quarter" idx="41"/>
          </p:nvPr>
        </p:nvSpPr>
        <p:spPr>
          <a:xfrm>
            <a:off x="698522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3" name="Textplatzhalt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6985225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38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6"/>
          </p:nvPr>
        </p:nvSpPr>
        <p:spPr>
          <a:xfrm>
            <a:off x="255587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05AD-4F36-ED4C-86C4-F02CE493A888}" type="datetime1">
              <a:rPr lang="de-CH" smtClean="0"/>
              <a:t>10.03.23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0" name="Textplatzhalt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14" name="Textplatzhalt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2556000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2" name="Textplatzhalt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2556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30" name="Textplatzhalt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4787999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1" name="Textplatzhalter 14"/>
          <p:cNvSpPr>
            <a:spLocks noGrp="1"/>
          </p:cNvSpPr>
          <p:nvPr>
            <p:ph type="body" sz="quarter" idx="30" hasCustomPrompt="1"/>
          </p:nvPr>
        </p:nvSpPr>
        <p:spPr>
          <a:xfrm>
            <a:off x="4788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3" name="Textplatzhalter 14"/>
          <p:cNvSpPr>
            <a:spLocks noGrp="1"/>
          </p:cNvSpPr>
          <p:nvPr>
            <p:ph type="body" sz="quarter" idx="32" hasCustomPrompt="1"/>
          </p:nvPr>
        </p:nvSpPr>
        <p:spPr>
          <a:xfrm>
            <a:off x="6985225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4" name="Textplatzhalt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698522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9" name="Textplatzhalt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2555875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41" name="Textplatzhalt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4787999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4er 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7365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Vs kurz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6FB-D0BA-E648-ACD1-4244D058A501}" type="datetime1">
              <a:rPr lang="de-CH" smtClean="0"/>
              <a:t>10.03.23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34000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1"/>
          </p:nvPr>
        </p:nvSpPr>
        <p:spPr>
          <a:xfrm>
            <a:off x="6767999" y="1137600"/>
            <a:ext cx="2017225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39"/>
          </p:nvPr>
        </p:nvSpPr>
        <p:spPr>
          <a:xfrm>
            <a:off x="4787999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0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baseline="0"/>
            </a:lvl1pPr>
          </a:lstStyle>
          <a:p>
            <a:r>
              <a:rPr lang="de-DE"/>
              <a:t>Titel hinzufügen</a:t>
            </a:r>
            <a:endParaRPr lang="de-CH"/>
          </a:p>
        </p:txBody>
      </p:sp>
      <p:sp>
        <p:nvSpPr>
          <p:cNvPr id="22" name="Textplatzhalter 14">
            <a:extLst>
              <a:ext uri="{FF2B5EF4-FFF2-40B4-BE49-F238E27FC236}">
                <a16:creationId xmlns:a16="http://schemas.microsoft.com/office/drawing/2014/main" id="{4BD78BF6-6E1E-3844-8A08-ECFD8F63D2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3" name="Textplatzhalter 14">
            <a:extLst>
              <a:ext uri="{FF2B5EF4-FFF2-40B4-BE49-F238E27FC236}">
                <a16:creationId xmlns:a16="http://schemas.microsoft.com/office/drawing/2014/main" id="{8687DA67-E035-D641-B943-0A7EC87E74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6" name="Textplatzhalter 14">
            <a:extLst>
              <a:ext uri="{FF2B5EF4-FFF2-40B4-BE49-F238E27FC236}">
                <a16:creationId xmlns:a16="http://schemas.microsoft.com/office/drawing/2014/main" id="{6BCD9C6B-F907-0E46-BB32-E74FB810FE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87999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7" name="Textplatzhalter 14">
            <a:extLst>
              <a:ext uri="{FF2B5EF4-FFF2-40B4-BE49-F238E27FC236}">
                <a16:creationId xmlns:a16="http://schemas.microsoft.com/office/drawing/2014/main" id="{F0F73FC7-6070-AC44-AB20-34F779B271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88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</p:spTree>
    <p:extLst>
      <p:ext uri="{BB962C8B-B14F-4D97-AF65-F5344CB8AC3E}">
        <p14:creationId xmlns:p14="http://schemas.microsoft.com/office/powerpoint/2010/main" val="9050100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V ausführl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A135-0BEA-5E4E-BD24-44ADEECDBBEE}" type="datetime1">
              <a:rPr lang="de-CH" smtClean="0"/>
              <a:t>10.03.23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34000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1"/>
          </p:nvPr>
        </p:nvSpPr>
        <p:spPr>
          <a:xfrm>
            <a:off x="6767999" y="1137600"/>
            <a:ext cx="2017225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38"/>
          </p:nvPr>
        </p:nvSpPr>
        <p:spPr>
          <a:xfrm>
            <a:off x="456195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C3486F5E-3D6E-A64F-85D1-CDBD00E909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18" name="Textplatzhalter 14">
            <a:extLst>
              <a:ext uri="{FF2B5EF4-FFF2-40B4-BE49-F238E27FC236}">
                <a16:creationId xmlns:a16="http://schemas.microsoft.com/office/drawing/2014/main" id="{5FA01258-BA9C-2F44-9CFA-CE027F20AD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</p:spTree>
    <p:extLst>
      <p:ext uri="{BB962C8B-B14F-4D97-AF65-F5344CB8AC3E}">
        <p14:creationId xmlns:p14="http://schemas.microsoft.com/office/powerpoint/2010/main" val="34479861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AB3B-EB9C-824A-BFD4-4375D3DD14E2}" type="datetime1">
              <a:rPr lang="de-CH" smtClean="0"/>
              <a:t>10.03.23</a:t>
            </a:fld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55256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_deutsch_6_Stand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77DD0465-0406-4540-B4AB-1DD7A8D91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4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1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2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358774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  <a:t>ti8m.com</a:t>
            </a:r>
            <a:b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</a:br>
            <a:endParaRPr lang="de-CH" sz="600">
              <a:solidFill>
                <a:schemeClr val="bg1"/>
              </a:solidFill>
              <a:latin typeface="+mj-lt"/>
              <a:ea typeface="Roboto" pitchFamily="2" charset="0"/>
            </a:endParaRP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Buckhauserstrasse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24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8048 Zürich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+41 44 497 75 00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1516420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ti&amp;m AG</a:t>
            </a:r>
          </a:p>
          <a:p>
            <a:pPr lvl="0"/>
            <a:r>
              <a:rPr lang="de-CH" sz="600" dirty="0" err="1">
                <a:solidFill>
                  <a:schemeClr val="bg1"/>
                </a:solidFill>
                <a:latin typeface="+mn-lt"/>
                <a:ea typeface="Roboto" pitchFamily="2" charset="0"/>
              </a:rPr>
              <a:t>Monbijoustrasse</a:t>
            </a: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 68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3007 Bern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+41 31 960 15 55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2573947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Innere Margarethenstrasse 5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4051 Basel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+41 61 501 29 99 </a:t>
            </a:r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39461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3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4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387D7D6-E0AE-E44B-AA19-71720F66A14D}"/>
              </a:ext>
            </a:extLst>
          </p:cNvPr>
          <p:cNvSpPr/>
          <p:nvPr userDrawn="1"/>
        </p:nvSpPr>
        <p:spPr>
          <a:xfrm>
            <a:off x="3952904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Schaumainkai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91</a:t>
            </a:r>
            <a:b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</a:b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60596 Frankfurt am Main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DEUTSCHLAND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69 24745268-0    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CC7B0B-036E-8D40-960B-1C13B1B5C613}"/>
              </a:ext>
            </a:extLst>
          </p:cNvPr>
          <p:cNvSpPr txBox="1"/>
          <p:nvPr userDrawn="1"/>
        </p:nvSpPr>
        <p:spPr>
          <a:xfrm>
            <a:off x="358775" y="612000"/>
            <a:ext cx="33544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 digitalisieren Ihr Unternehmen.</a:t>
            </a:r>
            <a:endParaRPr kumimoji="0" lang="de-CH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E566325-CA3F-1346-894C-A36821C0E469}"/>
              </a:ext>
            </a:extLst>
          </p:cNvPr>
          <p:cNvSpPr/>
          <p:nvPr userDrawn="1"/>
        </p:nvSpPr>
        <p:spPr>
          <a:xfrm>
            <a:off x="5290751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Kesselstraße 3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40221 Düsseldorf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DEUTSCHLAND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+49 211 90989580 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15C53B8-8F48-3442-87E5-ABD117E266C3}"/>
              </a:ext>
            </a:extLst>
          </p:cNvPr>
          <p:cNvSpPr/>
          <p:nvPr userDrawn="1"/>
        </p:nvSpPr>
        <p:spPr>
          <a:xfrm>
            <a:off x="6455965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ti&amp;m </a:t>
            </a:r>
            <a:r>
              <a:rPr lang="de-CH" sz="600" dirty="0" err="1">
                <a:solidFill>
                  <a:schemeClr val="bg1"/>
                </a:solidFill>
                <a:latin typeface="+mn-lt"/>
                <a:ea typeface="Roboto" pitchFamily="2" charset="0"/>
              </a:rPr>
              <a:t>Pte</a:t>
            </a: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. Ltd.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18 Robinson Road #15-16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Singapore 048547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SINGAPORE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+65 6983 9530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DCE6EB15-AD5A-7EDA-E79E-5B12F70BA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999" y="1058847"/>
            <a:ext cx="7415689" cy="2009168"/>
          </a:xfrm>
        </p:spPr>
        <p:txBody>
          <a:bodyPr lIns="0" tIns="0" rIns="0" bIns="0" anchor="t">
            <a:no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Call-</a:t>
            </a:r>
            <a:r>
              <a:rPr lang="de-DE" err="1"/>
              <a:t>to</a:t>
            </a:r>
            <a:r>
              <a:rPr lang="de-DE"/>
              <a:t>-Action formulieren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0472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_english_6_Stand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77DD0465-0406-4540-B4AB-1DD7A8D91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4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1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2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358774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  <a:t>ti8m.com</a:t>
            </a:r>
            <a:b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</a:br>
            <a:endParaRPr lang="de-CH" sz="600">
              <a:solidFill>
                <a:schemeClr val="bg1"/>
              </a:solidFill>
              <a:latin typeface="+mj-lt"/>
              <a:ea typeface="Roboto" pitchFamily="2" charset="0"/>
            </a:endParaRP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Buckhauserstrasse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24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8048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Zurich</a:t>
            </a:r>
            <a:endParaRPr lang="de-CH" sz="600">
              <a:solidFill>
                <a:schemeClr val="bg1"/>
              </a:solidFill>
              <a:latin typeface="+mn-lt"/>
              <a:ea typeface="Roboto" pitchFamily="2" charset="0"/>
            </a:endParaRP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+41 44 497 75 00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1516420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Monbijoustrasse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68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3007 Bern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+41 31 960 15 55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2573947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Innere Margarethenstrasse 5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4051 Basel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+41 61 501 29 99 </a:t>
            </a:r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39461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3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4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387D7D6-E0AE-E44B-AA19-71720F66A14D}"/>
              </a:ext>
            </a:extLst>
          </p:cNvPr>
          <p:cNvSpPr/>
          <p:nvPr userDrawn="1"/>
        </p:nvSpPr>
        <p:spPr>
          <a:xfrm>
            <a:off x="3952904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Schaumainkai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91</a:t>
            </a:r>
            <a:b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</a:b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60596 Frankfurt am Main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GERMANY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69 24745268-0    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CC7B0B-036E-8D40-960B-1C13B1B5C613}"/>
              </a:ext>
            </a:extLst>
          </p:cNvPr>
          <p:cNvSpPr txBox="1"/>
          <p:nvPr userDrawn="1"/>
        </p:nvSpPr>
        <p:spPr>
          <a:xfrm>
            <a:off x="358775" y="612000"/>
            <a:ext cx="33544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lang="de-DE" sz="1600" err="1">
                <a:solidFill>
                  <a:schemeClr val="bg1"/>
                </a:solidFill>
              </a:rPr>
              <a:t>We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digitalize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your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company</a:t>
            </a:r>
            <a:r>
              <a:rPr lang="de-DE" sz="16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E566325-CA3F-1346-894C-A36821C0E469}"/>
              </a:ext>
            </a:extLst>
          </p:cNvPr>
          <p:cNvSpPr/>
          <p:nvPr userDrawn="1"/>
        </p:nvSpPr>
        <p:spPr>
          <a:xfrm>
            <a:off x="5290751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Kesselstrasse 3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40221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Dusseldorf</a:t>
            </a:r>
            <a:endParaRPr lang="de-CH" sz="600">
              <a:solidFill>
                <a:schemeClr val="bg1"/>
              </a:solidFill>
              <a:latin typeface="+mn-lt"/>
              <a:ea typeface="Roboto" pitchFamily="2" charset="0"/>
            </a:endParaRP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GERMANY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+49 211 90989580 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15C53B8-8F48-3442-87E5-ABD117E266C3}"/>
              </a:ext>
            </a:extLst>
          </p:cNvPr>
          <p:cNvSpPr/>
          <p:nvPr userDrawn="1"/>
        </p:nvSpPr>
        <p:spPr>
          <a:xfrm>
            <a:off x="6455965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Pte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. Ltd.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18 Robinson Road #15-16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Singapore 048547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SINGAPORE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+65 6983 9530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FC436B73-64EA-87DF-2398-A93E109031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999" y="1058847"/>
            <a:ext cx="7415689" cy="2009168"/>
          </a:xfrm>
        </p:spPr>
        <p:txBody>
          <a:bodyPr lIns="0" tIns="0" rIns="0" bIns="0" anchor="t">
            <a:no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Call-</a:t>
            </a:r>
            <a:r>
              <a:rPr lang="de-DE" err="1"/>
              <a:t>to</a:t>
            </a:r>
            <a:r>
              <a:rPr lang="de-DE"/>
              <a:t>-Action formulieren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625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w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9372-8650-8B48-94AB-BDE1D3365E0F}" type="datetime1">
              <a:rPr lang="de-CH" smtClean="0"/>
              <a:t>10.03.23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1440000"/>
            <a:ext cx="7018021" cy="223168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4" hasCustomPrompt="1"/>
          </p:nvPr>
        </p:nvSpPr>
        <p:spPr>
          <a:xfrm>
            <a:off x="-220689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Thomas Wüst</a:t>
            </a:r>
            <a:br>
              <a:rPr lang="de-DE"/>
            </a:br>
            <a:r>
              <a:rPr lang="de-DE"/>
              <a:t>CEO</a:t>
            </a:r>
            <a:endParaRPr lang="de-CH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880971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Max Mustermann</a:t>
            </a:r>
            <a:br>
              <a:rPr lang="de-DE"/>
            </a:br>
            <a:r>
              <a:rPr lang="de-DE"/>
              <a:t>Rolle</a:t>
            </a:r>
            <a:endParaRPr lang="de-CH"/>
          </a:p>
        </p:txBody>
      </p:sp>
      <p:sp>
        <p:nvSpPr>
          <p:cNvPr id="19" name="Bildplatzhalter 17"/>
          <p:cNvSpPr>
            <a:spLocks noGrp="1"/>
          </p:cNvSpPr>
          <p:nvPr>
            <p:ph type="pic" sz="quarter" idx="28"/>
          </p:nvPr>
        </p:nvSpPr>
        <p:spPr>
          <a:xfrm>
            <a:off x="3232298" y="3903937"/>
            <a:ext cx="1260000" cy="52976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1" name="Textplatzhalter 9"/>
          <p:cNvSpPr>
            <a:spLocks noGrp="1"/>
          </p:cNvSpPr>
          <p:nvPr>
            <p:ph type="body" sz="quarter" idx="29" hasCustomPrompt="1"/>
          </p:nvPr>
        </p:nvSpPr>
        <p:spPr>
          <a:xfrm>
            <a:off x="5800781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Max Mustermann</a:t>
            </a:r>
            <a:br>
              <a:rPr lang="de-DE"/>
            </a:br>
            <a:r>
              <a:rPr lang="de-DE"/>
              <a:t>Rolle</a:t>
            </a:r>
            <a:endParaRPr lang="de-CH"/>
          </a:p>
        </p:txBody>
      </p:sp>
      <p:sp>
        <p:nvSpPr>
          <p:cNvPr id="22" name="Bildplatzhalter 17"/>
          <p:cNvSpPr>
            <a:spLocks noGrp="1"/>
          </p:cNvSpPr>
          <p:nvPr>
            <p:ph type="pic" sz="quarter" idx="30"/>
          </p:nvPr>
        </p:nvSpPr>
        <p:spPr>
          <a:xfrm>
            <a:off x="6152108" y="3903937"/>
            <a:ext cx="1260000" cy="52976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1" y="3877821"/>
            <a:ext cx="1256982" cy="502793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7020000" cy="504440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</a:t>
            </a:r>
            <a:br>
              <a:rPr lang="de-DE"/>
            </a:br>
            <a:r>
              <a:rPr lang="de-DE"/>
              <a:t>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810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mit Text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F96A38E-8811-8743-A72E-632435DB0E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85D8524-6DDC-4B43-AB28-290DE3B49C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pic>
        <p:nvPicPr>
          <p:cNvPr id="16" name="Picture 2" descr="C:\Users\ses\Desktop\ti8m_logo_2014_CMYK.png">
            <a:extLst>
              <a:ext uri="{FF2B5EF4-FFF2-40B4-BE49-F238E27FC236}">
                <a16:creationId xmlns:a16="http://schemas.microsoft.com/office/drawing/2014/main" id="{20169A66-B069-B64D-A6DF-E3D52CD17BA6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B84B14-98EF-C042-9843-5F8CEFDE6163}" type="datetime1">
              <a:rPr lang="de-CH" smtClean="0"/>
              <a:pPr/>
              <a:t>10.03.23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Agenda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A768BC41-4D3C-CF4D-8627-037D3858BC54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58F8AAE7-CF36-384D-8C57-90B910D417B0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60363" y="1439863"/>
          <a:ext cx="4211637" cy="221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1637">
                  <a:extLst>
                    <a:ext uri="{9D8B030D-6E8A-4147-A177-3AD203B41FA5}">
                      <a16:colId xmlns:a16="http://schemas.microsoft.com/office/drawing/2014/main" val="3341853512"/>
                    </a:ext>
                  </a:extLst>
                </a:gridCol>
              </a:tblGrid>
              <a:tr h="276480">
                <a:tc>
                  <a:txBody>
                    <a:bodyPr/>
                    <a:lstStyle/>
                    <a:p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014212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 Profil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866618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 Angebot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632993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Unsere Referenzen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720722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endParaRPr lang="de-CH" sz="1200" kern="120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198604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119541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337650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70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20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F96A38E-8811-8743-A72E-632435DB0E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6" name="Picture 2" descr="C:\Users\ses\Desktop\ti8m_logo_2014_CMYK.png">
            <a:extLst>
              <a:ext uri="{FF2B5EF4-FFF2-40B4-BE49-F238E27FC236}">
                <a16:creationId xmlns:a16="http://schemas.microsoft.com/office/drawing/2014/main" id="{20169A66-B069-B64D-A6DF-E3D52CD17BA6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B84B14-98EF-C042-9843-5F8CEFDE6163}" type="datetime1">
              <a:rPr lang="de-CH" smtClean="0"/>
              <a:pPr/>
              <a:t>10.03.23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Agenda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A768BC41-4D3C-CF4D-8627-037D3858BC54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7BB54BE-A44F-9E47-B684-C26B418943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4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</a:t>
            </a:r>
            <a:br>
              <a:rPr lang="de-DE"/>
            </a:br>
            <a:r>
              <a:rPr lang="de-DE"/>
              <a:t>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5C32-42B4-8E4A-84BF-2F7744E806BE}" type="datetime1">
              <a:rPr lang="de-CH" smtClean="0"/>
              <a:t>10.03.23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5580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124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1"/>
            <a:ext cx="4068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7225" y="1440000"/>
            <a:ext cx="4068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3B3B-7FAE-2A42-B60C-71E118A080A6}" type="datetime1">
              <a:rPr lang="de-CH" smtClean="0"/>
              <a:t>10.03.23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359998" y="612000"/>
            <a:ext cx="702000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52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4068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3482" y="1439999"/>
            <a:ext cx="4068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6969-36EA-0441-B01F-71529FD278D1}" type="datetime1">
              <a:rPr lang="de-CH" smtClean="0"/>
              <a:t>10.03.23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713482" y="612000"/>
            <a:ext cx="4071181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60000" y="612000"/>
            <a:ext cx="4068000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62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85226" y="1439999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6969-36EA-0441-B01F-71529FD278D1}" type="datetime1">
              <a:rPr lang="de-CH" smtClean="0"/>
              <a:t>10.03.23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60000" y="612000"/>
            <a:ext cx="4068000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4144C1B1-8069-9FC8-B810-67EAE1E034A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222000" y="1439999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6794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Titelmasterformat durch Klicken </a:t>
            </a:r>
            <a:br>
              <a:rPr lang="de-DE"/>
            </a:br>
            <a:r>
              <a:rPr lang="de-DE"/>
              <a:t>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0" y="1440000"/>
            <a:ext cx="8426228" cy="25506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Formatvorlagen des Textmasters wie geht es denn über zwei Zeilen dann weiter, funktioniert der Einzug bearbeiten</a:t>
            </a:r>
          </a:p>
          <a:p>
            <a:pPr lvl="1"/>
            <a:r>
              <a:rPr lang="de-DE"/>
              <a:t>Zweite Ebene</a:t>
            </a:r>
          </a:p>
          <a:p>
            <a:pPr marL="540000" marR="0" lvl="2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/>
            </a:pPr>
            <a:r>
              <a:rPr lang="de-DE"/>
              <a:t>dritte Ebene wird nicht gebraucht</a:t>
            </a:r>
          </a:p>
          <a:p>
            <a:pPr marL="1079973" marR="0" lvl="3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/>
            </a:pPr>
            <a:r>
              <a:rPr lang="de-DE"/>
              <a:t>vierte Ebene wird nicht gebraucht</a:t>
            </a:r>
            <a:br>
              <a:rPr lang="de-DE"/>
            </a:b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85510" y="4732339"/>
            <a:ext cx="2057400" cy="24517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FE5924C4-C5F2-0A45-BDAA-D92CBAB428AB}" type="datetime1">
              <a:rPr lang="de-CH" smtClean="0"/>
              <a:t>10.03.23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4210" y="4732339"/>
            <a:ext cx="360000" cy="24517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9307632" y="-56285"/>
            <a:ext cx="158816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err="1">
                <a:solidFill>
                  <a:schemeClr val="accent3"/>
                </a:solidFill>
                <a:latin typeface="+mj-lt"/>
              </a:rPr>
              <a:t>ti&amp;m</a:t>
            </a:r>
            <a:r>
              <a:rPr lang="de-CH" sz="750">
                <a:solidFill>
                  <a:schemeClr val="accent3"/>
                </a:solidFill>
                <a:latin typeface="+mj-lt"/>
              </a:rPr>
              <a:t> 2022 </a:t>
            </a:r>
            <a:r>
              <a:rPr lang="de-CH" sz="750" err="1">
                <a:solidFill>
                  <a:schemeClr val="accent3"/>
                </a:solidFill>
                <a:latin typeface="+mj-lt"/>
              </a:rPr>
              <a:t>july</a:t>
            </a:r>
            <a:endParaRPr lang="de-CH" sz="75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9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28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  <p:sldLayoutId id="2147484047" r:id="rId17"/>
    <p:sldLayoutId id="2147484048" r:id="rId18"/>
    <p:sldLayoutId id="2147484049" r:id="rId19"/>
    <p:sldLayoutId id="2147484050" r:id="rId20"/>
    <p:sldLayoutId id="2147484051" r:id="rId21"/>
    <p:sldLayoutId id="2147484052" r:id="rId22"/>
    <p:sldLayoutId id="2147484053" r:id="rId23"/>
    <p:sldLayoutId id="2147484054" r:id="rId24"/>
    <p:sldLayoutId id="2147484055" r:id="rId25"/>
    <p:sldLayoutId id="2147484056" r:id="rId26"/>
    <p:sldLayoutId id="2147484057" r:id="rId27"/>
  </p:sldLayoutIdLst>
  <p:hf hdr="0"/>
  <p:txStyles>
    <p:titleStyle>
      <a:lvl1pPr algn="l" defTabSz="914378" rtl="0" eaLnBrk="1" latinLnBrk="0" hangingPunct="1">
        <a:lnSpc>
          <a:spcPct val="10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Symbol" panose="05050102010706020507" pitchFamily="18" charset="2"/>
        <a:buChar char="-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0" marR="0" indent="-144000" algn="l" defTabSz="914378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100000"/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96000" indent="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Symbol" panose="05050102010706020507" pitchFamily="18" charset="2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1107423" indent="-17145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964" indent="179996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226">
          <p15:clr>
            <a:srgbClr val="F26B43"/>
          </p15:clr>
        </p15:guide>
        <p15:guide id="3" pos="5534">
          <p15:clr>
            <a:srgbClr val="F26B43"/>
          </p15:clr>
        </p15:guide>
        <p15:guide id="5" orient="horz" pos="395">
          <p15:clr>
            <a:srgbClr val="F26B43"/>
          </p15:clr>
        </p15:guide>
        <p15:guide id="6" orient="horz" pos="894">
          <p15:clr>
            <a:srgbClr val="F26B43"/>
          </p15:clr>
        </p15:guide>
        <p15:guide id="7" orient="horz" pos="259">
          <p15:clr>
            <a:srgbClr val="F26B43"/>
          </p15:clr>
        </p15:guide>
        <p15:guide id="8" orient="horz" pos="713">
          <p15:clr>
            <a:srgbClr val="F26B43"/>
          </p15:clr>
        </p15:guide>
        <p15:guide id="11" orient="horz" pos="3117">
          <p15:clr>
            <a:srgbClr val="F26B43"/>
          </p15:clr>
        </p15:guide>
        <p15:guide id="15" orient="horz" pos="284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Relationship Id="rId6" Type="http://schemas.openxmlformats.org/officeDocument/2006/relationships/hyperlink" Target="https://developer.hashicorp.com/terraform/language/expressions/types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AF20B-5F37-A842-827B-39675ABE2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1408032"/>
            <a:ext cx="8465948" cy="2009168"/>
          </a:xfrm>
        </p:spPr>
        <p:txBody>
          <a:bodyPr/>
          <a:lstStyle/>
          <a:p>
            <a:r>
              <a:rPr lang="de-CH" sz="4800" dirty="0">
                <a:ea typeface="Roboto Medium"/>
                <a:cs typeface="Roboto Medium"/>
              </a:rPr>
              <a:t>Infrastructure </a:t>
            </a:r>
            <a:r>
              <a:rPr lang="de-CH" sz="4800" dirty="0" err="1">
                <a:ea typeface="Roboto Medium"/>
                <a:cs typeface="Roboto Medium"/>
              </a:rPr>
              <a:t>as</a:t>
            </a:r>
            <a:r>
              <a:rPr lang="de-CH" sz="4800" dirty="0">
                <a:ea typeface="Roboto Medium"/>
                <a:cs typeface="Roboto Medium"/>
              </a:rPr>
              <a:t> Code</a:t>
            </a:r>
            <a:br>
              <a:rPr lang="de-CH" sz="4800" dirty="0">
                <a:ea typeface="Roboto Medium"/>
                <a:cs typeface="Roboto Medium"/>
              </a:rPr>
            </a:br>
            <a:endParaRPr lang="de-CH" sz="4800" dirty="0">
              <a:ea typeface="Roboto Medium"/>
              <a:cs typeface="Roboto Medium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5ACB02-F7E7-824A-A762-FD942471B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Daniel </a:t>
            </a:r>
            <a:r>
              <a:rPr lang="de-CH" dirty="0" err="1"/>
              <a:t>Hasselwander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F4062A7-FEB7-CD46-9C3B-A626536D0D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zero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hero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7324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D34E4A32-78AC-FDEA-742D-5A727060EEF8}"/>
              </a:ext>
            </a:extLst>
          </p:cNvPr>
          <p:cNvSpPr txBox="1"/>
          <p:nvPr/>
        </p:nvSpPr>
        <p:spPr>
          <a:xfrm>
            <a:off x="367645" y="1832670"/>
            <a:ext cx="8097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Practice06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74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 err="1"/>
              <a:t>Terraform_Basic_Coding</a:t>
            </a:r>
            <a:endParaRPr lang="de-CH" dirty="0"/>
          </a:p>
        </p:txBody>
      </p:sp>
      <p:pic>
        <p:nvPicPr>
          <p:cNvPr id="3" name="Grafik 2" descr="Ein Bild, das Monitor, Bilderrahmen enthält.&#10;&#10;Automatisch generierte Beschreibung">
            <a:extLst>
              <a:ext uri="{FF2B5EF4-FFF2-40B4-BE49-F238E27FC236}">
                <a16:creationId xmlns:a16="http://schemas.microsoft.com/office/drawing/2014/main" id="{C20DF687-7B9D-0379-CE04-82E2DF5EA4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571" t="2587" r="24924" b="3667"/>
          <a:stretch/>
        </p:blipFill>
        <p:spPr>
          <a:xfrm>
            <a:off x="1867712" y="-75413"/>
            <a:ext cx="4523661" cy="5218913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A5D6E8BF-FC06-8391-188C-603DE1C3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823" y="627310"/>
            <a:ext cx="8426450" cy="50444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sz="1800" dirty="0">
                <a:solidFill>
                  <a:schemeClr val="tx1"/>
                </a:solidFill>
                <a:latin typeface="+mj-lt"/>
              </a:rPr>
              <a:t>Goals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for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this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session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8B875B02-AC0C-63DB-381B-E0E897C11CEA}"/>
              </a:ext>
            </a:extLst>
          </p:cNvPr>
          <p:cNvSpPr txBox="1">
            <a:spLocks/>
          </p:cNvSpPr>
          <p:nvPr/>
        </p:nvSpPr>
        <p:spPr>
          <a:xfrm>
            <a:off x="2075678" y="1131750"/>
            <a:ext cx="4136586" cy="3600589"/>
          </a:xfrm>
          <a:prstGeom prst="rect">
            <a:avLst/>
          </a:prstGeom>
        </p:spPr>
        <p:txBody>
          <a:bodyPr/>
          <a:lstStyle>
            <a:lvl1pPr marL="144000" indent="-144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Symbol" panose="05050102010706020507" pitchFamily="18" charset="2"/>
              <a:buChar char="-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marR="0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6000" indent="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Symbol" panose="05050102010706020507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7423" indent="-17145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9964" indent="179996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de-DE" sz="1600" dirty="0" err="1"/>
              <a:t>Understand</a:t>
            </a:r>
            <a:r>
              <a:rPr lang="de-DE" sz="1600" dirty="0"/>
              <a:t> </a:t>
            </a:r>
            <a:r>
              <a:rPr lang="de-DE" sz="1600" dirty="0" err="1"/>
              <a:t>how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import</a:t>
            </a:r>
            <a:r>
              <a:rPr lang="de-DE" sz="1600" dirty="0"/>
              <a:t> </a:t>
            </a:r>
            <a:r>
              <a:rPr lang="de-DE" sz="1600" dirty="0" err="1"/>
              <a:t>existing</a:t>
            </a:r>
            <a:r>
              <a:rPr lang="de-DE" sz="1600" dirty="0"/>
              <a:t> </a:t>
            </a:r>
            <a:r>
              <a:rPr lang="de-DE" sz="1600" dirty="0" err="1"/>
              <a:t>ressource</a:t>
            </a:r>
            <a:r>
              <a:rPr lang="de-DE" sz="1600" dirty="0"/>
              <a:t> </a:t>
            </a:r>
            <a:r>
              <a:rPr lang="de-DE" sz="1600" dirty="0" err="1"/>
              <a:t>into</a:t>
            </a:r>
            <a:r>
              <a:rPr lang="de-DE" sz="1600" dirty="0"/>
              <a:t> </a:t>
            </a:r>
            <a:r>
              <a:rPr lang="de-DE" sz="1600" dirty="0" err="1"/>
              <a:t>your</a:t>
            </a:r>
            <a:r>
              <a:rPr lang="de-DE" sz="1600" dirty="0"/>
              <a:t> </a:t>
            </a:r>
            <a:r>
              <a:rPr lang="de-DE" sz="1600" dirty="0" err="1"/>
              <a:t>terraform</a:t>
            </a:r>
            <a:r>
              <a:rPr lang="de-DE" sz="1600" dirty="0"/>
              <a:t> </a:t>
            </a:r>
            <a:r>
              <a:rPr lang="de-DE" sz="1600" dirty="0" err="1"/>
              <a:t>state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 err="1"/>
              <a:t>Understand</a:t>
            </a:r>
            <a:r>
              <a:rPr lang="de-DE" sz="1600" dirty="0"/>
              <a:t> </a:t>
            </a:r>
            <a:r>
              <a:rPr lang="de-DE" sz="1600" dirty="0" err="1"/>
              <a:t>how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destroy</a:t>
            </a:r>
            <a:r>
              <a:rPr lang="de-DE" sz="1600" dirty="0"/>
              <a:t> </a:t>
            </a:r>
            <a:r>
              <a:rPr lang="de-DE" sz="1600" dirty="0" err="1"/>
              <a:t>every</a:t>
            </a:r>
            <a:r>
              <a:rPr lang="de-DE" sz="1600" dirty="0"/>
              <a:t> </a:t>
            </a:r>
            <a:r>
              <a:rPr lang="de-DE" sz="1600" dirty="0" err="1"/>
              <a:t>ressource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390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 err="1">
                <a:solidFill>
                  <a:schemeClr val="bg1"/>
                </a:solidFill>
                <a:latin typeface="+mj-lt"/>
              </a:rPr>
              <a:t>How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destroy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your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ressource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?</a:t>
            </a: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Terraform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BBCFC88-1358-7B1F-233F-4F339932313A}"/>
              </a:ext>
            </a:extLst>
          </p:cNvPr>
          <p:cNvSpPr txBox="1"/>
          <p:nvPr/>
        </p:nvSpPr>
        <p:spPr>
          <a:xfrm>
            <a:off x="328603" y="1410613"/>
            <a:ext cx="80976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Execute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destroy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command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solidFill>
                  <a:schemeClr val="bg1"/>
                </a:solidFill>
              </a:rPr>
              <a:t>terraform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apply</a:t>
            </a:r>
            <a:r>
              <a:rPr lang="de-DE" dirty="0">
                <a:solidFill>
                  <a:schemeClr val="bg1"/>
                </a:solidFill>
              </a:rPr>
              <a:t> -</a:t>
            </a:r>
            <a:r>
              <a:rPr lang="de-DE" dirty="0" err="1">
                <a:solidFill>
                  <a:schemeClr val="bg1"/>
                </a:solidFill>
              </a:rPr>
              <a:t>destroy</a:t>
            </a:r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598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 err="1">
                <a:solidFill>
                  <a:schemeClr val="bg1"/>
                </a:solidFill>
                <a:latin typeface="+mj-lt"/>
              </a:rPr>
              <a:t>How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Import a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ressource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?</a:t>
            </a: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Terraform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BBCFC88-1358-7B1F-233F-4F339932313A}"/>
              </a:ext>
            </a:extLst>
          </p:cNvPr>
          <p:cNvSpPr txBox="1"/>
          <p:nvPr/>
        </p:nvSpPr>
        <p:spPr>
          <a:xfrm>
            <a:off x="328603" y="1410613"/>
            <a:ext cx="80976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Write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ressource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your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main.tf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Execute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import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command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A937669-6A46-2718-4E21-E26D00C93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10" y="3825349"/>
            <a:ext cx="4953000" cy="368300"/>
          </a:xfrm>
          <a:prstGeom prst="rect">
            <a:avLst/>
          </a:prstGeom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0C9595A7-1BFC-19A9-1642-7668EA350A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7267" y="1410613"/>
            <a:ext cx="3467100" cy="1727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533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D34E4A32-78AC-FDEA-742D-5A727060EEF8}"/>
              </a:ext>
            </a:extLst>
          </p:cNvPr>
          <p:cNvSpPr txBox="1"/>
          <p:nvPr/>
        </p:nvSpPr>
        <p:spPr>
          <a:xfrm>
            <a:off x="367645" y="1832670"/>
            <a:ext cx="80976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Practice07</a:t>
            </a:r>
          </a:p>
          <a:p>
            <a:r>
              <a:rPr lang="de-DE" dirty="0">
                <a:solidFill>
                  <a:schemeClr val="bg1"/>
                </a:solidFill>
              </a:rPr>
              <a:t>Practice08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03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Variable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Structure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Terraform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62482C2-CA84-7B9E-BAED-8FB4F98BE6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864" y="2094319"/>
            <a:ext cx="5575300" cy="17272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D956889-1E84-119C-A346-8326819DFBE6}"/>
              </a:ext>
            </a:extLst>
          </p:cNvPr>
          <p:cNvSpPr txBox="1"/>
          <p:nvPr/>
        </p:nvSpPr>
        <p:spPr>
          <a:xfrm>
            <a:off x="3074205" y="1568148"/>
            <a:ext cx="10086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400" dirty="0">
                <a:solidFill>
                  <a:schemeClr val="bg1"/>
                </a:solidFill>
              </a:rPr>
              <a:t>Keyword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7F7AEAB-D54A-F036-2BA7-8C6A2EA5CE98}"/>
              </a:ext>
            </a:extLst>
          </p:cNvPr>
          <p:cNvSpPr txBox="1"/>
          <p:nvPr/>
        </p:nvSpPr>
        <p:spPr>
          <a:xfrm>
            <a:off x="4082873" y="1616495"/>
            <a:ext cx="15507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400" dirty="0">
                <a:solidFill>
                  <a:schemeClr val="bg1"/>
                </a:solidFill>
              </a:rPr>
              <a:t>Name </a:t>
            </a:r>
            <a:r>
              <a:rPr lang="de-DE" sz="1400" dirty="0" err="1">
                <a:solidFill>
                  <a:schemeClr val="bg1"/>
                </a:solidFill>
              </a:rPr>
              <a:t>of</a:t>
            </a:r>
            <a:r>
              <a:rPr lang="de-DE" sz="1400" dirty="0">
                <a:solidFill>
                  <a:schemeClr val="bg1"/>
                </a:solidFill>
              </a:rPr>
              <a:t> variable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D2B5109-1BF8-481D-B96B-A2634F7236E8}"/>
              </a:ext>
            </a:extLst>
          </p:cNvPr>
          <p:cNvSpPr txBox="1"/>
          <p:nvPr/>
        </p:nvSpPr>
        <p:spPr>
          <a:xfrm>
            <a:off x="384062" y="2566145"/>
            <a:ext cx="15507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400" b="1" dirty="0">
                <a:solidFill>
                  <a:schemeClr val="bg1"/>
                </a:solidFill>
              </a:rPr>
              <a:t>Properties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8A54064-3616-3F2E-5032-060BAC7B11AB}"/>
              </a:ext>
            </a:extLst>
          </p:cNvPr>
          <p:cNvCxnSpPr>
            <a:stCxn id="3" idx="2"/>
          </p:cNvCxnSpPr>
          <p:nvPr/>
        </p:nvCxnSpPr>
        <p:spPr>
          <a:xfrm flipH="1">
            <a:off x="3563332" y="1783592"/>
            <a:ext cx="15207" cy="31072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9F7A728-627B-9FBF-5967-75F97206FF9E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751109" y="1831939"/>
            <a:ext cx="107137" cy="31072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6EF3CEF-A6A3-655B-DC15-667BDD910473}"/>
              </a:ext>
            </a:extLst>
          </p:cNvPr>
          <p:cNvCxnSpPr>
            <a:cxnSpLocks/>
          </p:cNvCxnSpPr>
          <p:nvPr/>
        </p:nvCxnSpPr>
        <p:spPr>
          <a:xfrm>
            <a:off x="1244338" y="2658359"/>
            <a:ext cx="2017336" cy="3897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CA40DF-E938-B16A-2A49-568C5E6DF4EB}"/>
              </a:ext>
            </a:extLst>
          </p:cNvPr>
          <p:cNvSpPr txBox="1"/>
          <p:nvPr/>
        </p:nvSpPr>
        <p:spPr>
          <a:xfrm>
            <a:off x="2460396" y="4033704"/>
            <a:ext cx="54486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Types and Values - Configuration Language | Terraform | HashiCorp Developer</a:t>
            </a:r>
            <a:endParaRPr lang="de-DE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8526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 err="1">
                <a:solidFill>
                  <a:schemeClr val="bg1"/>
                </a:solidFill>
                <a:latin typeface="+mj-lt"/>
              </a:rPr>
              <a:t>Cli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Command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for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injection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Terraform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F1C162C-4D2E-9F0C-04B9-2D61D4800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850" y="2432050"/>
            <a:ext cx="5702300" cy="2794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7902D27-7397-C5B1-5751-E5FDB32E91AC}"/>
              </a:ext>
            </a:extLst>
          </p:cNvPr>
          <p:cNvSpPr txBox="1"/>
          <p:nvPr/>
        </p:nvSpPr>
        <p:spPr>
          <a:xfrm>
            <a:off x="328603" y="1410613"/>
            <a:ext cx="8097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- Add </a:t>
            </a:r>
            <a:r>
              <a:rPr lang="de-DE" dirty="0" err="1">
                <a:solidFill>
                  <a:schemeClr val="bg1"/>
                </a:solidFill>
              </a:rPr>
              <a:t>Cli</a:t>
            </a:r>
            <a:r>
              <a:rPr lang="de-DE" dirty="0">
                <a:solidFill>
                  <a:schemeClr val="bg1"/>
                </a:solidFill>
              </a:rPr>
              <a:t> Option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your</a:t>
            </a:r>
            <a:r>
              <a:rPr lang="de-DE" dirty="0">
                <a:solidFill>
                  <a:schemeClr val="bg1"/>
                </a:solidFill>
              </a:rPr>
              <a:t> plan and </a:t>
            </a:r>
            <a:r>
              <a:rPr lang="de-DE" dirty="0" err="1">
                <a:solidFill>
                  <a:schemeClr val="bg1"/>
                </a:solidFill>
              </a:rPr>
              <a:t>apply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command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078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 err="1">
                <a:solidFill>
                  <a:schemeClr val="bg1"/>
                </a:solidFill>
                <a:latin typeface="+mj-lt"/>
              </a:rPr>
              <a:t>How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use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it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in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your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files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Terraform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6812CBC0-3030-2AF1-4073-64EFB654D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401" y="0"/>
            <a:ext cx="3328827" cy="5143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182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09" y="590573"/>
            <a:ext cx="828074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 err="1">
                <a:solidFill>
                  <a:schemeClr val="bg1"/>
                </a:solidFill>
                <a:latin typeface="+mj-lt"/>
              </a:rPr>
              <a:t>local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variables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Terraform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E122523-7729-3301-98D1-57DC2ACB810F}"/>
              </a:ext>
            </a:extLst>
          </p:cNvPr>
          <p:cNvSpPr txBox="1"/>
          <p:nvPr/>
        </p:nvSpPr>
        <p:spPr>
          <a:xfrm>
            <a:off x="354209" y="2201823"/>
            <a:ext cx="17977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400" dirty="0">
                <a:solidFill>
                  <a:schemeClr val="bg1"/>
                </a:solidFill>
              </a:rPr>
              <a:t>Write </a:t>
            </a:r>
            <a:r>
              <a:rPr lang="de-DE" sz="1400" dirty="0" err="1">
                <a:solidFill>
                  <a:schemeClr val="bg1"/>
                </a:solidFill>
              </a:rPr>
              <a:t>it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to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your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main.tf</a:t>
            </a:r>
            <a:endParaRPr lang="de-DE" sz="1400" dirty="0">
              <a:solidFill>
                <a:schemeClr val="bg1"/>
              </a:solidFill>
            </a:endParaRP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B2F4578-0496-03C3-BBD9-D4C9F55B8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9249" y="1255418"/>
            <a:ext cx="5206083" cy="34032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52749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heme/theme1.xml><?xml version="1.0" encoding="utf-8"?>
<a:theme xmlns:a="http://schemas.openxmlformats.org/drawingml/2006/main" name="ti8m Master 2022/07">
  <a:themeElements>
    <a:clrScheme name="ti8m Farben 2018 April">
      <a:dk1>
        <a:srgbClr val="000000"/>
      </a:dk1>
      <a:lt1>
        <a:srgbClr val="FFFFFF"/>
      </a:lt1>
      <a:dk2>
        <a:srgbClr val="0EC8C7"/>
      </a:dk2>
      <a:lt2>
        <a:srgbClr val="004D9F"/>
      </a:lt2>
      <a:accent1>
        <a:srgbClr val="14ADAA"/>
      </a:accent1>
      <a:accent2>
        <a:srgbClr val="575757"/>
      </a:accent2>
      <a:accent3>
        <a:srgbClr val="878787"/>
      </a:accent3>
      <a:accent4>
        <a:srgbClr val="D8D8D8"/>
      </a:accent4>
      <a:accent5>
        <a:srgbClr val="F2F2F2"/>
      </a:accent5>
      <a:accent6>
        <a:srgbClr val="F89406"/>
      </a:accent6>
      <a:hlink>
        <a:srgbClr val="004D9F"/>
      </a:hlink>
      <a:folHlink>
        <a:srgbClr val="14ADAA"/>
      </a:folHlink>
    </a:clrScheme>
    <a:fontScheme name="ti8m Schrift Roboto light und medium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44000" indent="-144000">
          <a:spcAft>
            <a:spcPts val="600"/>
          </a:spcAft>
          <a:buFont typeface="Symbol" panose="05050102010706020507" pitchFamily="18" charset="2"/>
          <a:buChar char="-"/>
          <a:defRPr sz="1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i8m_company_presentation_2021-DE" id="{2D9675F2-7271-6549-B12A-20DEAE3E92EA}" vid="{8E3A76A1-C32D-1349-9BEC-3C5F585DB2D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1e95efe-86df-4da3-b0c8-298cdda2dfd0">SFQ4MUDRKEP5-84763580-1265</_dlc_DocId>
    <_dlc_DocIdUrl xmlns="a1e95efe-86df-4da3-b0c8-298cdda2dfd0">
      <Url>https://ti8mad.sharepoint.com/sites/BidOffice/_layouts/15/DocIdRedir.aspx?ID=SFQ4MUDRKEP5-84763580-1265</Url>
      <Description>SFQ4MUDRKEP5-84763580-1265</Description>
    </_dlc_DocIdUrl>
    <Categories xmlns="ddb30763-e857-4b34-a181-999444e36217">
      <Value>PowerPoint</Value>
    </Categories>
    <Tags xmlns="ddb30763-e857-4b34-a181-999444e36217">
      <Value>powerpoint</Value>
      <Value>master</Value>
      <Value>folienmaster</Value>
    </Tags>
    <_dlc_DocIdPersistId xmlns="a1e95efe-86df-4da3-b0c8-298cdda2dfd0">false</_dlc_DocIdPersistId>
    <TaxCatchAll xmlns="a1e95efe-86df-4da3-b0c8-298cdda2dfd0" xsi:nil="true"/>
    <lcf76f155ced4ddcb4097134ff3c332f xmlns="ddb30763-e857-4b34-a181-999444e36217">
      <Terms xmlns="http://schemas.microsoft.com/office/infopath/2007/PartnerControls"/>
    </lcf76f155ced4ddcb4097134ff3c332f>
    <SharedWithUsers xmlns="a1e95efe-86df-4da3-b0c8-298cdda2dfd0">
      <UserInfo>
        <DisplayName>Bornand Dominik</DisplayName>
        <AccountId>591</AccountId>
        <AccountType/>
      </UserInfo>
    </SharedWithUsers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ACDC70EE213542A780121310F90B4D" ma:contentTypeVersion="19" ma:contentTypeDescription="Create a new document." ma:contentTypeScope="" ma:versionID="96a4cddeaed2fbc04d3dbf2536d6d027">
  <xsd:schema xmlns:xsd="http://www.w3.org/2001/XMLSchema" xmlns:xs="http://www.w3.org/2001/XMLSchema" xmlns:p="http://schemas.microsoft.com/office/2006/metadata/properties" xmlns:ns2="ddb30763-e857-4b34-a181-999444e36217" xmlns:ns3="a1e95efe-86df-4da3-b0c8-298cdda2dfd0" targetNamespace="http://schemas.microsoft.com/office/2006/metadata/properties" ma:root="true" ma:fieldsID="1bd6a94246a471a0fd6d21d9cd3faee5" ns2:_="" ns3:_="">
    <xsd:import namespace="ddb30763-e857-4b34-a181-999444e36217"/>
    <xsd:import namespace="a1e95efe-86df-4da3-b0c8-298cdda2df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_dlc_DocId" minOccurs="0"/>
                <xsd:element ref="ns3:_dlc_DocIdUrl" minOccurs="0"/>
                <xsd:element ref="ns3:_dlc_DocIdPersistId" minOccurs="0"/>
                <xsd:element ref="ns2:MediaServiceDateTaken" minOccurs="0"/>
                <xsd:element ref="ns2:Categories" minOccurs="0"/>
                <xsd:element ref="ns2: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b30763-e857-4b34-a181-999444e362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Categories" ma:index="20" nillable="true" ma:displayName="Categories" ma:internalName="Categorie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Nachweise"/>
                        <xsd:enumeration value="ISG Studie"/>
                        <xsd:enumeration value="Bid Process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Tags" ma:index="21" nillable="true" ma:displayName="Tags" ma:internalName="Tag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confirmation"/>
                        <xsd:enumeration value="nachweis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f59d842e-6ad1-40aa-b61b-9efdf0b7125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95efe-86df-4da3-b0c8-298cdda2dfd0" elementFormDefault="qualified">
    <xsd:import namespace="http://schemas.microsoft.com/office/2006/documentManagement/types"/>
    <xsd:import namespace="http://schemas.microsoft.com/office/infopath/2007/PartnerControls"/>
    <xsd:element name="_dlc_DocId" ma:index="1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23efb78e-7f53-47ec-9691-9a78d716839d}" ma:internalName="TaxCatchAll" ma:showField="CatchAllData" ma:web="a1e95efe-86df-4da3-b0c8-298cdda2dfd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09DFEA-98E1-49F0-A887-A781A3FDE3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97A0A0-4B8D-4C93-A874-3FB0BBB67E77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0EE8353-6B2C-49A7-B208-EC152BAD6F4A}">
  <ds:schemaRefs>
    <ds:schemaRef ds:uri="ddb30763-e857-4b34-a181-999444e36217"/>
    <ds:schemaRef ds:uri="a1e95efe-86df-4da3-b0c8-298cdda2dfd0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1A2A04D5-A070-4B0F-B056-1584D73213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b30763-e857-4b34-a181-999444e36217"/>
    <ds:schemaRef ds:uri="a1e95efe-86df-4da3-b0c8-298cdda2df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136</Words>
  <Application>Microsoft Macintosh PowerPoint</Application>
  <PresentationFormat>Bildschirmpräsentation (16:9)</PresentationFormat>
  <Paragraphs>53</Paragraphs>
  <Slides>10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Roboto Light</vt:lpstr>
      <vt:lpstr>Roboto Medium</vt:lpstr>
      <vt:lpstr>Symbol</vt:lpstr>
      <vt:lpstr>ti8m Master 2022/07</vt:lpstr>
      <vt:lpstr>Infrastructure as Code </vt:lpstr>
      <vt:lpstr>Goals for this session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Anwendung  der ti&amp;m Powerpoint Templates</dc:title>
  <dc:creator>Microsoft Office-Anwender</dc:creator>
  <cp:lastModifiedBy>Hasselwander Daniel</cp:lastModifiedBy>
  <cp:revision>14</cp:revision>
  <cp:lastPrinted>2023-03-09T22:54:03Z</cp:lastPrinted>
  <dcterms:created xsi:type="dcterms:W3CDTF">2018-01-30T07:25:07Z</dcterms:created>
  <dcterms:modified xsi:type="dcterms:W3CDTF">2023-03-10T07:46:13Z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eed51138-74f1-468d-ac43-54fb8e5b61bd</vt:lpwstr>
  </property>
  <property fmtid="{D5CDD505-2E9C-101B-9397-08002B2CF9AE}" pid="3" name="Jive_VersionGuid">
    <vt:lpwstr>5debd2f85b33450bbb8abc31355fec44</vt:lpwstr>
  </property>
  <property fmtid="{D5CDD505-2E9C-101B-9397-08002B2CF9AE}" pid="4" name="Offisync_UpdateToken">
    <vt:lpwstr>9</vt:lpwstr>
  </property>
  <property fmtid="{D5CDD505-2E9C-101B-9397-08002B2CF9AE}" pid="5" name="Jive_LatestUserAccountName">
    <vt:lpwstr>enc</vt:lpwstr>
  </property>
  <property fmtid="{D5CDD505-2E9C-101B-9397-08002B2CF9AE}" pid="6" name="Offisync_UniqueId">
    <vt:lpwstr>50281</vt:lpwstr>
  </property>
  <property fmtid="{D5CDD505-2E9C-101B-9397-08002B2CF9AE}" pid="7" name="Offisync_ProviderInitializationData">
    <vt:lpwstr>https://collab.ti8m.ch</vt:lpwstr>
  </property>
  <property fmtid="{D5CDD505-2E9C-101B-9397-08002B2CF9AE}" pid="8" name="Jive_PrevVersionNumber">
    <vt:lpwstr/>
  </property>
  <property fmtid="{D5CDD505-2E9C-101B-9397-08002B2CF9AE}" pid="9" name="Jive_VersionGuid_v2.5">
    <vt:lpwstr/>
  </property>
  <property fmtid="{D5CDD505-2E9C-101B-9397-08002B2CF9AE}" pid="10" name="Jive_LatestFileFullName">
    <vt:lpwstr/>
  </property>
  <property fmtid="{D5CDD505-2E9C-101B-9397-08002B2CF9AE}" pid="11" name="Jive_ModifiedButNotPublished">
    <vt:lpwstr>True</vt:lpwstr>
  </property>
  <property fmtid="{D5CDD505-2E9C-101B-9397-08002B2CF9AE}" pid="12" name="ContentTypeId">
    <vt:lpwstr>0x010100BBACDC70EE213542A780121310F90B4D</vt:lpwstr>
  </property>
  <property fmtid="{D5CDD505-2E9C-101B-9397-08002B2CF9AE}" pid="13" name="_dlc_DocIdItemGuid">
    <vt:lpwstr>49e83fca-e962-410e-822f-aa09d2e4a7bf</vt:lpwstr>
  </property>
  <property fmtid="{D5CDD505-2E9C-101B-9397-08002B2CF9AE}" pid="14" name="Order">
    <vt:r8>1600600</vt:r8>
  </property>
  <property fmtid="{D5CDD505-2E9C-101B-9397-08002B2CF9AE}" pid="15" name="xd_Signature">
    <vt:bool>false</vt:bool>
  </property>
  <property fmtid="{D5CDD505-2E9C-101B-9397-08002B2CF9AE}" pid="16" name="xd_ProgID">
    <vt:lpwstr/>
  </property>
  <property fmtid="{D5CDD505-2E9C-101B-9397-08002B2CF9AE}" pid="17" name="ComplianceAssetId">
    <vt:lpwstr/>
  </property>
  <property fmtid="{D5CDD505-2E9C-101B-9397-08002B2CF9AE}" pid="18" name="TemplateUrl">
    <vt:lpwstr/>
  </property>
  <property fmtid="{D5CDD505-2E9C-101B-9397-08002B2CF9AE}" pid="19" name="_ExtendedDescription">
    <vt:lpwstr/>
  </property>
  <property fmtid="{D5CDD505-2E9C-101B-9397-08002B2CF9AE}" pid="20" name="MediaServiceImageTags">
    <vt:lpwstr/>
  </property>
</Properties>
</file>