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Lst>
  <p:sldSz cy="5143500" cx="9144000"/>
  <p:notesSz cx="6858000" cy="9144000"/>
  <p:embeddedFontLst>
    <p:embeddedFont>
      <p:font typeface="Roboto"/>
      <p:regular r:id="rId22"/>
      <p:bold r:id="rId23"/>
      <p:italic r:id="rId24"/>
      <p:boldItalic r:id="rId25"/>
    </p:embeddedFont>
    <p:embeddedFont>
      <p:font typeface="Merriweather"/>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CCC8B0C-B57C-4EB2-8B51-AA363137A425}">
  <a:tblStyle styleId="{6CCC8B0C-B57C-4EB2-8B51-AA363137A425}"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D0FB8DB8-3CE3-4C58-A2C9-0D1C6526BA19}" styleName="Table_1">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font" Target="fonts/Roboto-regular.fntdata"/><Relationship Id="rId21" Type="http://schemas.openxmlformats.org/officeDocument/2006/relationships/slide" Target="slides/slide15.xml"/><Relationship Id="rId24" Type="http://schemas.openxmlformats.org/officeDocument/2006/relationships/font" Target="fonts/Roboto-italic.fntdata"/><Relationship Id="rId23" Type="http://schemas.openxmlformats.org/officeDocument/2006/relationships/font" Target="fonts/Robot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Merriweather-regular.fntdata"/><Relationship Id="rId25" Type="http://schemas.openxmlformats.org/officeDocument/2006/relationships/font" Target="fonts/Roboto-boldItalic.fntdata"/><Relationship Id="rId28" Type="http://schemas.openxmlformats.org/officeDocument/2006/relationships/font" Target="fonts/Merriweather-italic.fntdata"/><Relationship Id="rId27" Type="http://schemas.openxmlformats.org/officeDocument/2006/relationships/font" Target="fonts/Merriweather-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Merriweather-boldItalic.fntdata"/><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80c1e2a443_2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80c1e2a443_2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80c1e2a443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80c1e2a443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889ddbff44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889ddbff44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80c1e2a443_3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80c1e2a443_3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889ddbff44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889ddbff44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80c1e2a443_1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80c1e2a443_1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886d042ef5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886d042ef5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80c1e2a443_1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80c1e2a443_1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80c1e2a443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80c1e2a443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80c1e2a443_1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80c1e2a443_1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889ddbff4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889ddbff4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80c1e2a443_1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80c1e2a443_1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889ddbff44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889ddbff44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889ddbff44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889ddbff44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12" name="Google Shape;12;p2"/>
          <p:cNvSpPr txBox="1"/>
          <p:nvPr>
            <p:ph idx="1" type="subTitle"/>
          </p:nvPr>
        </p:nvSpPr>
        <p:spPr>
          <a:xfrm>
            <a:off x="140300" y="1531525"/>
            <a:ext cx="8397900" cy="1326000"/>
          </a:xfrm>
          <a:prstGeom prst="rect">
            <a:avLst/>
          </a:prstGeom>
          <a:effectLst>
            <a:outerShdw blurRad="57150" rotWithShape="0" algn="bl" dir="10680000" dist="19050">
              <a:srgbClr val="000000">
                <a:alpha val="0"/>
              </a:srgbClr>
            </a:outerShdw>
          </a:effectLst>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2"/>
              </a:buClr>
              <a:buSzPts val="1600"/>
              <a:buNone/>
              <a:defRPr sz="1800">
                <a:solidFill>
                  <a:srgbClr val="000000"/>
                </a:solidFill>
                <a:latin typeface="Droid Serif"/>
                <a:ea typeface="Droid Serif"/>
                <a:cs typeface="Droid Serif"/>
                <a:sym typeface="Droid Serif"/>
              </a:defRPr>
            </a:lvl1pPr>
            <a:lvl2pPr lvl="1" rtl="0">
              <a:lnSpc>
                <a:spcPct val="100000"/>
              </a:lnSpc>
              <a:spcBef>
                <a:spcPts val="0"/>
              </a:spcBef>
              <a:spcAft>
                <a:spcPts val="0"/>
              </a:spcAft>
              <a:buClr>
                <a:schemeClr val="lt2"/>
              </a:buClr>
              <a:buSzPts val="1600"/>
              <a:buNone/>
              <a:defRPr sz="1600">
                <a:solidFill>
                  <a:schemeClr val="lt2"/>
                </a:solidFill>
              </a:defRPr>
            </a:lvl2pPr>
            <a:lvl3pPr lvl="2" rtl="0">
              <a:lnSpc>
                <a:spcPct val="100000"/>
              </a:lnSpc>
              <a:spcBef>
                <a:spcPts val="0"/>
              </a:spcBef>
              <a:spcAft>
                <a:spcPts val="0"/>
              </a:spcAft>
              <a:buClr>
                <a:schemeClr val="lt2"/>
              </a:buClr>
              <a:buSzPts val="1600"/>
              <a:buNone/>
              <a:defRPr sz="1600">
                <a:solidFill>
                  <a:schemeClr val="lt2"/>
                </a:solidFill>
              </a:defRPr>
            </a:lvl3pPr>
            <a:lvl4pPr lvl="3" rtl="0">
              <a:lnSpc>
                <a:spcPct val="100000"/>
              </a:lnSpc>
              <a:spcBef>
                <a:spcPts val="0"/>
              </a:spcBef>
              <a:spcAft>
                <a:spcPts val="0"/>
              </a:spcAft>
              <a:buClr>
                <a:schemeClr val="lt2"/>
              </a:buClr>
              <a:buSzPts val="1600"/>
              <a:buNone/>
              <a:defRPr sz="1600">
                <a:solidFill>
                  <a:schemeClr val="lt2"/>
                </a:solidFill>
              </a:defRPr>
            </a:lvl4pPr>
            <a:lvl5pPr lvl="4" rtl="0">
              <a:lnSpc>
                <a:spcPct val="100000"/>
              </a:lnSpc>
              <a:spcBef>
                <a:spcPts val="0"/>
              </a:spcBef>
              <a:spcAft>
                <a:spcPts val="0"/>
              </a:spcAft>
              <a:buClr>
                <a:schemeClr val="lt2"/>
              </a:buClr>
              <a:buSzPts val="1600"/>
              <a:buNone/>
              <a:defRPr sz="1600">
                <a:solidFill>
                  <a:schemeClr val="lt2"/>
                </a:solidFill>
              </a:defRPr>
            </a:lvl5pPr>
            <a:lvl6pPr lvl="5" rtl="0">
              <a:lnSpc>
                <a:spcPct val="100000"/>
              </a:lnSpc>
              <a:spcBef>
                <a:spcPts val="0"/>
              </a:spcBef>
              <a:spcAft>
                <a:spcPts val="0"/>
              </a:spcAft>
              <a:buClr>
                <a:schemeClr val="lt2"/>
              </a:buClr>
              <a:buSzPts val="1600"/>
              <a:buNone/>
              <a:defRPr sz="1600">
                <a:solidFill>
                  <a:schemeClr val="lt2"/>
                </a:solidFill>
              </a:defRPr>
            </a:lvl6pPr>
            <a:lvl7pPr lvl="6" rtl="0">
              <a:lnSpc>
                <a:spcPct val="100000"/>
              </a:lnSpc>
              <a:spcBef>
                <a:spcPts val="0"/>
              </a:spcBef>
              <a:spcAft>
                <a:spcPts val="0"/>
              </a:spcAft>
              <a:buClr>
                <a:schemeClr val="lt2"/>
              </a:buClr>
              <a:buSzPts val="1600"/>
              <a:buNone/>
              <a:defRPr sz="1600">
                <a:solidFill>
                  <a:schemeClr val="lt2"/>
                </a:solidFill>
              </a:defRPr>
            </a:lvl7pPr>
            <a:lvl8pPr lvl="7" rtl="0">
              <a:lnSpc>
                <a:spcPct val="100000"/>
              </a:lnSpc>
              <a:spcBef>
                <a:spcPts val="0"/>
              </a:spcBef>
              <a:spcAft>
                <a:spcPts val="0"/>
              </a:spcAft>
              <a:buClr>
                <a:schemeClr val="lt2"/>
              </a:buClr>
              <a:buSzPts val="1600"/>
              <a:buNone/>
              <a:defRPr sz="1600">
                <a:solidFill>
                  <a:schemeClr val="lt2"/>
                </a:solidFill>
              </a:defRPr>
            </a:lvl8pPr>
            <a:lvl9pPr lvl="8" rtl="0">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lt1"/>
              </a:buClr>
              <a:buSzPts val="10000"/>
              <a:buNone/>
              <a:defRPr sz="10000">
                <a:solidFill>
                  <a:schemeClr val="lt1"/>
                </a:solidFill>
              </a:defRPr>
            </a:lvl1pPr>
            <a:lvl2pPr lvl="1" rtl="0">
              <a:spcBef>
                <a:spcPts val="0"/>
              </a:spcBef>
              <a:spcAft>
                <a:spcPts val="0"/>
              </a:spcAft>
              <a:buClr>
                <a:schemeClr val="lt1"/>
              </a:buClr>
              <a:buSzPts val="10000"/>
              <a:buNone/>
              <a:defRPr sz="10000">
                <a:solidFill>
                  <a:schemeClr val="lt1"/>
                </a:solidFill>
              </a:defRPr>
            </a:lvl2pPr>
            <a:lvl3pPr lvl="2" rtl="0">
              <a:spcBef>
                <a:spcPts val="0"/>
              </a:spcBef>
              <a:spcAft>
                <a:spcPts val="0"/>
              </a:spcAft>
              <a:buClr>
                <a:schemeClr val="lt1"/>
              </a:buClr>
              <a:buSzPts val="10000"/>
              <a:buNone/>
              <a:defRPr sz="10000">
                <a:solidFill>
                  <a:schemeClr val="lt1"/>
                </a:solidFill>
              </a:defRPr>
            </a:lvl3pPr>
            <a:lvl4pPr lvl="3" rtl="0">
              <a:spcBef>
                <a:spcPts val="0"/>
              </a:spcBef>
              <a:spcAft>
                <a:spcPts val="0"/>
              </a:spcAft>
              <a:buClr>
                <a:schemeClr val="lt1"/>
              </a:buClr>
              <a:buSzPts val="10000"/>
              <a:buNone/>
              <a:defRPr sz="10000">
                <a:solidFill>
                  <a:schemeClr val="lt1"/>
                </a:solidFill>
              </a:defRPr>
            </a:lvl4pPr>
            <a:lvl5pPr lvl="4" rtl="0">
              <a:spcBef>
                <a:spcPts val="0"/>
              </a:spcBef>
              <a:spcAft>
                <a:spcPts val="0"/>
              </a:spcAft>
              <a:buClr>
                <a:schemeClr val="lt1"/>
              </a:buClr>
              <a:buSzPts val="10000"/>
              <a:buNone/>
              <a:defRPr sz="10000">
                <a:solidFill>
                  <a:schemeClr val="lt1"/>
                </a:solidFill>
              </a:defRPr>
            </a:lvl5pPr>
            <a:lvl6pPr lvl="5" rtl="0">
              <a:spcBef>
                <a:spcPts val="0"/>
              </a:spcBef>
              <a:spcAft>
                <a:spcPts val="0"/>
              </a:spcAft>
              <a:buClr>
                <a:schemeClr val="lt1"/>
              </a:buClr>
              <a:buSzPts val="10000"/>
              <a:buNone/>
              <a:defRPr sz="10000">
                <a:solidFill>
                  <a:schemeClr val="lt1"/>
                </a:solidFill>
              </a:defRPr>
            </a:lvl6pPr>
            <a:lvl7pPr lvl="6" rtl="0">
              <a:spcBef>
                <a:spcPts val="0"/>
              </a:spcBef>
              <a:spcAft>
                <a:spcPts val="0"/>
              </a:spcAft>
              <a:buClr>
                <a:schemeClr val="lt1"/>
              </a:buClr>
              <a:buSzPts val="10000"/>
              <a:buNone/>
              <a:defRPr sz="10000">
                <a:solidFill>
                  <a:schemeClr val="lt1"/>
                </a:solidFill>
              </a:defRPr>
            </a:lvl7pPr>
            <a:lvl8pPr lvl="7" rtl="0">
              <a:spcBef>
                <a:spcPts val="0"/>
              </a:spcBef>
              <a:spcAft>
                <a:spcPts val="0"/>
              </a:spcAft>
              <a:buClr>
                <a:schemeClr val="lt1"/>
              </a:buClr>
              <a:buSzPts val="10000"/>
              <a:buNone/>
              <a:defRPr sz="10000">
                <a:solidFill>
                  <a:schemeClr val="lt1"/>
                </a:solidFill>
              </a:defRPr>
            </a:lvl8pPr>
            <a:lvl9pPr lvl="8" rtl="0">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Clr>
                <a:schemeClr val="accent2"/>
              </a:buClr>
              <a:buSzPts val="1300"/>
              <a:buChar char="●"/>
              <a:defRPr>
                <a:solidFill>
                  <a:schemeClr val="accent2"/>
                </a:solidFill>
              </a:defRPr>
            </a:lvl1pPr>
            <a:lvl2pPr indent="-298450" lvl="1" marL="914400" rtl="0">
              <a:spcBef>
                <a:spcPts val="1600"/>
              </a:spcBef>
              <a:spcAft>
                <a:spcPts val="0"/>
              </a:spcAft>
              <a:buClr>
                <a:schemeClr val="accent2"/>
              </a:buClr>
              <a:buSzPts val="1100"/>
              <a:buChar char="○"/>
              <a:defRPr>
                <a:solidFill>
                  <a:schemeClr val="accent2"/>
                </a:solidFill>
              </a:defRPr>
            </a:lvl2pPr>
            <a:lvl3pPr indent="-298450" lvl="2" marL="1371600" rtl="0">
              <a:spcBef>
                <a:spcPts val="1600"/>
              </a:spcBef>
              <a:spcAft>
                <a:spcPts val="0"/>
              </a:spcAft>
              <a:buClr>
                <a:schemeClr val="accent2"/>
              </a:buClr>
              <a:buSzPts val="1100"/>
              <a:buChar char="■"/>
              <a:defRPr>
                <a:solidFill>
                  <a:schemeClr val="accent2"/>
                </a:solidFill>
              </a:defRPr>
            </a:lvl3pPr>
            <a:lvl4pPr indent="-298450" lvl="3" marL="1828800" rtl="0">
              <a:spcBef>
                <a:spcPts val="1600"/>
              </a:spcBef>
              <a:spcAft>
                <a:spcPts val="0"/>
              </a:spcAft>
              <a:buClr>
                <a:schemeClr val="accent2"/>
              </a:buClr>
              <a:buSzPts val="1100"/>
              <a:buChar char="●"/>
              <a:defRPr>
                <a:solidFill>
                  <a:schemeClr val="accent2"/>
                </a:solidFill>
              </a:defRPr>
            </a:lvl4pPr>
            <a:lvl5pPr indent="-298450" lvl="4" marL="2286000" rtl="0">
              <a:spcBef>
                <a:spcPts val="1600"/>
              </a:spcBef>
              <a:spcAft>
                <a:spcPts val="0"/>
              </a:spcAft>
              <a:buClr>
                <a:schemeClr val="accent2"/>
              </a:buClr>
              <a:buSzPts val="1100"/>
              <a:buChar char="○"/>
              <a:defRPr>
                <a:solidFill>
                  <a:schemeClr val="accent2"/>
                </a:solidFill>
              </a:defRPr>
            </a:lvl5pPr>
            <a:lvl6pPr indent="-298450" lvl="5" marL="2743200" rtl="0">
              <a:spcBef>
                <a:spcPts val="1600"/>
              </a:spcBef>
              <a:spcAft>
                <a:spcPts val="0"/>
              </a:spcAft>
              <a:buClr>
                <a:schemeClr val="accent2"/>
              </a:buClr>
              <a:buSzPts val="1100"/>
              <a:buChar char="■"/>
              <a:defRPr>
                <a:solidFill>
                  <a:schemeClr val="accent2"/>
                </a:solidFill>
              </a:defRPr>
            </a:lvl6pPr>
            <a:lvl7pPr indent="-298450" lvl="6" marL="3200400" rtl="0">
              <a:spcBef>
                <a:spcPts val="1600"/>
              </a:spcBef>
              <a:spcAft>
                <a:spcPts val="0"/>
              </a:spcAft>
              <a:buClr>
                <a:schemeClr val="accent2"/>
              </a:buClr>
              <a:buSzPts val="1100"/>
              <a:buChar char="●"/>
              <a:defRPr>
                <a:solidFill>
                  <a:schemeClr val="accent2"/>
                </a:solidFill>
              </a:defRPr>
            </a:lvl7pPr>
            <a:lvl8pPr indent="-298450" lvl="7" marL="3657600" rtl="0">
              <a:spcBef>
                <a:spcPts val="1600"/>
              </a:spcBef>
              <a:spcAft>
                <a:spcPts val="0"/>
              </a:spcAft>
              <a:buClr>
                <a:schemeClr val="accent2"/>
              </a:buClr>
              <a:buSzPts val="1100"/>
              <a:buChar char="○"/>
              <a:defRPr>
                <a:solidFill>
                  <a:schemeClr val="accent2"/>
                </a:solidFill>
              </a:defRPr>
            </a:lvl8pPr>
            <a:lvl9pPr indent="-298450" lvl="8" marL="4114800" rtl="0">
              <a:spcBef>
                <a:spcPts val="1600"/>
              </a:spcBef>
              <a:spcAft>
                <a:spcPts val="160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solidFill>
                  <a:schemeClr val="accent1"/>
                </a:solidFill>
              </a:defRPr>
            </a:lvl1pPr>
            <a:lvl2pPr lvl="1" rtl="0">
              <a:buNone/>
              <a:defRPr>
                <a:solidFill>
                  <a:schemeClr val="accent1"/>
                </a:solidFill>
              </a:defRPr>
            </a:lvl2pPr>
            <a:lvl3pPr lvl="2" rtl="0">
              <a:buNone/>
              <a:defRPr>
                <a:solidFill>
                  <a:schemeClr val="accent1"/>
                </a:solidFill>
              </a:defRPr>
            </a:lvl3pPr>
            <a:lvl4pPr lvl="3" rtl="0">
              <a:buNone/>
              <a:defRPr>
                <a:solidFill>
                  <a:schemeClr val="accent1"/>
                </a:solidFill>
              </a:defRPr>
            </a:lvl4pPr>
            <a:lvl5pPr lvl="4" rtl="0">
              <a:buNone/>
              <a:defRPr>
                <a:solidFill>
                  <a:schemeClr val="accent1"/>
                </a:solidFill>
              </a:defRPr>
            </a:lvl5pPr>
            <a:lvl6pPr lvl="5" rtl="0">
              <a:buNone/>
              <a:defRPr>
                <a:solidFill>
                  <a:schemeClr val="accent1"/>
                </a:solidFill>
              </a:defRPr>
            </a:lvl6pPr>
            <a:lvl7pPr lvl="6" rtl="0">
              <a:buNone/>
              <a:defRPr>
                <a:solidFill>
                  <a:schemeClr val="accent1"/>
                </a:solidFill>
              </a:defRPr>
            </a:lvl7pPr>
            <a:lvl8pPr lvl="7" rtl="0">
              <a:buNone/>
              <a:defRPr>
                <a:solidFill>
                  <a:schemeClr val="accent1"/>
                </a:solidFill>
              </a:defRPr>
            </a:lvl8pPr>
            <a:lvl9pPr lvl="8" rtl="0">
              <a:buNone/>
              <a:defRPr>
                <a:solidFill>
                  <a:schemeClr val="accen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3127500" cy="18291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Clr>
                <a:schemeClr val="accent2"/>
              </a:buClr>
              <a:buSzPts val="1300"/>
              <a:buChar char="●"/>
              <a:defRPr>
                <a:solidFill>
                  <a:schemeClr val="accent2"/>
                </a:solidFill>
              </a:defRPr>
            </a:lvl1pPr>
            <a:lvl2pPr indent="-298450" lvl="1" marL="914400" rtl="0">
              <a:spcBef>
                <a:spcPts val="1600"/>
              </a:spcBef>
              <a:spcAft>
                <a:spcPts val="0"/>
              </a:spcAft>
              <a:buClr>
                <a:schemeClr val="accent2"/>
              </a:buClr>
              <a:buSzPts val="1100"/>
              <a:buChar char="○"/>
              <a:defRPr>
                <a:solidFill>
                  <a:schemeClr val="accent2"/>
                </a:solidFill>
              </a:defRPr>
            </a:lvl2pPr>
            <a:lvl3pPr indent="-298450" lvl="2" marL="1371600" rtl="0">
              <a:spcBef>
                <a:spcPts val="1600"/>
              </a:spcBef>
              <a:spcAft>
                <a:spcPts val="0"/>
              </a:spcAft>
              <a:buClr>
                <a:schemeClr val="accent2"/>
              </a:buClr>
              <a:buSzPts val="1100"/>
              <a:buChar char="■"/>
              <a:defRPr>
                <a:solidFill>
                  <a:schemeClr val="accent2"/>
                </a:solidFill>
              </a:defRPr>
            </a:lvl3pPr>
            <a:lvl4pPr indent="-298450" lvl="3" marL="1828800" rtl="0">
              <a:spcBef>
                <a:spcPts val="1600"/>
              </a:spcBef>
              <a:spcAft>
                <a:spcPts val="0"/>
              </a:spcAft>
              <a:buClr>
                <a:schemeClr val="accent2"/>
              </a:buClr>
              <a:buSzPts val="1100"/>
              <a:buChar char="●"/>
              <a:defRPr>
                <a:solidFill>
                  <a:schemeClr val="accent2"/>
                </a:solidFill>
              </a:defRPr>
            </a:lvl4pPr>
            <a:lvl5pPr indent="-298450" lvl="4" marL="2286000" rtl="0">
              <a:spcBef>
                <a:spcPts val="1600"/>
              </a:spcBef>
              <a:spcAft>
                <a:spcPts val="0"/>
              </a:spcAft>
              <a:buClr>
                <a:schemeClr val="accent2"/>
              </a:buClr>
              <a:buSzPts val="1100"/>
              <a:buChar char="○"/>
              <a:defRPr>
                <a:solidFill>
                  <a:schemeClr val="accent2"/>
                </a:solidFill>
              </a:defRPr>
            </a:lvl5pPr>
            <a:lvl6pPr indent="-298450" lvl="5" marL="2743200" rtl="0">
              <a:spcBef>
                <a:spcPts val="1600"/>
              </a:spcBef>
              <a:spcAft>
                <a:spcPts val="0"/>
              </a:spcAft>
              <a:buClr>
                <a:schemeClr val="accent2"/>
              </a:buClr>
              <a:buSzPts val="1100"/>
              <a:buChar char="■"/>
              <a:defRPr>
                <a:solidFill>
                  <a:schemeClr val="accent2"/>
                </a:solidFill>
              </a:defRPr>
            </a:lvl6pPr>
            <a:lvl7pPr indent="-298450" lvl="6" marL="3200400" rtl="0">
              <a:spcBef>
                <a:spcPts val="1600"/>
              </a:spcBef>
              <a:spcAft>
                <a:spcPts val="0"/>
              </a:spcAft>
              <a:buClr>
                <a:schemeClr val="accent2"/>
              </a:buClr>
              <a:buSzPts val="1100"/>
              <a:buChar char="●"/>
              <a:defRPr>
                <a:solidFill>
                  <a:schemeClr val="accent2"/>
                </a:solidFill>
              </a:defRPr>
            </a:lvl7pPr>
            <a:lvl8pPr indent="-298450" lvl="7" marL="3657600" rtl="0">
              <a:spcBef>
                <a:spcPts val="1600"/>
              </a:spcBef>
              <a:spcAft>
                <a:spcPts val="0"/>
              </a:spcAft>
              <a:buClr>
                <a:schemeClr val="accent2"/>
              </a:buClr>
              <a:buSzPts val="1100"/>
              <a:buChar char="○"/>
              <a:defRPr>
                <a:solidFill>
                  <a:schemeClr val="accent2"/>
                </a:solidFill>
              </a:defRPr>
            </a:lvl8pPr>
            <a:lvl9pPr indent="-298450" lvl="8" marL="4114800" rtl="0">
              <a:spcBef>
                <a:spcPts val="1600"/>
              </a:spcBef>
              <a:spcAft>
                <a:spcPts val="160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p:spPr>
        <p:txBody>
          <a:bodyPr anchorCtr="0" anchor="ctr" bIns="91425" lIns="91425" spcFirstLastPara="1" rIns="91425" wrap="square" tIns="91425">
            <a:no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solidFill>
                  <a:schemeClr val="accent1"/>
                </a:solidFill>
              </a:defRPr>
            </a:lvl1pPr>
            <a:lvl2pPr lvl="1" rtl="0">
              <a:buNone/>
              <a:defRPr>
                <a:solidFill>
                  <a:schemeClr val="accent1"/>
                </a:solidFill>
              </a:defRPr>
            </a:lvl2pPr>
            <a:lvl3pPr lvl="2" rtl="0">
              <a:buNone/>
              <a:defRPr>
                <a:solidFill>
                  <a:schemeClr val="accent1"/>
                </a:solidFill>
              </a:defRPr>
            </a:lvl3pPr>
            <a:lvl4pPr lvl="3" rtl="0">
              <a:buNone/>
              <a:defRPr>
                <a:solidFill>
                  <a:schemeClr val="accent1"/>
                </a:solidFill>
              </a:defRPr>
            </a:lvl4pPr>
            <a:lvl5pPr lvl="4" rtl="0">
              <a:buNone/>
              <a:defRPr>
                <a:solidFill>
                  <a:schemeClr val="accent1"/>
                </a:solidFill>
              </a:defRPr>
            </a:lvl5pPr>
            <a:lvl6pPr lvl="5" rtl="0">
              <a:buNone/>
              <a:defRPr>
                <a:solidFill>
                  <a:schemeClr val="accent1"/>
                </a:solidFill>
              </a:defRPr>
            </a:lvl6pPr>
            <a:lvl7pPr lvl="6" rtl="0">
              <a:buNone/>
              <a:defRPr>
                <a:solidFill>
                  <a:schemeClr val="accent1"/>
                </a:solidFill>
              </a:defRPr>
            </a:lvl7pPr>
            <a:lvl8pPr lvl="7" rtl="0">
              <a:buNone/>
              <a:defRPr>
                <a:solidFill>
                  <a:schemeClr val="accent1"/>
                </a:solidFill>
              </a:defRPr>
            </a:lvl8pPr>
            <a:lvl9pPr lvl="8" rtl="0">
              <a:buNone/>
              <a:defRPr>
                <a:solidFill>
                  <a:schemeClr val="accen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311300" y="500925"/>
            <a:ext cx="3704400" cy="20496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accent2"/>
              </a:buClr>
              <a:buSzPts val="1600"/>
              <a:buNone/>
              <a:defRPr sz="1600">
                <a:solidFill>
                  <a:schemeClr val="accent2"/>
                </a:solidFill>
              </a:defRPr>
            </a:lvl1pPr>
            <a:lvl2pPr lvl="1" rtl="0">
              <a:lnSpc>
                <a:spcPct val="100000"/>
              </a:lnSpc>
              <a:spcBef>
                <a:spcPts val="0"/>
              </a:spcBef>
              <a:spcAft>
                <a:spcPts val="0"/>
              </a:spcAft>
              <a:buClr>
                <a:schemeClr val="accent2"/>
              </a:buClr>
              <a:buSzPts val="1600"/>
              <a:buNone/>
              <a:defRPr sz="1600">
                <a:solidFill>
                  <a:schemeClr val="accent2"/>
                </a:solidFill>
              </a:defRPr>
            </a:lvl2pPr>
            <a:lvl3pPr lvl="2" rtl="0">
              <a:lnSpc>
                <a:spcPct val="100000"/>
              </a:lnSpc>
              <a:spcBef>
                <a:spcPts val="0"/>
              </a:spcBef>
              <a:spcAft>
                <a:spcPts val="0"/>
              </a:spcAft>
              <a:buClr>
                <a:schemeClr val="accent2"/>
              </a:buClr>
              <a:buSzPts val="1600"/>
              <a:buNone/>
              <a:defRPr sz="1600">
                <a:solidFill>
                  <a:schemeClr val="accent2"/>
                </a:solidFill>
              </a:defRPr>
            </a:lvl3pPr>
            <a:lvl4pPr lvl="3" rtl="0">
              <a:lnSpc>
                <a:spcPct val="100000"/>
              </a:lnSpc>
              <a:spcBef>
                <a:spcPts val="0"/>
              </a:spcBef>
              <a:spcAft>
                <a:spcPts val="0"/>
              </a:spcAft>
              <a:buClr>
                <a:schemeClr val="accent2"/>
              </a:buClr>
              <a:buSzPts val="1600"/>
              <a:buNone/>
              <a:defRPr sz="1600">
                <a:solidFill>
                  <a:schemeClr val="accent2"/>
                </a:solidFill>
              </a:defRPr>
            </a:lvl4pPr>
            <a:lvl5pPr lvl="4" rtl="0">
              <a:lnSpc>
                <a:spcPct val="100000"/>
              </a:lnSpc>
              <a:spcBef>
                <a:spcPts val="0"/>
              </a:spcBef>
              <a:spcAft>
                <a:spcPts val="0"/>
              </a:spcAft>
              <a:buClr>
                <a:schemeClr val="accent2"/>
              </a:buClr>
              <a:buSzPts val="1600"/>
              <a:buNone/>
              <a:defRPr sz="1600">
                <a:solidFill>
                  <a:schemeClr val="accent2"/>
                </a:solidFill>
              </a:defRPr>
            </a:lvl5pPr>
            <a:lvl6pPr lvl="5" rtl="0">
              <a:lnSpc>
                <a:spcPct val="100000"/>
              </a:lnSpc>
              <a:spcBef>
                <a:spcPts val="0"/>
              </a:spcBef>
              <a:spcAft>
                <a:spcPts val="0"/>
              </a:spcAft>
              <a:buClr>
                <a:schemeClr val="accent2"/>
              </a:buClr>
              <a:buSzPts val="1600"/>
              <a:buNone/>
              <a:defRPr sz="1600">
                <a:solidFill>
                  <a:schemeClr val="accent2"/>
                </a:solidFill>
              </a:defRPr>
            </a:lvl6pPr>
            <a:lvl7pPr lvl="6" rtl="0">
              <a:lnSpc>
                <a:spcPct val="100000"/>
              </a:lnSpc>
              <a:spcBef>
                <a:spcPts val="0"/>
              </a:spcBef>
              <a:spcAft>
                <a:spcPts val="0"/>
              </a:spcAft>
              <a:buClr>
                <a:schemeClr val="accent2"/>
              </a:buClr>
              <a:buSzPts val="1600"/>
              <a:buNone/>
              <a:defRPr sz="1600">
                <a:solidFill>
                  <a:schemeClr val="accent2"/>
                </a:solidFill>
              </a:defRPr>
            </a:lvl7pPr>
            <a:lvl8pPr lvl="7" rtl="0">
              <a:lnSpc>
                <a:spcPct val="100000"/>
              </a:lnSpc>
              <a:spcBef>
                <a:spcPts val="0"/>
              </a:spcBef>
              <a:spcAft>
                <a:spcPts val="0"/>
              </a:spcAft>
              <a:buClr>
                <a:schemeClr val="accent2"/>
              </a:buClr>
              <a:buSzPts val="1600"/>
              <a:buNone/>
              <a:defRPr sz="1600">
                <a:solidFill>
                  <a:schemeClr val="accent2"/>
                </a:solidFill>
              </a:defRPr>
            </a:lvl8pPr>
            <a:lvl9pPr lvl="8" rtl="0">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311700" y="4521400"/>
            <a:ext cx="7979400" cy="4605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gradFill>
          <a:gsLst>
            <a:gs pos="0">
              <a:srgbClr val="0953D6"/>
            </a:gs>
            <a:gs pos="100000">
              <a:srgbClr val="6E9BE7"/>
            </a:gs>
          </a:gsLst>
          <a:path path="circle">
            <a:fillToRect b="100%" r="100%"/>
          </a:path>
          <a:tileRect l="-100%" t="-100%"/>
        </a:gra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rtl="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rtl="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rtl="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rtl="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rtl="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rtl="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rtl="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rtl="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rtl="0">
              <a:lnSpc>
                <a:spcPct val="115000"/>
              </a:lnSpc>
              <a:spcBef>
                <a:spcPts val="1600"/>
              </a:spcBef>
              <a:spcAft>
                <a:spcPts val="160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latin typeface="Roboto"/>
                <a:ea typeface="Roboto"/>
                <a:cs typeface="Roboto"/>
                <a:sym typeface="Roboto"/>
              </a:defRPr>
            </a:lvl1pPr>
            <a:lvl2pPr lvl="1" rtl="0" algn="r">
              <a:buNone/>
              <a:defRPr sz="1000">
                <a:solidFill>
                  <a:schemeClr val="dk2"/>
                </a:solidFill>
                <a:latin typeface="Roboto"/>
                <a:ea typeface="Roboto"/>
                <a:cs typeface="Roboto"/>
                <a:sym typeface="Roboto"/>
              </a:defRPr>
            </a:lvl2pPr>
            <a:lvl3pPr lvl="2" rtl="0" algn="r">
              <a:buNone/>
              <a:defRPr sz="1000">
                <a:solidFill>
                  <a:schemeClr val="dk2"/>
                </a:solidFill>
                <a:latin typeface="Roboto"/>
                <a:ea typeface="Roboto"/>
                <a:cs typeface="Roboto"/>
                <a:sym typeface="Roboto"/>
              </a:defRPr>
            </a:lvl3pPr>
            <a:lvl4pPr lvl="3" rtl="0" algn="r">
              <a:buNone/>
              <a:defRPr sz="1000">
                <a:solidFill>
                  <a:schemeClr val="dk2"/>
                </a:solidFill>
                <a:latin typeface="Roboto"/>
                <a:ea typeface="Roboto"/>
                <a:cs typeface="Roboto"/>
                <a:sym typeface="Roboto"/>
              </a:defRPr>
            </a:lvl4pPr>
            <a:lvl5pPr lvl="4" rtl="0" algn="r">
              <a:buNone/>
              <a:defRPr sz="1000">
                <a:solidFill>
                  <a:schemeClr val="dk2"/>
                </a:solidFill>
                <a:latin typeface="Roboto"/>
                <a:ea typeface="Roboto"/>
                <a:cs typeface="Roboto"/>
                <a:sym typeface="Roboto"/>
              </a:defRPr>
            </a:lvl5pPr>
            <a:lvl6pPr lvl="5" rtl="0" algn="r">
              <a:buNone/>
              <a:defRPr sz="1000">
                <a:solidFill>
                  <a:schemeClr val="dk2"/>
                </a:solidFill>
                <a:latin typeface="Roboto"/>
                <a:ea typeface="Roboto"/>
                <a:cs typeface="Roboto"/>
                <a:sym typeface="Roboto"/>
              </a:defRPr>
            </a:lvl6pPr>
            <a:lvl7pPr lvl="6" rtl="0" algn="r">
              <a:buNone/>
              <a:defRPr sz="1000">
                <a:solidFill>
                  <a:schemeClr val="dk2"/>
                </a:solidFill>
                <a:latin typeface="Roboto"/>
                <a:ea typeface="Roboto"/>
                <a:cs typeface="Roboto"/>
                <a:sym typeface="Roboto"/>
              </a:defRPr>
            </a:lvl7pPr>
            <a:lvl8pPr lvl="7" rtl="0" algn="r">
              <a:buNone/>
              <a:defRPr sz="1000">
                <a:solidFill>
                  <a:schemeClr val="dk2"/>
                </a:solidFill>
                <a:latin typeface="Roboto"/>
                <a:ea typeface="Roboto"/>
                <a:cs typeface="Roboto"/>
                <a:sym typeface="Roboto"/>
              </a:defRPr>
            </a:lvl8pPr>
            <a:lvl9pPr lvl="8" rtl="0"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7.jpg"/><Relationship Id="rId4" Type="http://schemas.openxmlformats.org/officeDocument/2006/relationships/image" Target="../media/image13.jpg"/><Relationship Id="rId5" Type="http://schemas.openxmlformats.org/officeDocument/2006/relationships/image" Target="../media/image16.jpg"/><Relationship Id="rId6" Type="http://schemas.openxmlformats.org/officeDocument/2006/relationships/image" Target="../media/image4.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7.jpg"/><Relationship Id="rId4" Type="http://schemas.openxmlformats.org/officeDocument/2006/relationships/image" Target="../media/image6.jpg"/><Relationship Id="rId10" Type="http://schemas.openxmlformats.org/officeDocument/2006/relationships/image" Target="../media/image17.jpg"/><Relationship Id="rId9" Type="http://schemas.openxmlformats.org/officeDocument/2006/relationships/image" Target="../media/image15.jpg"/><Relationship Id="rId5" Type="http://schemas.openxmlformats.org/officeDocument/2006/relationships/image" Target="../media/image8.jpg"/><Relationship Id="rId6" Type="http://schemas.openxmlformats.org/officeDocument/2006/relationships/image" Target="../media/image4.jpg"/><Relationship Id="rId7" Type="http://schemas.openxmlformats.org/officeDocument/2006/relationships/image" Target="../media/image19.jpg"/><Relationship Id="rId8" Type="http://schemas.openxmlformats.org/officeDocument/2006/relationships/image" Target="../media/image18.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2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hyperlink" Target="https://arxiv.org/abs/1412.6572" TargetMode="External"/><Relationship Id="rId4" Type="http://schemas.openxmlformats.org/officeDocument/2006/relationships/hyperlink" Target="https://pytorch.org/tutorials/beginner/fgsm_tutorial.html" TargetMode="External"/><Relationship Id="rId5" Type="http://schemas.openxmlformats.org/officeDocument/2006/relationships/hyperlink" Target="https://www.tensorflow.org/tutorials/generative/adversarial_fgsm"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 Id="rId3" Type="http://schemas.openxmlformats.org/officeDocument/2006/relationships/image" Target="../media/image2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 Id="rId3" Type="http://schemas.openxmlformats.org/officeDocument/2006/relationships/image" Target="../media/image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 Id="rId3" Type="http://schemas.openxmlformats.org/officeDocument/2006/relationships/image" Target="../media/image2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 Id="rId3" Type="http://schemas.openxmlformats.org/officeDocument/2006/relationships/image" Target="../media/image12.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hyperlink" Target="https://www.ibm.com/blogs/policy/facial-recognition-susset-racial-justice-reforms/" TargetMode="External"/><Relationship Id="rId4" Type="http://schemas.openxmlformats.org/officeDocument/2006/relationships/hyperlink" Target="https://www.ibm.com/blogs/policy/trust-principles/" TargetMode="External"/><Relationship Id="rId5" Type="http://schemas.openxmlformats.org/officeDocument/2006/relationships/image" Target="../media/image2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 Id="rId3" Type="http://schemas.openxmlformats.org/officeDocument/2006/relationships/image" Target="../media/image3.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14.jpg"/><Relationship Id="rId4" Type="http://schemas.openxmlformats.org/officeDocument/2006/relationships/hyperlink" Target="http://drive.google.com/file/d/1CPcX8vNOz9oe84iev9JIsDxKyPiTe62R/view" TargetMode="External"/><Relationship Id="rId5"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9.jpg"/><Relationship Id="rId4" Type="http://schemas.openxmlformats.org/officeDocument/2006/relationships/image" Target="../media/image5.jpg"/><Relationship Id="rId5" Type="http://schemas.openxmlformats.org/officeDocument/2006/relationships/image" Target="../media/image10.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FFF"/>
            </a:gs>
            <a:gs pos="100000">
              <a:srgbClr val="B3B3B3"/>
            </a:gs>
          </a:gsLst>
          <a:path path="circle">
            <a:fillToRect b="50%" l="50%" r="50%" t="50%"/>
          </a:path>
          <a:tileRect/>
        </a:gradFill>
      </p:bgPr>
    </p:bg>
    <p:spTree>
      <p:nvGrpSpPr>
        <p:cNvPr id="63" name="Shape 63"/>
        <p:cNvGrpSpPr/>
        <p:nvPr/>
      </p:nvGrpSpPr>
      <p:grpSpPr>
        <a:xfrm>
          <a:off x="0" y="0"/>
          <a:ext cx="0" cy="0"/>
          <a:chOff x="0" y="0"/>
          <a:chExt cx="0" cy="0"/>
        </a:xfrm>
      </p:grpSpPr>
      <p:sp>
        <p:nvSpPr>
          <p:cNvPr id="64" name="Google Shape;64;p13"/>
          <p:cNvSpPr txBox="1"/>
          <p:nvPr>
            <p:ph type="ctrTitle"/>
          </p:nvPr>
        </p:nvSpPr>
        <p:spPr>
          <a:xfrm>
            <a:off x="2779350" y="1017450"/>
            <a:ext cx="3918600" cy="929400"/>
          </a:xfrm>
          <a:prstGeom prst="rect">
            <a:avLst/>
          </a:prstGeom>
        </p:spPr>
        <p:txBody>
          <a:bodyPr anchorCtr="0" anchor="t" bIns="91425" lIns="91425" spcFirstLastPara="1" rIns="91425" wrap="square" tIns="91425">
            <a:noAutofit/>
          </a:bodyPr>
          <a:lstStyle/>
          <a:p>
            <a:pPr indent="457200" lvl="0" marL="0" rtl="0" algn="l">
              <a:spcBef>
                <a:spcPts val="0"/>
              </a:spcBef>
              <a:spcAft>
                <a:spcPts val="0"/>
              </a:spcAft>
              <a:buNone/>
            </a:pPr>
            <a:r>
              <a:rPr lang="en-GB" sz="6600">
                <a:solidFill>
                  <a:srgbClr val="000000"/>
                </a:solidFill>
                <a:latin typeface="Courier New"/>
                <a:ea typeface="Courier New"/>
                <a:cs typeface="Courier New"/>
                <a:sym typeface="Courier New"/>
              </a:rPr>
              <a:t>V</a:t>
            </a:r>
            <a:r>
              <a:rPr lang="en-GB" sz="6600">
                <a:solidFill>
                  <a:srgbClr val="000000"/>
                </a:solidFill>
                <a:latin typeface="Courier New"/>
                <a:ea typeface="Courier New"/>
                <a:cs typeface="Courier New"/>
                <a:sym typeface="Courier New"/>
              </a:rPr>
              <a:t>eilMe</a:t>
            </a:r>
            <a:endParaRPr sz="6600">
              <a:solidFill>
                <a:srgbClr val="000000"/>
              </a:solidFill>
              <a:latin typeface="Courier New"/>
              <a:ea typeface="Courier New"/>
              <a:cs typeface="Courier New"/>
              <a:sym typeface="Courier New"/>
            </a:endParaRPr>
          </a:p>
        </p:txBody>
      </p:sp>
      <p:graphicFrame>
        <p:nvGraphicFramePr>
          <p:cNvPr id="65" name="Google Shape;65;p13"/>
          <p:cNvGraphicFramePr/>
          <p:nvPr/>
        </p:nvGraphicFramePr>
        <p:xfrm>
          <a:off x="585500" y="4836475"/>
          <a:ext cx="3000000" cy="3000000"/>
        </p:xfrm>
        <a:graphic>
          <a:graphicData uri="http://schemas.openxmlformats.org/drawingml/2006/table">
            <a:tbl>
              <a:tblPr>
                <a:noFill/>
                <a:tableStyleId>{6CCC8B0C-B57C-4EB2-8B51-AA363137A425}</a:tableStyleId>
              </a:tblPr>
              <a:tblGrid>
                <a:gridCol w="1594600"/>
                <a:gridCol w="1594600"/>
                <a:gridCol w="1594600"/>
                <a:gridCol w="1594600"/>
                <a:gridCol w="1594600"/>
              </a:tblGrid>
              <a:tr h="200025">
                <a:tc>
                  <a:txBody>
                    <a:bodyPr/>
                    <a:lstStyle/>
                    <a:p>
                      <a:pPr indent="0" lvl="0" marL="0" rtl="0" algn="ctr">
                        <a:lnSpc>
                          <a:spcPct val="115000"/>
                        </a:lnSpc>
                        <a:spcBef>
                          <a:spcPts val="0"/>
                        </a:spcBef>
                        <a:spcAft>
                          <a:spcPts val="0"/>
                        </a:spcAft>
                        <a:buClr>
                          <a:schemeClr val="dk1"/>
                        </a:buClr>
                        <a:buSzPts val="1100"/>
                        <a:buFont typeface="Arial"/>
                        <a:buNone/>
                      </a:pPr>
                      <a:r>
                        <a:rPr lang="en-GB" sz="1000">
                          <a:solidFill>
                            <a:srgbClr val="FFFFFF"/>
                          </a:solidFill>
                        </a:rPr>
                        <a:t>Mariia Padalko - DS</a:t>
                      </a:r>
                      <a:endParaRPr sz="1000">
                        <a:solidFill>
                          <a:srgbClr val="FFFFFF"/>
                        </a:solidFill>
                      </a:endParaRPr>
                    </a:p>
                  </a:txBody>
                  <a:tcPr marT="19050" marB="19050" marR="28575" marL="28575" anchor="ctr">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0" lvl="0" marL="0" rtl="0" algn="ctr">
                        <a:lnSpc>
                          <a:spcPct val="115000"/>
                        </a:lnSpc>
                        <a:spcBef>
                          <a:spcPts val="0"/>
                        </a:spcBef>
                        <a:spcAft>
                          <a:spcPts val="0"/>
                        </a:spcAft>
                        <a:buClr>
                          <a:schemeClr val="dk1"/>
                        </a:buClr>
                        <a:buSzPts val="1100"/>
                        <a:buFont typeface="Arial"/>
                        <a:buNone/>
                      </a:pPr>
                      <a:r>
                        <a:rPr lang="en-GB" sz="1000">
                          <a:solidFill>
                            <a:srgbClr val="FFFFFF"/>
                          </a:solidFill>
                        </a:rPr>
                        <a:t>Nissim Hefetz - DS</a:t>
                      </a:r>
                      <a:endParaRPr sz="1000">
                        <a:solidFill>
                          <a:srgbClr val="FFFFFF"/>
                        </a:solidFill>
                      </a:endParaRPr>
                    </a:p>
                  </a:txBody>
                  <a:tcPr marT="19050" marB="19050" marR="28575" marL="28575" anchor="ctr">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000">
                          <a:solidFill>
                            <a:srgbClr val="FFFFFF"/>
                          </a:solidFill>
                        </a:rPr>
                        <a:t>Emma Grob -FS</a:t>
                      </a:r>
                      <a:endParaRPr sz="1000">
                        <a:solidFill>
                          <a:srgbClr val="FFFFFF"/>
                        </a:solidFill>
                      </a:endParaRPr>
                    </a:p>
                  </a:txBody>
                  <a:tcPr marT="19050" marB="19050" marR="28575" marL="28575" anchor="ctr">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000">
                          <a:solidFill>
                            <a:srgbClr val="FFFFFF"/>
                          </a:solidFill>
                        </a:rPr>
                        <a:t>Rommi Englard -FS</a:t>
                      </a:r>
                      <a:endParaRPr sz="1000">
                        <a:solidFill>
                          <a:srgbClr val="FFFFFF"/>
                        </a:solidFill>
                      </a:endParaRPr>
                    </a:p>
                  </a:txBody>
                  <a:tcPr marT="19050" marB="19050" marR="28575" marL="28575" anchor="ctr">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en-GB" sz="1000">
                          <a:solidFill>
                            <a:srgbClr val="FFFFFF"/>
                          </a:solidFill>
                        </a:rPr>
                        <a:t>Michael Goncharov - DS</a:t>
                      </a:r>
                      <a:endParaRPr sz="1000">
                        <a:solidFill>
                          <a:srgbClr val="FFFFFF"/>
                        </a:solidFill>
                      </a:endParaRPr>
                    </a:p>
                  </a:txBody>
                  <a:tcPr marT="19050" marB="19050" marR="28575" marL="28575" anchor="ctr">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r>
            </a:tbl>
          </a:graphicData>
        </a:graphic>
      </p:graphicFrame>
      <p:sp>
        <p:nvSpPr>
          <p:cNvPr id="66" name="Google Shape;66;p13"/>
          <p:cNvSpPr txBox="1"/>
          <p:nvPr/>
        </p:nvSpPr>
        <p:spPr>
          <a:xfrm>
            <a:off x="1348800" y="3755550"/>
            <a:ext cx="6446400" cy="674400"/>
          </a:xfrm>
          <a:prstGeom prst="rect">
            <a:avLst/>
          </a:prstGeom>
          <a:noFill/>
          <a:ln>
            <a:noFill/>
          </a:ln>
        </p:spPr>
        <p:txBody>
          <a:bodyPr anchorCtr="0" anchor="t" bIns="91425" lIns="91425" spcFirstLastPara="1" rIns="91425" wrap="square" tIns="91425">
            <a:noAutofit/>
          </a:bodyPr>
          <a:lstStyle/>
          <a:p>
            <a:pPr indent="457200" lvl="0" marL="1371600" rtl="0" algn="l">
              <a:spcBef>
                <a:spcPts val="0"/>
              </a:spcBef>
              <a:spcAft>
                <a:spcPts val="0"/>
              </a:spcAft>
              <a:buNone/>
            </a:pPr>
            <a:r>
              <a:t/>
            </a:r>
            <a:endParaRPr sz="1600">
              <a:solidFill>
                <a:srgbClr val="FFFFFF"/>
              </a:solidFill>
              <a:latin typeface="Droid Serif"/>
              <a:ea typeface="Droid Serif"/>
              <a:cs typeface="Droid Serif"/>
              <a:sym typeface="Droid Serif"/>
            </a:endParaRPr>
          </a:p>
          <a:p>
            <a:pPr indent="0" lvl="0" marL="0" rtl="0" algn="l">
              <a:spcBef>
                <a:spcPts val="0"/>
              </a:spcBef>
              <a:spcAft>
                <a:spcPts val="0"/>
              </a:spcAft>
              <a:buNone/>
            </a:pPr>
            <a:r>
              <a:rPr b="1" lang="en-GB" sz="1600">
                <a:solidFill>
                  <a:srgbClr val="78A9FF"/>
                </a:solidFill>
                <a:latin typeface="Droid Serif"/>
                <a:ea typeface="Droid Serif"/>
                <a:cs typeface="Droid Serif"/>
                <a:sym typeface="Droid Serif"/>
              </a:rPr>
              <a:t>U</a:t>
            </a:r>
            <a:r>
              <a:rPr b="1" lang="en-GB" sz="1600">
                <a:solidFill>
                  <a:srgbClr val="78A9FF"/>
                </a:solidFill>
                <a:latin typeface="Droid Serif"/>
                <a:ea typeface="Droid Serif"/>
                <a:cs typeface="Droid Serif"/>
                <a:sym typeface="Droid Serif"/>
              </a:rPr>
              <a:t>sing Adversarial Attacks, We Induce Our Photos With Noise</a:t>
            </a:r>
            <a:endParaRPr b="1" sz="1600">
              <a:solidFill>
                <a:srgbClr val="78A9FF"/>
              </a:solidFill>
              <a:latin typeface="Droid Serif"/>
              <a:ea typeface="Droid Serif"/>
              <a:cs typeface="Droid Serif"/>
              <a:sym typeface="Droid Serif"/>
            </a:endParaRPr>
          </a:p>
        </p:txBody>
      </p:sp>
      <p:pic>
        <p:nvPicPr>
          <p:cNvPr id="67" name="Google Shape;67;p13"/>
          <p:cNvPicPr preferRelativeResize="0"/>
          <p:nvPr/>
        </p:nvPicPr>
        <p:blipFill>
          <a:blip r:embed="rId3">
            <a:alphaModFix/>
          </a:blip>
          <a:stretch>
            <a:fillRect/>
          </a:stretch>
        </p:blipFill>
        <p:spPr>
          <a:xfrm>
            <a:off x="0" y="369625"/>
            <a:ext cx="2838450" cy="2979400"/>
          </a:xfrm>
          <a:prstGeom prst="rect">
            <a:avLst/>
          </a:prstGeom>
          <a:noFill/>
          <a:ln>
            <a:noFill/>
          </a:ln>
        </p:spPr>
      </p:pic>
      <p:sp>
        <p:nvSpPr>
          <p:cNvPr id="68" name="Google Shape;68;p13"/>
          <p:cNvSpPr txBox="1"/>
          <p:nvPr/>
        </p:nvSpPr>
        <p:spPr>
          <a:xfrm>
            <a:off x="3774700" y="2125950"/>
            <a:ext cx="2380200" cy="44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1500">
                <a:latin typeface="Droid Serif"/>
                <a:ea typeface="Droid Serif"/>
                <a:cs typeface="Droid Serif"/>
                <a:sym typeface="Droid Serif"/>
              </a:rPr>
              <a:t>Ensuring Our Privacy</a:t>
            </a:r>
            <a:endParaRPr b="1" sz="1300">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33" name="Shape 133"/>
        <p:cNvGrpSpPr/>
        <p:nvPr/>
      </p:nvGrpSpPr>
      <p:grpSpPr>
        <a:xfrm>
          <a:off x="0" y="0"/>
          <a:ext cx="0" cy="0"/>
          <a:chOff x="0" y="0"/>
          <a:chExt cx="0" cy="0"/>
        </a:xfrm>
      </p:grpSpPr>
      <p:sp>
        <p:nvSpPr>
          <p:cNvPr id="134" name="Google Shape;134;p22"/>
          <p:cNvSpPr/>
          <p:nvPr/>
        </p:nvSpPr>
        <p:spPr>
          <a:xfrm>
            <a:off x="1049475" y="727375"/>
            <a:ext cx="654600" cy="497400"/>
          </a:xfrm>
          <a:prstGeom prst="rect">
            <a:avLst/>
          </a:prstGeom>
          <a:solidFill>
            <a:srgbClr val="A0A3A2"/>
          </a:solidFill>
          <a:ln cap="flat" cmpd="sng" w="9525">
            <a:solidFill>
              <a:srgbClr val="A0A3A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22"/>
          <p:cNvSpPr txBox="1"/>
          <p:nvPr/>
        </p:nvSpPr>
        <p:spPr>
          <a:xfrm>
            <a:off x="197425" y="110850"/>
            <a:ext cx="2868000" cy="1541400"/>
          </a:xfrm>
          <a:prstGeom prst="rect">
            <a:avLst/>
          </a:prstGeom>
          <a:noFill/>
          <a:ln>
            <a:noFill/>
          </a:ln>
        </p:spPr>
        <p:txBody>
          <a:bodyPr anchorCtr="0" anchor="t" bIns="91425" lIns="91425" spcFirstLastPara="1" rIns="91425" wrap="square" tIns="91425">
            <a:noAutofit/>
          </a:bodyPr>
          <a:lstStyle/>
          <a:p>
            <a:pPr indent="0" lvl="0" marL="0" marR="139700" rtl="0" algn="l">
              <a:lnSpc>
                <a:spcPct val="100000"/>
              </a:lnSpc>
              <a:spcBef>
                <a:spcPts val="0"/>
              </a:spcBef>
              <a:spcAft>
                <a:spcPts val="0"/>
              </a:spcAft>
              <a:buNone/>
            </a:pPr>
            <a:r>
              <a:rPr b="1" lang="en-GB">
                <a:solidFill>
                  <a:srgbClr val="002D47"/>
                </a:solidFill>
                <a:latin typeface="Courier New"/>
                <a:ea typeface="Courier New"/>
                <a:cs typeface="Courier New"/>
                <a:sym typeface="Courier New"/>
              </a:rPr>
              <a:t>import</a:t>
            </a:r>
            <a:r>
              <a:rPr b="1" lang="en-GB">
                <a:solidFill>
                  <a:srgbClr val="6C6C6C"/>
                </a:solidFill>
                <a:latin typeface="Courier New"/>
                <a:ea typeface="Courier New"/>
                <a:cs typeface="Courier New"/>
                <a:sym typeface="Courier New"/>
              </a:rPr>
              <a:t> </a:t>
            </a:r>
            <a:r>
              <a:rPr b="1" lang="en-GB">
                <a:solidFill>
                  <a:srgbClr val="BB0066"/>
                </a:solidFill>
                <a:latin typeface="Courier New"/>
                <a:ea typeface="Courier New"/>
                <a:cs typeface="Courier New"/>
                <a:sym typeface="Courier New"/>
              </a:rPr>
              <a:t>face_recognition</a:t>
            </a:r>
            <a:endParaRPr b="1">
              <a:solidFill>
                <a:srgbClr val="BB0066"/>
              </a:solidFill>
              <a:latin typeface="Courier New"/>
              <a:ea typeface="Courier New"/>
              <a:cs typeface="Courier New"/>
              <a:sym typeface="Courier New"/>
            </a:endParaRPr>
          </a:p>
          <a:p>
            <a:pPr indent="0" lvl="0" marL="0" marR="139700" rtl="0" algn="l">
              <a:lnSpc>
                <a:spcPct val="100000"/>
              </a:lnSpc>
              <a:spcBef>
                <a:spcPts val="0"/>
              </a:spcBef>
              <a:spcAft>
                <a:spcPts val="0"/>
              </a:spcAft>
              <a:buNone/>
            </a:pPr>
            <a:r>
              <a:t/>
            </a:r>
            <a:endParaRPr b="1">
              <a:solidFill>
                <a:srgbClr val="BB0066"/>
              </a:solidFill>
              <a:latin typeface="Courier New"/>
              <a:ea typeface="Courier New"/>
              <a:cs typeface="Courier New"/>
              <a:sym typeface="Courier New"/>
            </a:endParaRPr>
          </a:p>
          <a:p>
            <a:pPr indent="0" lvl="0" marL="0" marR="139700" rtl="0" algn="l">
              <a:lnSpc>
                <a:spcPct val="100000"/>
              </a:lnSpc>
              <a:spcBef>
                <a:spcPts val="0"/>
              </a:spcBef>
              <a:spcAft>
                <a:spcPts val="0"/>
              </a:spcAft>
              <a:buNone/>
            </a:pPr>
            <a:r>
              <a:rPr b="1" lang="en-GB">
                <a:solidFill>
                  <a:srgbClr val="1D7E74"/>
                </a:solidFill>
                <a:latin typeface="Courier New"/>
                <a:ea typeface="Courier New"/>
                <a:cs typeface="Courier New"/>
                <a:sym typeface="Courier New"/>
              </a:rPr>
              <a:t>Hey, </a:t>
            </a:r>
            <a:r>
              <a:rPr b="1" lang="en-GB">
                <a:solidFill>
                  <a:srgbClr val="1D7E74"/>
                </a:solidFill>
                <a:latin typeface="Courier New"/>
                <a:ea typeface="Courier New"/>
                <a:cs typeface="Courier New"/>
                <a:sym typeface="Courier New"/>
              </a:rPr>
              <a:t>face_recognition! </a:t>
            </a:r>
            <a:endParaRPr b="1">
              <a:solidFill>
                <a:srgbClr val="1D7E74"/>
              </a:solidFill>
              <a:latin typeface="Courier New"/>
              <a:ea typeface="Courier New"/>
              <a:cs typeface="Courier New"/>
              <a:sym typeface="Courier New"/>
            </a:endParaRPr>
          </a:p>
          <a:p>
            <a:pPr indent="0" lvl="0" marL="0" marR="139700" rtl="0" algn="l">
              <a:lnSpc>
                <a:spcPct val="100000"/>
              </a:lnSpc>
              <a:spcBef>
                <a:spcPts val="0"/>
              </a:spcBef>
              <a:spcAft>
                <a:spcPts val="0"/>
              </a:spcAft>
              <a:buNone/>
            </a:pPr>
            <a:r>
              <a:rPr b="1" lang="en-GB">
                <a:solidFill>
                  <a:srgbClr val="1D7E74"/>
                </a:solidFill>
                <a:latin typeface="Courier New"/>
                <a:ea typeface="Courier New"/>
                <a:cs typeface="Courier New"/>
                <a:sym typeface="Courier New"/>
              </a:rPr>
              <a:t>Is this the same person?</a:t>
            </a:r>
            <a:endParaRPr b="1">
              <a:solidFill>
                <a:srgbClr val="1D7E74"/>
              </a:solidFill>
              <a:latin typeface="Courier New"/>
              <a:ea typeface="Courier New"/>
              <a:cs typeface="Courier New"/>
              <a:sym typeface="Courier New"/>
            </a:endParaRPr>
          </a:p>
        </p:txBody>
      </p:sp>
      <p:sp>
        <p:nvSpPr>
          <p:cNvPr id="136" name="Google Shape;136;p22"/>
          <p:cNvSpPr txBox="1"/>
          <p:nvPr/>
        </p:nvSpPr>
        <p:spPr>
          <a:xfrm>
            <a:off x="4901050" y="581900"/>
            <a:ext cx="1319700" cy="64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3100">
                <a:solidFill>
                  <a:srgbClr val="11CF11"/>
                </a:solidFill>
                <a:latin typeface="Courier New"/>
                <a:ea typeface="Courier New"/>
                <a:cs typeface="Courier New"/>
                <a:sym typeface="Courier New"/>
              </a:rPr>
              <a:t>True</a:t>
            </a:r>
            <a:endParaRPr b="1" sz="5500">
              <a:solidFill>
                <a:srgbClr val="11CF11"/>
              </a:solidFill>
              <a:latin typeface="Roboto"/>
              <a:ea typeface="Roboto"/>
              <a:cs typeface="Roboto"/>
              <a:sym typeface="Roboto"/>
            </a:endParaRPr>
          </a:p>
        </p:txBody>
      </p:sp>
      <p:sp>
        <p:nvSpPr>
          <p:cNvPr id="137" name="Google Shape;137;p22"/>
          <p:cNvSpPr txBox="1"/>
          <p:nvPr/>
        </p:nvSpPr>
        <p:spPr>
          <a:xfrm>
            <a:off x="4824850" y="2182100"/>
            <a:ext cx="1517100" cy="64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3100">
                <a:solidFill>
                  <a:srgbClr val="FF0000"/>
                </a:solidFill>
                <a:latin typeface="Courier New"/>
                <a:ea typeface="Courier New"/>
                <a:cs typeface="Courier New"/>
                <a:sym typeface="Courier New"/>
              </a:rPr>
              <a:t>False</a:t>
            </a:r>
            <a:endParaRPr b="1" sz="5500">
              <a:solidFill>
                <a:srgbClr val="FF0000"/>
              </a:solidFill>
              <a:latin typeface="Roboto"/>
              <a:ea typeface="Roboto"/>
              <a:cs typeface="Roboto"/>
              <a:sym typeface="Roboto"/>
            </a:endParaRPr>
          </a:p>
        </p:txBody>
      </p:sp>
      <p:sp>
        <p:nvSpPr>
          <p:cNvPr id="138" name="Google Shape;138;p22"/>
          <p:cNvSpPr txBox="1"/>
          <p:nvPr/>
        </p:nvSpPr>
        <p:spPr>
          <a:xfrm>
            <a:off x="4824850" y="3858500"/>
            <a:ext cx="1652100" cy="64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3100">
                <a:solidFill>
                  <a:srgbClr val="FF0000"/>
                </a:solidFill>
                <a:latin typeface="Courier New"/>
                <a:ea typeface="Courier New"/>
                <a:cs typeface="Courier New"/>
                <a:sym typeface="Courier New"/>
              </a:rPr>
              <a:t>False</a:t>
            </a:r>
            <a:endParaRPr b="1" sz="5500">
              <a:solidFill>
                <a:srgbClr val="FF0000"/>
              </a:solidFill>
              <a:latin typeface="Roboto"/>
              <a:ea typeface="Roboto"/>
              <a:cs typeface="Roboto"/>
              <a:sym typeface="Roboto"/>
            </a:endParaRPr>
          </a:p>
        </p:txBody>
      </p:sp>
      <p:sp>
        <p:nvSpPr>
          <p:cNvPr id="139" name="Google Shape;139;p22"/>
          <p:cNvSpPr/>
          <p:nvPr/>
        </p:nvSpPr>
        <p:spPr>
          <a:xfrm>
            <a:off x="1160300" y="3858500"/>
            <a:ext cx="654600" cy="497400"/>
          </a:xfrm>
          <a:prstGeom prst="rect">
            <a:avLst/>
          </a:prstGeom>
          <a:solidFill>
            <a:srgbClr val="A0A3A2"/>
          </a:solidFill>
          <a:ln cap="flat" cmpd="sng" w="9525">
            <a:solidFill>
              <a:srgbClr val="A0A3A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40" name="Google Shape;140;p22"/>
          <p:cNvCxnSpPr/>
          <p:nvPr/>
        </p:nvCxnSpPr>
        <p:spPr>
          <a:xfrm flipH="1">
            <a:off x="1984525" y="1745675"/>
            <a:ext cx="6899700" cy="10500"/>
          </a:xfrm>
          <a:prstGeom prst="straightConnector1">
            <a:avLst/>
          </a:prstGeom>
          <a:noFill/>
          <a:ln cap="flat" cmpd="sng" w="9525">
            <a:solidFill>
              <a:srgbClr val="434343"/>
            </a:solidFill>
            <a:prstDash val="solid"/>
            <a:round/>
            <a:headEnd len="med" w="med" type="none"/>
            <a:tailEnd len="med" w="med" type="none"/>
          </a:ln>
        </p:spPr>
      </p:cxnSp>
      <p:cxnSp>
        <p:nvCxnSpPr>
          <p:cNvPr id="141" name="Google Shape;141;p22"/>
          <p:cNvCxnSpPr/>
          <p:nvPr/>
        </p:nvCxnSpPr>
        <p:spPr>
          <a:xfrm flipH="1">
            <a:off x="131150" y="1755875"/>
            <a:ext cx="571200" cy="7500"/>
          </a:xfrm>
          <a:prstGeom prst="straightConnector1">
            <a:avLst/>
          </a:prstGeom>
          <a:noFill/>
          <a:ln cap="flat" cmpd="sng" w="9525">
            <a:solidFill>
              <a:srgbClr val="434343"/>
            </a:solidFill>
            <a:prstDash val="solid"/>
            <a:round/>
            <a:headEnd len="med" w="med" type="none"/>
            <a:tailEnd len="med" w="med" type="none"/>
          </a:ln>
        </p:spPr>
      </p:cxnSp>
      <p:sp>
        <p:nvSpPr>
          <p:cNvPr id="142" name="Google Shape;142;p22"/>
          <p:cNvSpPr txBox="1"/>
          <p:nvPr/>
        </p:nvSpPr>
        <p:spPr>
          <a:xfrm>
            <a:off x="774725" y="1547633"/>
            <a:ext cx="1242600" cy="39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666666"/>
                </a:solidFill>
                <a:latin typeface="Roboto"/>
                <a:ea typeface="Roboto"/>
                <a:cs typeface="Roboto"/>
                <a:sym typeface="Roboto"/>
              </a:rPr>
              <a:t>Adding noise</a:t>
            </a:r>
            <a:endParaRPr>
              <a:solidFill>
                <a:srgbClr val="666666"/>
              </a:solidFill>
              <a:latin typeface="Roboto"/>
              <a:ea typeface="Roboto"/>
              <a:cs typeface="Roboto"/>
              <a:sym typeface="Roboto"/>
            </a:endParaRPr>
          </a:p>
        </p:txBody>
      </p:sp>
      <p:pic>
        <p:nvPicPr>
          <p:cNvPr id="143" name="Google Shape;143;p22"/>
          <p:cNvPicPr preferRelativeResize="0"/>
          <p:nvPr/>
        </p:nvPicPr>
        <p:blipFill>
          <a:blip r:embed="rId4">
            <a:alphaModFix/>
          </a:blip>
          <a:stretch>
            <a:fillRect/>
          </a:stretch>
        </p:blipFill>
        <p:spPr>
          <a:xfrm>
            <a:off x="3077500" y="230863"/>
            <a:ext cx="1431625" cy="1431625"/>
          </a:xfrm>
          <a:prstGeom prst="rect">
            <a:avLst/>
          </a:prstGeom>
          <a:noFill/>
          <a:ln>
            <a:noFill/>
          </a:ln>
        </p:spPr>
      </p:pic>
      <p:pic>
        <p:nvPicPr>
          <p:cNvPr id="144" name="Google Shape;144;p22"/>
          <p:cNvPicPr preferRelativeResize="0"/>
          <p:nvPr/>
        </p:nvPicPr>
        <p:blipFill>
          <a:blip r:embed="rId4">
            <a:alphaModFix/>
          </a:blip>
          <a:stretch>
            <a:fillRect/>
          </a:stretch>
        </p:blipFill>
        <p:spPr>
          <a:xfrm>
            <a:off x="6540550" y="1855938"/>
            <a:ext cx="1431625" cy="1431625"/>
          </a:xfrm>
          <a:prstGeom prst="rect">
            <a:avLst/>
          </a:prstGeom>
          <a:noFill/>
          <a:ln>
            <a:noFill/>
          </a:ln>
        </p:spPr>
      </p:pic>
      <p:pic>
        <p:nvPicPr>
          <p:cNvPr id="145" name="Google Shape;145;p22"/>
          <p:cNvPicPr preferRelativeResize="0"/>
          <p:nvPr/>
        </p:nvPicPr>
        <p:blipFill>
          <a:blip r:embed="rId5">
            <a:alphaModFix/>
          </a:blip>
          <a:stretch>
            <a:fillRect/>
          </a:stretch>
        </p:blipFill>
        <p:spPr>
          <a:xfrm>
            <a:off x="6555749" y="244664"/>
            <a:ext cx="1401225" cy="1401225"/>
          </a:xfrm>
          <a:prstGeom prst="rect">
            <a:avLst/>
          </a:prstGeom>
          <a:noFill/>
          <a:ln>
            <a:noFill/>
          </a:ln>
        </p:spPr>
      </p:pic>
      <p:pic>
        <p:nvPicPr>
          <p:cNvPr id="146" name="Google Shape;146;p22"/>
          <p:cNvPicPr preferRelativeResize="0"/>
          <p:nvPr/>
        </p:nvPicPr>
        <p:blipFill>
          <a:blip r:embed="rId5">
            <a:alphaModFix/>
          </a:blip>
          <a:stretch>
            <a:fillRect/>
          </a:stretch>
        </p:blipFill>
        <p:spPr>
          <a:xfrm>
            <a:off x="6540549" y="3530226"/>
            <a:ext cx="1401225" cy="1401225"/>
          </a:xfrm>
          <a:prstGeom prst="rect">
            <a:avLst/>
          </a:prstGeom>
          <a:noFill/>
          <a:ln>
            <a:noFill/>
          </a:ln>
        </p:spPr>
      </p:pic>
      <p:pic>
        <p:nvPicPr>
          <p:cNvPr id="147" name="Google Shape;147;p22"/>
          <p:cNvPicPr preferRelativeResize="0"/>
          <p:nvPr/>
        </p:nvPicPr>
        <p:blipFill>
          <a:blip r:embed="rId6">
            <a:alphaModFix/>
          </a:blip>
          <a:stretch>
            <a:fillRect/>
          </a:stretch>
        </p:blipFill>
        <p:spPr>
          <a:xfrm>
            <a:off x="3077499" y="1902726"/>
            <a:ext cx="1431625" cy="1431625"/>
          </a:xfrm>
          <a:prstGeom prst="rect">
            <a:avLst/>
          </a:prstGeom>
          <a:noFill/>
          <a:ln>
            <a:noFill/>
          </a:ln>
        </p:spPr>
      </p:pic>
      <p:pic>
        <p:nvPicPr>
          <p:cNvPr id="148" name="Google Shape;148;p22"/>
          <p:cNvPicPr preferRelativeResize="0"/>
          <p:nvPr/>
        </p:nvPicPr>
        <p:blipFill>
          <a:blip r:embed="rId6">
            <a:alphaModFix/>
          </a:blip>
          <a:stretch>
            <a:fillRect/>
          </a:stretch>
        </p:blipFill>
        <p:spPr>
          <a:xfrm>
            <a:off x="3077499" y="3515026"/>
            <a:ext cx="1431625" cy="14316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52" name="Shape 152"/>
        <p:cNvGrpSpPr/>
        <p:nvPr/>
      </p:nvGrpSpPr>
      <p:grpSpPr>
        <a:xfrm>
          <a:off x="0" y="0"/>
          <a:ext cx="0" cy="0"/>
          <a:chOff x="0" y="0"/>
          <a:chExt cx="0" cy="0"/>
        </a:xfrm>
      </p:grpSpPr>
      <p:pic>
        <p:nvPicPr>
          <p:cNvPr id="153" name="Google Shape;153;p23"/>
          <p:cNvPicPr preferRelativeResize="0"/>
          <p:nvPr/>
        </p:nvPicPr>
        <p:blipFill>
          <a:blip r:embed="rId4">
            <a:alphaModFix/>
          </a:blip>
          <a:stretch>
            <a:fillRect/>
          </a:stretch>
        </p:blipFill>
        <p:spPr>
          <a:xfrm>
            <a:off x="6513100" y="3298300"/>
            <a:ext cx="1431625" cy="1431599"/>
          </a:xfrm>
          <a:prstGeom prst="rect">
            <a:avLst/>
          </a:prstGeom>
          <a:noFill/>
          <a:ln>
            <a:noFill/>
          </a:ln>
        </p:spPr>
      </p:pic>
      <p:pic>
        <p:nvPicPr>
          <p:cNvPr id="154" name="Google Shape;154;p23"/>
          <p:cNvPicPr preferRelativeResize="0"/>
          <p:nvPr/>
        </p:nvPicPr>
        <p:blipFill>
          <a:blip r:embed="rId5">
            <a:alphaModFix/>
          </a:blip>
          <a:stretch>
            <a:fillRect/>
          </a:stretch>
        </p:blipFill>
        <p:spPr>
          <a:xfrm>
            <a:off x="6513100" y="216014"/>
            <a:ext cx="1431625" cy="1431625"/>
          </a:xfrm>
          <a:prstGeom prst="rect">
            <a:avLst/>
          </a:prstGeom>
          <a:noFill/>
          <a:ln>
            <a:noFill/>
          </a:ln>
        </p:spPr>
      </p:pic>
      <p:pic>
        <p:nvPicPr>
          <p:cNvPr id="155" name="Google Shape;155;p23"/>
          <p:cNvPicPr preferRelativeResize="0"/>
          <p:nvPr/>
        </p:nvPicPr>
        <p:blipFill>
          <a:blip r:embed="rId6">
            <a:alphaModFix/>
          </a:blip>
          <a:stretch>
            <a:fillRect/>
          </a:stretch>
        </p:blipFill>
        <p:spPr>
          <a:xfrm>
            <a:off x="6513099" y="1787926"/>
            <a:ext cx="1431625" cy="1431625"/>
          </a:xfrm>
          <a:prstGeom prst="rect">
            <a:avLst/>
          </a:prstGeom>
          <a:noFill/>
          <a:ln>
            <a:noFill/>
          </a:ln>
        </p:spPr>
      </p:pic>
      <p:pic>
        <p:nvPicPr>
          <p:cNvPr id="156" name="Google Shape;156;p23"/>
          <p:cNvPicPr preferRelativeResize="0"/>
          <p:nvPr/>
        </p:nvPicPr>
        <p:blipFill>
          <a:blip r:embed="rId7">
            <a:alphaModFix/>
          </a:blip>
          <a:stretch>
            <a:fillRect/>
          </a:stretch>
        </p:blipFill>
        <p:spPr>
          <a:xfrm>
            <a:off x="3626900" y="3335700"/>
            <a:ext cx="1431625" cy="1431625"/>
          </a:xfrm>
          <a:prstGeom prst="rect">
            <a:avLst/>
          </a:prstGeom>
          <a:noFill/>
          <a:ln>
            <a:noFill/>
          </a:ln>
        </p:spPr>
      </p:pic>
      <p:pic>
        <p:nvPicPr>
          <p:cNvPr id="157" name="Google Shape;157;p23"/>
          <p:cNvPicPr preferRelativeResize="0"/>
          <p:nvPr/>
        </p:nvPicPr>
        <p:blipFill>
          <a:blip r:embed="rId8">
            <a:alphaModFix/>
          </a:blip>
          <a:stretch>
            <a:fillRect/>
          </a:stretch>
        </p:blipFill>
        <p:spPr>
          <a:xfrm>
            <a:off x="3626900" y="253825"/>
            <a:ext cx="1431625" cy="1431625"/>
          </a:xfrm>
          <a:prstGeom prst="rect">
            <a:avLst/>
          </a:prstGeom>
          <a:noFill/>
          <a:ln>
            <a:noFill/>
          </a:ln>
        </p:spPr>
      </p:pic>
      <p:pic>
        <p:nvPicPr>
          <p:cNvPr id="158" name="Google Shape;158;p23"/>
          <p:cNvPicPr preferRelativeResize="0"/>
          <p:nvPr/>
        </p:nvPicPr>
        <p:blipFill>
          <a:blip r:embed="rId9">
            <a:alphaModFix/>
          </a:blip>
          <a:stretch>
            <a:fillRect/>
          </a:stretch>
        </p:blipFill>
        <p:spPr>
          <a:xfrm>
            <a:off x="3626900" y="1794776"/>
            <a:ext cx="1431625" cy="1431599"/>
          </a:xfrm>
          <a:prstGeom prst="rect">
            <a:avLst/>
          </a:prstGeom>
          <a:noFill/>
          <a:ln>
            <a:noFill/>
          </a:ln>
        </p:spPr>
      </p:pic>
      <p:cxnSp>
        <p:nvCxnSpPr>
          <p:cNvPr id="159" name="Google Shape;159;p23"/>
          <p:cNvCxnSpPr/>
          <p:nvPr/>
        </p:nvCxnSpPr>
        <p:spPr>
          <a:xfrm>
            <a:off x="5157350" y="955975"/>
            <a:ext cx="270300" cy="0"/>
          </a:xfrm>
          <a:prstGeom prst="straightConnector1">
            <a:avLst/>
          </a:prstGeom>
          <a:noFill/>
          <a:ln cap="flat" cmpd="sng" w="9525">
            <a:solidFill>
              <a:schemeClr val="dk2"/>
            </a:solidFill>
            <a:prstDash val="solid"/>
            <a:round/>
            <a:headEnd len="med" w="med" type="none"/>
            <a:tailEnd len="med" w="med" type="none"/>
          </a:ln>
        </p:spPr>
      </p:cxnSp>
      <p:cxnSp>
        <p:nvCxnSpPr>
          <p:cNvPr id="160" name="Google Shape;160;p23"/>
          <p:cNvCxnSpPr/>
          <p:nvPr/>
        </p:nvCxnSpPr>
        <p:spPr>
          <a:xfrm>
            <a:off x="6047500" y="955975"/>
            <a:ext cx="270300" cy="0"/>
          </a:xfrm>
          <a:prstGeom prst="straightConnector1">
            <a:avLst/>
          </a:prstGeom>
          <a:noFill/>
          <a:ln cap="flat" cmpd="sng" w="9525">
            <a:solidFill>
              <a:schemeClr val="dk2"/>
            </a:solidFill>
            <a:prstDash val="solid"/>
            <a:round/>
            <a:headEnd len="med" w="med" type="none"/>
            <a:tailEnd len="med" w="med" type="none"/>
          </a:ln>
        </p:spPr>
      </p:cxnSp>
      <p:cxnSp>
        <p:nvCxnSpPr>
          <p:cNvPr id="161" name="Google Shape;161;p23"/>
          <p:cNvCxnSpPr/>
          <p:nvPr/>
        </p:nvCxnSpPr>
        <p:spPr>
          <a:xfrm>
            <a:off x="5157350" y="2473150"/>
            <a:ext cx="270300" cy="0"/>
          </a:xfrm>
          <a:prstGeom prst="straightConnector1">
            <a:avLst/>
          </a:prstGeom>
          <a:noFill/>
          <a:ln cap="flat" cmpd="sng" w="9525">
            <a:solidFill>
              <a:schemeClr val="dk2"/>
            </a:solidFill>
            <a:prstDash val="solid"/>
            <a:round/>
            <a:headEnd len="med" w="med" type="none"/>
            <a:tailEnd len="med" w="med" type="none"/>
          </a:ln>
        </p:spPr>
      </p:cxnSp>
      <p:cxnSp>
        <p:nvCxnSpPr>
          <p:cNvPr id="162" name="Google Shape;162;p23"/>
          <p:cNvCxnSpPr/>
          <p:nvPr/>
        </p:nvCxnSpPr>
        <p:spPr>
          <a:xfrm>
            <a:off x="6047500" y="2473163"/>
            <a:ext cx="270300" cy="0"/>
          </a:xfrm>
          <a:prstGeom prst="straightConnector1">
            <a:avLst/>
          </a:prstGeom>
          <a:noFill/>
          <a:ln cap="flat" cmpd="sng" w="9525">
            <a:solidFill>
              <a:schemeClr val="dk2"/>
            </a:solidFill>
            <a:prstDash val="solid"/>
            <a:round/>
            <a:headEnd len="med" w="med" type="none"/>
            <a:tailEnd len="med" w="med" type="none"/>
          </a:ln>
        </p:spPr>
      </p:cxnSp>
      <p:cxnSp>
        <p:nvCxnSpPr>
          <p:cNvPr id="163" name="Google Shape;163;p23"/>
          <p:cNvCxnSpPr/>
          <p:nvPr/>
        </p:nvCxnSpPr>
        <p:spPr>
          <a:xfrm>
            <a:off x="5157350" y="4014100"/>
            <a:ext cx="270300" cy="0"/>
          </a:xfrm>
          <a:prstGeom prst="straightConnector1">
            <a:avLst/>
          </a:prstGeom>
          <a:noFill/>
          <a:ln cap="flat" cmpd="sng" w="9525">
            <a:solidFill>
              <a:schemeClr val="dk2"/>
            </a:solidFill>
            <a:prstDash val="solid"/>
            <a:round/>
            <a:headEnd len="med" w="med" type="none"/>
            <a:tailEnd len="med" w="med" type="none"/>
          </a:ln>
        </p:spPr>
      </p:cxnSp>
      <p:cxnSp>
        <p:nvCxnSpPr>
          <p:cNvPr id="164" name="Google Shape;164;p23"/>
          <p:cNvCxnSpPr/>
          <p:nvPr/>
        </p:nvCxnSpPr>
        <p:spPr>
          <a:xfrm>
            <a:off x="6047500" y="4014100"/>
            <a:ext cx="270300" cy="0"/>
          </a:xfrm>
          <a:prstGeom prst="straightConnector1">
            <a:avLst/>
          </a:prstGeom>
          <a:noFill/>
          <a:ln cap="flat" cmpd="sng" w="9525">
            <a:solidFill>
              <a:schemeClr val="dk2"/>
            </a:solidFill>
            <a:prstDash val="solid"/>
            <a:round/>
            <a:headEnd len="med" w="med" type="none"/>
            <a:tailEnd len="med" w="med" type="none"/>
          </a:ln>
        </p:spPr>
      </p:cxnSp>
      <p:sp>
        <p:nvSpPr>
          <p:cNvPr id="165" name="Google Shape;165;p23"/>
          <p:cNvSpPr txBox="1"/>
          <p:nvPr/>
        </p:nvSpPr>
        <p:spPr>
          <a:xfrm>
            <a:off x="5431849" y="749316"/>
            <a:ext cx="758700" cy="54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Roboto"/>
                <a:ea typeface="Roboto"/>
                <a:cs typeface="Roboto"/>
                <a:sym typeface="Roboto"/>
              </a:rPr>
              <a:t>ε</a:t>
            </a:r>
            <a:r>
              <a:rPr lang="en-GB">
                <a:latin typeface="Roboto"/>
                <a:ea typeface="Roboto"/>
                <a:cs typeface="Roboto"/>
                <a:sym typeface="Roboto"/>
              </a:rPr>
              <a:t>=0.1</a:t>
            </a:r>
            <a:endParaRPr>
              <a:latin typeface="Roboto"/>
              <a:ea typeface="Roboto"/>
              <a:cs typeface="Roboto"/>
              <a:sym typeface="Roboto"/>
            </a:endParaRPr>
          </a:p>
        </p:txBody>
      </p:sp>
      <p:sp>
        <p:nvSpPr>
          <p:cNvPr id="166" name="Google Shape;166;p23"/>
          <p:cNvSpPr txBox="1"/>
          <p:nvPr/>
        </p:nvSpPr>
        <p:spPr>
          <a:xfrm>
            <a:off x="5376420" y="2265666"/>
            <a:ext cx="927600" cy="54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Roboto"/>
                <a:ea typeface="Roboto"/>
                <a:cs typeface="Roboto"/>
                <a:sym typeface="Roboto"/>
              </a:rPr>
              <a:t>ε=0.23</a:t>
            </a:r>
            <a:endParaRPr>
              <a:latin typeface="Roboto"/>
              <a:ea typeface="Roboto"/>
              <a:cs typeface="Roboto"/>
              <a:sym typeface="Roboto"/>
            </a:endParaRPr>
          </a:p>
        </p:txBody>
      </p:sp>
      <p:sp>
        <p:nvSpPr>
          <p:cNvPr id="167" name="Google Shape;167;p23"/>
          <p:cNvSpPr txBox="1"/>
          <p:nvPr/>
        </p:nvSpPr>
        <p:spPr>
          <a:xfrm>
            <a:off x="5449157" y="3810207"/>
            <a:ext cx="927600" cy="54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Roboto"/>
                <a:ea typeface="Roboto"/>
                <a:cs typeface="Roboto"/>
                <a:sym typeface="Roboto"/>
              </a:rPr>
              <a:t>ε=0.5</a:t>
            </a:r>
            <a:endParaRPr>
              <a:latin typeface="Roboto"/>
              <a:ea typeface="Roboto"/>
              <a:cs typeface="Roboto"/>
              <a:sym typeface="Roboto"/>
            </a:endParaRPr>
          </a:p>
        </p:txBody>
      </p:sp>
      <p:sp>
        <p:nvSpPr>
          <p:cNvPr id="168" name="Google Shape;168;p23"/>
          <p:cNvSpPr txBox="1"/>
          <p:nvPr/>
        </p:nvSpPr>
        <p:spPr>
          <a:xfrm>
            <a:off x="8451275" y="1485900"/>
            <a:ext cx="1194900" cy="65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169" name="Google Shape;169;p23"/>
          <p:cNvSpPr txBox="1"/>
          <p:nvPr/>
        </p:nvSpPr>
        <p:spPr>
          <a:xfrm rot="-2214793">
            <a:off x="6276635" y="596727"/>
            <a:ext cx="1904581" cy="67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2200">
                <a:solidFill>
                  <a:srgbClr val="FF0000"/>
                </a:solidFill>
                <a:latin typeface="Roboto"/>
                <a:ea typeface="Roboto"/>
                <a:cs typeface="Roboto"/>
                <a:sym typeface="Roboto"/>
              </a:rPr>
              <a:t>RECOGNIZED</a:t>
            </a:r>
            <a:endParaRPr b="1" sz="2200">
              <a:solidFill>
                <a:srgbClr val="FF0000"/>
              </a:solidFill>
              <a:latin typeface="Roboto"/>
              <a:ea typeface="Roboto"/>
              <a:cs typeface="Roboto"/>
              <a:sym typeface="Roboto"/>
            </a:endParaRPr>
          </a:p>
        </p:txBody>
      </p:sp>
      <p:sp>
        <p:nvSpPr>
          <p:cNvPr id="170" name="Google Shape;170;p23"/>
          <p:cNvSpPr txBox="1"/>
          <p:nvPr/>
        </p:nvSpPr>
        <p:spPr>
          <a:xfrm rot="-2214793">
            <a:off x="6276635" y="2047990"/>
            <a:ext cx="1904581" cy="67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2200">
                <a:solidFill>
                  <a:srgbClr val="00FF00"/>
                </a:solidFill>
                <a:latin typeface="Roboto"/>
                <a:ea typeface="Roboto"/>
                <a:cs typeface="Roboto"/>
                <a:sym typeface="Roboto"/>
              </a:rPr>
              <a:t>NOT</a:t>
            </a:r>
            <a:endParaRPr b="1" sz="2200">
              <a:solidFill>
                <a:srgbClr val="00FF00"/>
              </a:solidFill>
              <a:latin typeface="Roboto"/>
              <a:ea typeface="Roboto"/>
              <a:cs typeface="Roboto"/>
              <a:sym typeface="Roboto"/>
            </a:endParaRPr>
          </a:p>
          <a:p>
            <a:pPr indent="0" lvl="0" marL="0" rtl="0" algn="l">
              <a:spcBef>
                <a:spcPts val="0"/>
              </a:spcBef>
              <a:spcAft>
                <a:spcPts val="0"/>
              </a:spcAft>
              <a:buNone/>
            </a:pPr>
            <a:r>
              <a:rPr b="1" lang="en-GB" sz="2200">
                <a:solidFill>
                  <a:srgbClr val="00FF00"/>
                </a:solidFill>
                <a:latin typeface="Roboto"/>
                <a:ea typeface="Roboto"/>
                <a:cs typeface="Roboto"/>
                <a:sym typeface="Roboto"/>
              </a:rPr>
              <a:t>RECOGNIZED</a:t>
            </a:r>
            <a:endParaRPr b="1" sz="2200">
              <a:solidFill>
                <a:srgbClr val="00FF00"/>
              </a:solidFill>
              <a:latin typeface="Roboto"/>
              <a:ea typeface="Roboto"/>
              <a:cs typeface="Roboto"/>
              <a:sym typeface="Roboto"/>
            </a:endParaRPr>
          </a:p>
        </p:txBody>
      </p:sp>
      <p:sp>
        <p:nvSpPr>
          <p:cNvPr id="171" name="Google Shape;171;p23"/>
          <p:cNvSpPr txBox="1"/>
          <p:nvPr/>
        </p:nvSpPr>
        <p:spPr>
          <a:xfrm rot="-2214793">
            <a:off x="6276635" y="3571990"/>
            <a:ext cx="1904581" cy="67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2200">
                <a:solidFill>
                  <a:srgbClr val="00FF00"/>
                </a:solidFill>
                <a:latin typeface="Roboto"/>
                <a:ea typeface="Roboto"/>
                <a:cs typeface="Roboto"/>
                <a:sym typeface="Roboto"/>
              </a:rPr>
              <a:t>NOT</a:t>
            </a:r>
            <a:endParaRPr b="1" sz="2200">
              <a:solidFill>
                <a:srgbClr val="00FF00"/>
              </a:solidFill>
              <a:latin typeface="Roboto"/>
              <a:ea typeface="Roboto"/>
              <a:cs typeface="Roboto"/>
              <a:sym typeface="Roboto"/>
            </a:endParaRPr>
          </a:p>
          <a:p>
            <a:pPr indent="0" lvl="0" marL="0" rtl="0" algn="l">
              <a:spcBef>
                <a:spcPts val="0"/>
              </a:spcBef>
              <a:spcAft>
                <a:spcPts val="0"/>
              </a:spcAft>
              <a:buNone/>
            </a:pPr>
            <a:r>
              <a:rPr b="1" lang="en-GB" sz="2200">
                <a:solidFill>
                  <a:srgbClr val="00FF00"/>
                </a:solidFill>
                <a:latin typeface="Roboto"/>
                <a:ea typeface="Roboto"/>
                <a:cs typeface="Roboto"/>
                <a:sym typeface="Roboto"/>
              </a:rPr>
              <a:t>RECOGNIZED</a:t>
            </a:r>
            <a:endParaRPr b="1" sz="2200">
              <a:solidFill>
                <a:srgbClr val="00FF00"/>
              </a:solidFill>
              <a:latin typeface="Roboto"/>
              <a:ea typeface="Roboto"/>
              <a:cs typeface="Roboto"/>
              <a:sym typeface="Roboto"/>
            </a:endParaRPr>
          </a:p>
        </p:txBody>
      </p:sp>
      <p:sp>
        <p:nvSpPr>
          <p:cNvPr id="172" name="Google Shape;172;p23"/>
          <p:cNvSpPr txBox="1"/>
          <p:nvPr/>
        </p:nvSpPr>
        <p:spPr>
          <a:xfrm rot="-2214779">
            <a:off x="6650450" y="4107648"/>
            <a:ext cx="1995001" cy="67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a:solidFill>
                  <a:srgbClr val="FF0000"/>
                </a:solidFill>
                <a:latin typeface="Roboto"/>
                <a:ea typeface="Roboto"/>
                <a:cs typeface="Roboto"/>
                <a:sym typeface="Roboto"/>
              </a:rPr>
              <a:t>But even not readable</a:t>
            </a:r>
            <a:endParaRPr b="1">
              <a:solidFill>
                <a:srgbClr val="FF0000"/>
              </a:solidFill>
              <a:latin typeface="Roboto"/>
              <a:ea typeface="Roboto"/>
              <a:cs typeface="Roboto"/>
              <a:sym typeface="Roboto"/>
            </a:endParaRPr>
          </a:p>
        </p:txBody>
      </p:sp>
      <p:pic>
        <p:nvPicPr>
          <p:cNvPr id="173" name="Google Shape;173;p23"/>
          <p:cNvPicPr preferRelativeResize="0"/>
          <p:nvPr/>
        </p:nvPicPr>
        <p:blipFill>
          <a:blip r:embed="rId10">
            <a:alphaModFix/>
          </a:blip>
          <a:stretch>
            <a:fillRect/>
          </a:stretch>
        </p:blipFill>
        <p:spPr>
          <a:xfrm>
            <a:off x="721400" y="1401588"/>
            <a:ext cx="2143125" cy="21431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9"/>
                                        </p:tgtEl>
                                        <p:attrNameLst>
                                          <p:attrName>style.visibility</p:attrName>
                                        </p:attrNameLst>
                                      </p:cBhvr>
                                      <p:to>
                                        <p:strVal val="visible"/>
                                      </p:to>
                                    </p:set>
                                    <p:animEffect filter="fade" transition="in">
                                      <p:cBhvr>
                                        <p:cTn dur="200"/>
                                        <p:tgtEl>
                                          <p:spTgt spid="169"/>
                                        </p:tgtEl>
                                      </p:cBhvr>
                                    </p:animEffect>
                                  </p:childTnLst>
                                </p:cTn>
                              </p:par>
                              <p:par>
                                <p:cTn fill="hold" nodeType="withEffect" presetClass="entr" presetID="10" presetSubtype="0">
                                  <p:stCondLst>
                                    <p:cond delay="0"/>
                                  </p:stCondLst>
                                  <p:childTnLst>
                                    <p:set>
                                      <p:cBhvr>
                                        <p:cTn dur="1" fill="hold">
                                          <p:stCondLst>
                                            <p:cond delay="0"/>
                                          </p:stCondLst>
                                        </p:cTn>
                                        <p:tgtEl>
                                          <p:spTgt spid="170"/>
                                        </p:tgtEl>
                                        <p:attrNameLst>
                                          <p:attrName>style.visibility</p:attrName>
                                        </p:attrNameLst>
                                      </p:cBhvr>
                                      <p:to>
                                        <p:strVal val="visible"/>
                                      </p:to>
                                    </p:set>
                                    <p:animEffect filter="fade" transition="in">
                                      <p:cBhvr>
                                        <p:cTn dur="200"/>
                                        <p:tgtEl>
                                          <p:spTgt spid="170"/>
                                        </p:tgtEl>
                                      </p:cBhvr>
                                    </p:animEffect>
                                  </p:childTnLst>
                                </p:cTn>
                              </p:par>
                              <p:par>
                                <p:cTn fill="hold" nodeType="withEffect" presetClass="entr" presetID="10" presetSubtype="0">
                                  <p:stCondLst>
                                    <p:cond delay="0"/>
                                  </p:stCondLst>
                                  <p:childTnLst>
                                    <p:set>
                                      <p:cBhvr>
                                        <p:cTn dur="1" fill="hold">
                                          <p:stCondLst>
                                            <p:cond delay="0"/>
                                          </p:stCondLst>
                                        </p:cTn>
                                        <p:tgtEl>
                                          <p:spTgt spid="171"/>
                                        </p:tgtEl>
                                        <p:attrNameLst>
                                          <p:attrName>style.visibility</p:attrName>
                                        </p:attrNameLst>
                                      </p:cBhvr>
                                      <p:to>
                                        <p:strVal val="visible"/>
                                      </p:to>
                                    </p:set>
                                    <p:animEffect filter="fade" transition="in">
                                      <p:cBhvr>
                                        <p:cTn dur="200"/>
                                        <p:tgtEl>
                                          <p:spTgt spid="17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2"/>
                                        </p:tgtEl>
                                        <p:attrNameLst>
                                          <p:attrName>style.visibility</p:attrName>
                                        </p:attrNameLst>
                                      </p:cBhvr>
                                      <p:to>
                                        <p:strVal val="visible"/>
                                      </p:to>
                                    </p:set>
                                    <p:animEffect filter="fade" transition="in">
                                      <p:cBhvr>
                                        <p:cTn dur="200"/>
                                        <p:tgtEl>
                                          <p:spTgt spid="17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FFF"/>
            </a:gs>
            <a:gs pos="40000">
              <a:srgbClr val="ECECEC"/>
            </a:gs>
            <a:gs pos="54000">
              <a:srgbClr val="D9D9D9"/>
            </a:gs>
            <a:gs pos="100000">
              <a:srgbClr val="B3B3B3"/>
            </a:gs>
          </a:gsLst>
          <a:path path="circle">
            <a:fillToRect b="50%" l="50%" r="50%" t="50%"/>
          </a:path>
          <a:tileRect/>
        </a:gradFill>
      </p:bgPr>
    </p:bg>
    <p:spTree>
      <p:nvGrpSpPr>
        <p:cNvPr id="177" name="Shape 177"/>
        <p:cNvGrpSpPr/>
        <p:nvPr/>
      </p:nvGrpSpPr>
      <p:grpSpPr>
        <a:xfrm>
          <a:off x="0" y="0"/>
          <a:ext cx="0" cy="0"/>
          <a:chOff x="0" y="0"/>
          <a:chExt cx="0" cy="0"/>
        </a:xfrm>
      </p:grpSpPr>
      <p:sp>
        <p:nvSpPr>
          <p:cNvPr id="178" name="Google Shape;178;p24"/>
          <p:cNvSpPr txBox="1"/>
          <p:nvPr>
            <p:ph type="title"/>
          </p:nvPr>
        </p:nvSpPr>
        <p:spPr>
          <a:xfrm>
            <a:off x="311700" y="278450"/>
            <a:ext cx="8520600" cy="6237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GB" sz="3000"/>
              <a:t>Business</a:t>
            </a:r>
            <a:r>
              <a:rPr lang="en-GB" sz="3000"/>
              <a:t> model</a:t>
            </a:r>
            <a:endParaRPr sz="1600"/>
          </a:p>
        </p:txBody>
      </p:sp>
      <p:sp>
        <p:nvSpPr>
          <p:cNvPr id="179" name="Google Shape;179;p24"/>
          <p:cNvSpPr/>
          <p:nvPr/>
        </p:nvSpPr>
        <p:spPr>
          <a:xfrm>
            <a:off x="28307" y="2435750"/>
            <a:ext cx="1712100" cy="4299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t>payment </a:t>
            </a:r>
            <a:endParaRPr/>
          </a:p>
        </p:txBody>
      </p:sp>
      <p:sp>
        <p:nvSpPr>
          <p:cNvPr id="180" name="Google Shape;180;p24"/>
          <p:cNvSpPr/>
          <p:nvPr/>
        </p:nvSpPr>
        <p:spPr>
          <a:xfrm>
            <a:off x="2261357" y="2435738"/>
            <a:ext cx="1712100" cy="4299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t>Free</a:t>
            </a:r>
            <a:r>
              <a:rPr lang="en-GB"/>
              <a:t> </a:t>
            </a:r>
            <a:endParaRPr/>
          </a:p>
        </p:txBody>
      </p:sp>
      <p:sp>
        <p:nvSpPr>
          <p:cNvPr id="181" name="Google Shape;181;p24"/>
          <p:cNvSpPr/>
          <p:nvPr/>
        </p:nvSpPr>
        <p:spPr>
          <a:xfrm>
            <a:off x="4494407" y="2441125"/>
            <a:ext cx="1712100" cy="4299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t>License</a:t>
            </a:r>
            <a:r>
              <a:rPr lang="en-GB"/>
              <a:t> + support</a:t>
            </a:r>
            <a:r>
              <a:rPr lang="en-GB"/>
              <a:t> </a:t>
            </a:r>
            <a:endParaRPr/>
          </a:p>
        </p:txBody>
      </p:sp>
      <p:sp>
        <p:nvSpPr>
          <p:cNvPr id="182" name="Google Shape;182;p24"/>
          <p:cNvSpPr/>
          <p:nvPr/>
        </p:nvSpPr>
        <p:spPr>
          <a:xfrm>
            <a:off x="6777163" y="2435750"/>
            <a:ext cx="1750200" cy="10746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t>Monthly subscription </a:t>
            </a:r>
            <a:endParaRPr/>
          </a:p>
        </p:txBody>
      </p:sp>
      <p:sp>
        <p:nvSpPr>
          <p:cNvPr id="183" name="Google Shape;183;p24"/>
          <p:cNvSpPr/>
          <p:nvPr/>
        </p:nvSpPr>
        <p:spPr>
          <a:xfrm>
            <a:off x="59444" y="1364350"/>
            <a:ext cx="1712100" cy="4299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t>Customer  </a:t>
            </a:r>
            <a:endParaRPr/>
          </a:p>
        </p:txBody>
      </p:sp>
      <p:sp>
        <p:nvSpPr>
          <p:cNvPr id="184" name="Google Shape;184;p24"/>
          <p:cNvSpPr/>
          <p:nvPr/>
        </p:nvSpPr>
        <p:spPr>
          <a:xfrm>
            <a:off x="2295619" y="1364338"/>
            <a:ext cx="1712100" cy="4299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t>Individual </a:t>
            </a:r>
            <a:endParaRPr/>
          </a:p>
        </p:txBody>
      </p:sp>
      <p:sp>
        <p:nvSpPr>
          <p:cNvPr id="185" name="Google Shape;185;p24"/>
          <p:cNvSpPr/>
          <p:nvPr/>
        </p:nvSpPr>
        <p:spPr>
          <a:xfrm>
            <a:off x="4494394" y="1364338"/>
            <a:ext cx="1712100" cy="4299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t>Companies in EU</a:t>
            </a:r>
            <a:endParaRPr/>
          </a:p>
          <a:p>
            <a:pPr indent="0" lvl="0" marL="0" rtl="0" algn="ctr">
              <a:spcBef>
                <a:spcPts val="0"/>
              </a:spcBef>
              <a:spcAft>
                <a:spcPts val="0"/>
              </a:spcAft>
              <a:buNone/>
            </a:pPr>
            <a:r>
              <a:rPr lang="en-GB"/>
              <a:t>Under GDPR </a:t>
            </a:r>
            <a:endParaRPr/>
          </a:p>
        </p:txBody>
      </p:sp>
      <p:sp>
        <p:nvSpPr>
          <p:cNvPr id="186" name="Google Shape;186;p24"/>
          <p:cNvSpPr/>
          <p:nvPr/>
        </p:nvSpPr>
        <p:spPr>
          <a:xfrm>
            <a:off x="6693175" y="1270925"/>
            <a:ext cx="1834200" cy="9423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t>Apps: </a:t>
            </a:r>
            <a:endParaRPr/>
          </a:p>
          <a:p>
            <a:pPr indent="-317500" lvl="0" marL="457200" rtl="0" algn="l">
              <a:spcBef>
                <a:spcPts val="0"/>
              </a:spcBef>
              <a:spcAft>
                <a:spcPts val="0"/>
              </a:spcAft>
              <a:buSzPts val="1400"/>
              <a:buChar char="-"/>
            </a:pPr>
            <a:r>
              <a:rPr lang="en-GB"/>
              <a:t>Linkedin</a:t>
            </a:r>
            <a:endParaRPr/>
          </a:p>
          <a:p>
            <a:pPr indent="-317500" lvl="0" marL="457200" rtl="0" algn="l">
              <a:spcBef>
                <a:spcPts val="0"/>
              </a:spcBef>
              <a:spcAft>
                <a:spcPts val="0"/>
              </a:spcAft>
              <a:buSzPts val="1400"/>
              <a:buChar char="-"/>
            </a:pPr>
            <a:r>
              <a:rPr lang="en-GB"/>
              <a:t>Tinder</a:t>
            </a:r>
            <a:endParaRPr/>
          </a:p>
          <a:p>
            <a:pPr indent="-317500" lvl="0" marL="457200" rtl="0" algn="l">
              <a:spcBef>
                <a:spcPts val="0"/>
              </a:spcBef>
              <a:spcAft>
                <a:spcPts val="0"/>
              </a:spcAft>
              <a:buSzPts val="1400"/>
              <a:buChar char="-"/>
            </a:pPr>
            <a:r>
              <a:rPr lang="en-GB"/>
              <a:t>Facebook</a:t>
            </a:r>
            <a:endParaRPr/>
          </a:p>
        </p:txBody>
      </p:sp>
      <p:sp>
        <p:nvSpPr>
          <p:cNvPr id="187" name="Google Shape;187;p24"/>
          <p:cNvSpPr/>
          <p:nvPr/>
        </p:nvSpPr>
        <p:spPr>
          <a:xfrm>
            <a:off x="2305412" y="3981700"/>
            <a:ext cx="663713" cy="429901"/>
          </a:xfrm>
          <a:prstGeom prst="rect">
            <a:avLst/>
          </a:prstGeom>
        </p:spPr>
        <p:txBody>
          <a:bodyPr>
            <a:prstTxWarp prst="textPlain"/>
          </a:bodyPr>
          <a:lstStyle/>
          <a:p>
            <a:pPr lvl="0" algn="ctr"/>
            <a:r>
              <a:rPr b="0" i="0">
                <a:ln>
                  <a:noFill/>
                </a:ln>
                <a:solidFill>
                  <a:srgbClr val="434343"/>
                </a:solidFill>
                <a:latin typeface="Arial"/>
              </a:rPr>
              <a:t>FR</a:t>
            </a:r>
          </a:p>
        </p:txBody>
      </p:sp>
      <p:sp>
        <p:nvSpPr>
          <p:cNvPr id="188" name="Google Shape;188;p24"/>
          <p:cNvSpPr/>
          <p:nvPr/>
        </p:nvSpPr>
        <p:spPr>
          <a:xfrm>
            <a:off x="4220725" y="4016524"/>
            <a:ext cx="2546897" cy="395075"/>
          </a:xfrm>
          <a:prstGeom prst="rect">
            <a:avLst/>
          </a:prstGeom>
        </p:spPr>
        <p:txBody>
          <a:bodyPr>
            <a:prstTxWarp prst="textPlain"/>
          </a:bodyPr>
          <a:lstStyle/>
          <a:p>
            <a:pPr lvl="0" algn="ctr"/>
            <a:r>
              <a:rPr b="0" i="0">
                <a:ln>
                  <a:noFill/>
                </a:ln>
                <a:solidFill>
                  <a:srgbClr val="434343"/>
                </a:solidFill>
                <a:latin typeface="Arial"/>
              </a:rPr>
              <a:t>VeilMe</a:t>
            </a:r>
          </a:p>
        </p:txBody>
      </p:sp>
      <p:sp>
        <p:nvSpPr>
          <p:cNvPr id="189" name="Google Shape;189;p24"/>
          <p:cNvSpPr/>
          <p:nvPr/>
        </p:nvSpPr>
        <p:spPr>
          <a:xfrm>
            <a:off x="3345400" y="4148963"/>
            <a:ext cx="654000" cy="155700"/>
          </a:xfrm>
          <a:prstGeom prst="lef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90" name="Google Shape;190;p24"/>
          <p:cNvPicPr preferRelativeResize="0"/>
          <p:nvPr/>
        </p:nvPicPr>
        <p:blipFill>
          <a:blip r:embed="rId3">
            <a:alphaModFix/>
          </a:blip>
          <a:stretch>
            <a:fillRect/>
          </a:stretch>
        </p:blipFill>
        <p:spPr>
          <a:xfrm>
            <a:off x="1071026" y="3310157"/>
            <a:ext cx="1523975" cy="1833354"/>
          </a:xfrm>
          <a:prstGeom prst="rect">
            <a:avLst/>
          </a:prstGeom>
          <a:noFill/>
          <a:ln>
            <a:noFill/>
          </a:ln>
        </p:spPr>
      </p:pic>
      <p:pic>
        <p:nvPicPr>
          <p:cNvPr id="191" name="Google Shape;191;p24"/>
          <p:cNvPicPr preferRelativeResize="0"/>
          <p:nvPr/>
        </p:nvPicPr>
        <p:blipFill>
          <a:blip r:embed="rId3">
            <a:alphaModFix/>
          </a:blip>
          <a:stretch>
            <a:fillRect/>
          </a:stretch>
        </p:blipFill>
        <p:spPr>
          <a:xfrm flipH="1">
            <a:off x="5929414" y="3310148"/>
            <a:ext cx="1523975" cy="183335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FFF"/>
            </a:gs>
            <a:gs pos="40000">
              <a:srgbClr val="ECECEC"/>
            </a:gs>
            <a:gs pos="54000">
              <a:srgbClr val="D9D9D9"/>
            </a:gs>
            <a:gs pos="100000">
              <a:srgbClr val="B3B3B3"/>
            </a:gs>
          </a:gsLst>
          <a:path path="circle">
            <a:fillToRect b="50%" l="50%" r="50%" t="50%"/>
          </a:path>
          <a:tileRect/>
        </a:gradFill>
      </p:bgPr>
    </p:bg>
    <p:spTree>
      <p:nvGrpSpPr>
        <p:cNvPr id="195" name="Shape 195"/>
        <p:cNvGrpSpPr/>
        <p:nvPr/>
      </p:nvGrpSpPr>
      <p:grpSpPr>
        <a:xfrm>
          <a:off x="0" y="0"/>
          <a:ext cx="0" cy="0"/>
          <a:chOff x="0" y="0"/>
          <a:chExt cx="0" cy="0"/>
        </a:xfrm>
      </p:grpSpPr>
      <p:graphicFrame>
        <p:nvGraphicFramePr>
          <p:cNvPr id="196" name="Google Shape;196;p25"/>
          <p:cNvGraphicFramePr/>
          <p:nvPr/>
        </p:nvGraphicFramePr>
        <p:xfrm>
          <a:off x="195900" y="1306100"/>
          <a:ext cx="3000000" cy="3000000"/>
        </p:xfrm>
        <a:graphic>
          <a:graphicData uri="http://schemas.openxmlformats.org/drawingml/2006/table">
            <a:tbl>
              <a:tblPr>
                <a:noFill/>
                <a:tableStyleId>{D0FB8DB8-3CE3-4C58-A2C9-0D1C6526BA19}</a:tableStyleId>
              </a:tblPr>
              <a:tblGrid>
                <a:gridCol w="4350075"/>
                <a:gridCol w="4350075"/>
              </a:tblGrid>
              <a:tr h="565650">
                <a:tc>
                  <a:txBody>
                    <a:bodyPr/>
                    <a:lstStyle/>
                    <a:p>
                      <a:pPr indent="0" lvl="0" marL="0" rtl="0" algn="ctr">
                        <a:spcBef>
                          <a:spcPts val="0"/>
                        </a:spcBef>
                        <a:spcAft>
                          <a:spcPts val="0"/>
                        </a:spcAft>
                        <a:buNone/>
                      </a:pPr>
                      <a:r>
                        <a:rPr b="1" lang="en-GB" u="sng">
                          <a:solidFill>
                            <a:srgbClr val="1C4587"/>
                          </a:solidFill>
                        </a:rPr>
                        <a:t>Features</a:t>
                      </a:r>
                      <a:endParaRPr b="1" u="sng">
                        <a:solidFill>
                          <a:srgbClr val="1C4587"/>
                        </a:solidFill>
                      </a:endParaRPr>
                    </a:p>
                  </a:txBody>
                  <a:tcPr marT="91425" marB="91425" marR="91425" marL="91425">
                    <a:lnL cap="flat" cmpd="sng" w="19050">
                      <a:solidFill>
                        <a:srgbClr val="1C4587"/>
                      </a:solidFill>
                      <a:prstDash val="solid"/>
                      <a:round/>
                      <a:headEnd len="sm" w="sm" type="none"/>
                      <a:tailEnd len="sm" w="sm" type="none"/>
                    </a:lnL>
                    <a:lnR cap="flat" cmpd="sng" w="19050">
                      <a:solidFill>
                        <a:srgbClr val="1C4587"/>
                      </a:solidFill>
                      <a:prstDash val="solid"/>
                      <a:round/>
                      <a:headEnd len="sm" w="sm" type="none"/>
                      <a:tailEnd len="sm" w="sm" type="none"/>
                    </a:lnR>
                    <a:lnT cap="flat" cmpd="sng" w="19050">
                      <a:solidFill>
                        <a:srgbClr val="1C4587"/>
                      </a:solidFill>
                      <a:prstDash val="solid"/>
                      <a:round/>
                      <a:headEnd len="sm" w="sm" type="none"/>
                      <a:tailEnd len="sm" w="sm" type="none"/>
                    </a:lnT>
                    <a:lnB cap="flat" cmpd="sng" w="19050">
                      <a:solidFill>
                        <a:srgbClr val="1C4587"/>
                      </a:solidFill>
                      <a:prstDash val="solid"/>
                      <a:round/>
                      <a:headEnd len="sm" w="sm" type="none"/>
                      <a:tailEnd len="sm" w="sm" type="none"/>
                    </a:lnB>
                  </a:tcPr>
                </a:tc>
                <a:tc>
                  <a:txBody>
                    <a:bodyPr/>
                    <a:lstStyle/>
                    <a:p>
                      <a:pPr indent="0" lvl="0" marL="0" rtl="0" algn="ctr">
                        <a:spcBef>
                          <a:spcPts val="0"/>
                        </a:spcBef>
                        <a:spcAft>
                          <a:spcPts val="0"/>
                        </a:spcAft>
                        <a:buNone/>
                      </a:pPr>
                      <a:r>
                        <a:rPr b="1" lang="en-GB" u="sng">
                          <a:solidFill>
                            <a:srgbClr val="1C4587"/>
                          </a:solidFill>
                        </a:rPr>
                        <a:t>Product</a:t>
                      </a:r>
                      <a:endParaRPr b="1" u="sng">
                        <a:solidFill>
                          <a:srgbClr val="1C4587"/>
                        </a:solidFill>
                      </a:endParaRPr>
                    </a:p>
                  </a:txBody>
                  <a:tcPr marT="91425" marB="91425" marR="91425" marL="91425">
                    <a:lnL cap="flat" cmpd="sng" w="19050">
                      <a:solidFill>
                        <a:srgbClr val="1C4587"/>
                      </a:solidFill>
                      <a:prstDash val="solid"/>
                      <a:round/>
                      <a:headEnd len="sm" w="sm" type="none"/>
                      <a:tailEnd len="sm" w="sm" type="none"/>
                    </a:lnL>
                    <a:lnR cap="flat" cmpd="sng" w="19050">
                      <a:solidFill>
                        <a:srgbClr val="1C4587"/>
                      </a:solidFill>
                      <a:prstDash val="solid"/>
                      <a:round/>
                      <a:headEnd len="sm" w="sm" type="none"/>
                      <a:tailEnd len="sm" w="sm" type="none"/>
                    </a:lnR>
                    <a:lnT cap="flat" cmpd="sng" w="19050">
                      <a:solidFill>
                        <a:srgbClr val="1C4587"/>
                      </a:solidFill>
                      <a:prstDash val="solid"/>
                      <a:round/>
                      <a:headEnd len="sm" w="sm" type="none"/>
                      <a:tailEnd len="sm" w="sm" type="none"/>
                    </a:lnT>
                    <a:lnB cap="flat" cmpd="sng" w="19050">
                      <a:solidFill>
                        <a:srgbClr val="1C4587"/>
                      </a:solidFill>
                      <a:prstDash val="solid"/>
                      <a:round/>
                      <a:headEnd len="sm" w="sm" type="none"/>
                      <a:tailEnd len="sm" w="sm" type="none"/>
                    </a:lnB>
                  </a:tcPr>
                </a:tc>
              </a:tr>
              <a:tr h="3139550">
                <a:tc>
                  <a:txBody>
                    <a:bodyPr/>
                    <a:lstStyle/>
                    <a:p>
                      <a:pPr indent="0" lvl="0" marL="0" rtl="0" algn="just">
                        <a:spcBef>
                          <a:spcPts val="0"/>
                        </a:spcBef>
                        <a:spcAft>
                          <a:spcPts val="0"/>
                        </a:spcAft>
                        <a:buNone/>
                      </a:pPr>
                      <a:r>
                        <a:rPr lang="en-GB"/>
                        <a:t>Minimize the level of noise.</a:t>
                      </a:r>
                      <a:endParaRPr/>
                    </a:p>
                    <a:p>
                      <a:pPr indent="0" lvl="0" marL="0" rtl="0" algn="just">
                        <a:spcBef>
                          <a:spcPts val="0"/>
                        </a:spcBef>
                        <a:spcAft>
                          <a:spcPts val="0"/>
                        </a:spcAft>
                        <a:buNone/>
                      </a:pPr>
                      <a:r>
                        <a:t/>
                      </a:r>
                      <a:endParaRPr/>
                    </a:p>
                    <a:p>
                      <a:pPr indent="0" lvl="0" marL="0" rtl="0" algn="just">
                        <a:spcBef>
                          <a:spcPts val="0"/>
                        </a:spcBef>
                        <a:spcAft>
                          <a:spcPts val="0"/>
                        </a:spcAft>
                        <a:buNone/>
                      </a:pPr>
                      <a:r>
                        <a:rPr lang="en-GB"/>
                        <a:t>Add noise only to you in  group photos.</a:t>
                      </a:r>
                      <a:endParaRPr/>
                    </a:p>
                    <a:p>
                      <a:pPr indent="0" lvl="0" marL="0" rtl="0" algn="just">
                        <a:spcBef>
                          <a:spcPts val="0"/>
                        </a:spcBef>
                        <a:spcAft>
                          <a:spcPts val="0"/>
                        </a:spcAft>
                        <a:buNone/>
                      </a:pPr>
                      <a:r>
                        <a:t/>
                      </a:r>
                      <a:endParaRPr/>
                    </a:p>
                    <a:p>
                      <a:pPr indent="0" lvl="0" marL="0" rtl="0" algn="just">
                        <a:spcBef>
                          <a:spcPts val="0"/>
                        </a:spcBef>
                        <a:spcAft>
                          <a:spcPts val="0"/>
                        </a:spcAft>
                        <a:buNone/>
                      </a:pPr>
                      <a:r>
                        <a:rPr lang="en-GB"/>
                        <a:t>Detect the edges of a face and add noise only to a person’s face.</a:t>
                      </a:r>
                      <a:endParaRPr/>
                    </a:p>
                    <a:p>
                      <a:pPr indent="0" lvl="0" marL="0" rtl="0" algn="just">
                        <a:spcBef>
                          <a:spcPts val="0"/>
                        </a:spcBef>
                        <a:spcAft>
                          <a:spcPts val="0"/>
                        </a:spcAft>
                        <a:buNone/>
                      </a:pPr>
                      <a:r>
                        <a:t/>
                      </a:r>
                      <a:endParaRPr/>
                    </a:p>
                    <a:p>
                      <a:pPr indent="0" lvl="0" marL="0" rtl="0" algn="just">
                        <a:spcBef>
                          <a:spcPts val="0"/>
                        </a:spcBef>
                        <a:spcAft>
                          <a:spcPts val="0"/>
                        </a:spcAft>
                        <a:buNone/>
                      </a:pPr>
                      <a:r>
                        <a:rPr lang="en-GB"/>
                        <a:t>User can choose the level of noise.</a:t>
                      </a:r>
                      <a:endParaRPr/>
                    </a:p>
                    <a:p>
                      <a:pPr indent="0" lvl="0" marL="0" rtl="0" algn="just">
                        <a:spcBef>
                          <a:spcPts val="0"/>
                        </a:spcBef>
                        <a:spcAft>
                          <a:spcPts val="0"/>
                        </a:spcAft>
                        <a:buNone/>
                      </a:pPr>
                      <a:r>
                        <a:t/>
                      </a:r>
                      <a:endParaRPr/>
                    </a:p>
                    <a:p>
                      <a:pPr indent="0" lvl="0" marL="0" rtl="0" algn="just">
                        <a:spcBef>
                          <a:spcPts val="0"/>
                        </a:spcBef>
                        <a:spcAft>
                          <a:spcPts val="0"/>
                        </a:spcAft>
                        <a:buNone/>
                      </a:pPr>
                      <a:r>
                        <a:rPr lang="en-GB"/>
                        <a:t>User can choose if to upload directly to a third party app (integration with Instagram, FB, etc)</a:t>
                      </a:r>
                      <a:endParaRPr/>
                    </a:p>
                    <a:p>
                      <a:pPr indent="0" lvl="0" marL="457200" rtl="0" algn="just">
                        <a:spcBef>
                          <a:spcPts val="0"/>
                        </a:spcBef>
                        <a:spcAft>
                          <a:spcPts val="0"/>
                        </a:spcAft>
                        <a:buNone/>
                      </a:pPr>
                      <a:r>
                        <a:t/>
                      </a:r>
                      <a:endParaRPr/>
                    </a:p>
                    <a:p>
                      <a:pPr indent="0" lvl="0" marL="0" rtl="0" algn="just">
                        <a:spcBef>
                          <a:spcPts val="0"/>
                        </a:spcBef>
                        <a:spcAft>
                          <a:spcPts val="0"/>
                        </a:spcAft>
                        <a:buNone/>
                      </a:pPr>
                      <a:r>
                        <a:t/>
                      </a:r>
                      <a:endParaRPr/>
                    </a:p>
                    <a:p>
                      <a:pPr indent="0" lvl="0" marL="0" rtl="0" algn="just">
                        <a:spcBef>
                          <a:spcPts val="0"/>
                        </a:spcBef>
                        <a:spcAft>
                          <a:spcPts val="0"/>
                        </a:spcAft>
                        <a:buNone/>
                      </a:pPr>
                      <a:r>
                        <a:t/>
                      </a:r>
                      <a:endParaRPr/>
                    </a:p>
                  </a:txBody>
                  <a:tcPr marT="91425" marB="91425" marR="91425" marL="91425">
                    <a:lnL cap="flat" cmpd="sng" w="19050">
                      <a:solidFill>
                        <a:srgbClr val="1C4587"/>
                      </a:solidFill>
                      <a:prstDash val="solid"/>
                      <a:round/>
                      <a:headEnd len="sm" w="sm" type="none"/>
                      <a:tailEnd len="sm" w="sm" type="none"/>
                    </a:lnL>
                    <a:lnR cap="flat" cmpd="sng" w="19050">
                      <a:solidFill>
                        <a:srgbClr val="1C4587"/>
                      </a:solidFill>
                      <a:prstDash val="solid"/>
                      <a:round/>
                      <a:headEnd len="sm" w="sm" type="none"/>
                      <a:tailEnd len="sm" w="sm" type="none"/>
                    </a:lnR>
                    <a:lnT cap="flat" cmpd="sng" w="19050">
                      <a:solidFill>
                        <a:srgbClr val="1C4587"/>
                      </a:solidFill>
                      <a:prstDash val="solid"/>
                      <a:round/>
                      <a:headEnd len="sm" w="sm" type="none"/>
                      <a:tailEnd len="sm" w="sm" type="none"/>
                    </a:lnT>
                    <a:lnB cap="flat" cmpd="sng" w="19050">
                      <a:solidFill>
                        <a:srgbClr val="1C4587"/>
                      </a:solidFill>
                      <a:prstDash val="solid"/>
                      <a:round/>
                      <a:headEnd len="sm" w="sm" type="none"/>
                      <a:tailEnd len="sm" w="sm" type="none"/>
                    </a:lnB>
                  </a:tcPr>
                </a:tc>
                <a:tc>
                  <a:txBody>
                    <a:bodyPr/>
                    <a:lstStyle/>
                    <a:p>
                      <a:pPr indent="0" lvl="0" marL="0" rtl="0" algn="just">
                        <a:spcBef>
                          <a:spcPts val="0"/>
                        </a:spcBef>
                        <a:spcAft>
                          <a:spcPts val="0"/>
                        </a:spcAft>
                        <a:buNone/>
                      </a:pPr>
                      <a:r>
                        <a:rPr lang="en-GB"/>
                        <a:t>Adding </a:t>
                      </a:r>
                      <a:r>
                        <a:rPr lang="en-GB"/>
                        <a:t>permanent noise to web camera.</a:t>
                      </a:r>
                      <a:endParaRPr/>
                    </a:p>
                    <a:p>
                      <a:pPr indent="0" lvl="0" marL="0" rtl="0" algn="just">
                        <a:spcBef>
                          <a:spcPts val="0"/>
                        </a:spcBef>
                        <a:spcAft>
                          <a:spcPts val="0"/>
                        </a:spcAft>
                        <a:buNone/>
                      </a:pPr>
                      <a:r>
                        <a:t/>
                      </a:r>
                      <a:endParaRPr/>
                    </a:p>
                    <a:p>
                      <a:pPr indent="0" lvl="0" marL="0" rtl="0" algn="just">
                        <a:spcBef>
                          <a:spcPts val="0"/>
                        </a:spcBef>
                        <a:spcAft>
                          <a:spcPts val="0"/>
                        </a:spcAft>
                        <a:buNone/>
                      </a:pPr>
                      <a:r>
                        <a:rPr lang="en-GB"/>
                        <a:t>Suggesting the user to add noise immediately after photographing (integration with</a:t>
                      </a:r>
                      <a:endParaRPr/>
                    </a:p>
                    <a:p>
                      <a:pPr indent="0" lvl="0" marL="0" rtl="0" algn="just">
                        <a:spcBef>
                          <a:spcPts val="0"/>
                        </a:spcBef>
                        <a:spcAft>
                          <a:spcPts val="0"/>
                        </a:spcAft>
                        <a:buNone/>
                      </a:pPr>
                      <a:r>
                        <a:t/>
                      </a:r>
                      <a:endParaRPr/>
                    </a:p>
                    <a:p>
                      <a:pPr indent="0" lvl="0" marL="0" rtl="0" algn="just">
                        <a:spcBef>
                          <a:spcPts val="0"/>
                        </a:spcBef>
                        <a:spcAft>
                          <a:spcPts val="0"/>
                        </a:spcAft>
                        <a:buNone/>
                      </a:pPr>
                      <a:r>
                        <a:rPr lang="en-GB"/>
                        <a:t>Finding vulnerable photos of a user (including group photo) and protecting them.</a:t>
                      </a:r>
                      <a:endParaRPr/>
                    </a:p>
                    <a:p>
                      <a:pPr indent="0" lvl="0" marL="457200" rtl="0" algn="just">
                        <a:spcBef>
                          <a:spcPts val="0"/>
                        </a:spcBef>
                        <a:spcAft>
                          <a:spcPts val="0"/>
                        </a:spcAft>
                        <a:buNone/>
                      </a:pPr>
                      <a:r>
                        <a:t/>
                      </a:r>
                      <a:endParaRPr/>
                    </a:p>
                    <a:p>
                      <a:pPr indent="0" lvl="0" marL="0" rtl="0" algn="just">
                        <a:spcBef>
                          <a:spcPts val="0"/>
                        </a:spcBef>
                        <a:spcAft>
                          <a:spcPts val="0"/>
                        </a:spcAft>
                        <a:buNone/>
                      </a:pPr>
                      <a:r>
                        <a:t/>
                      </a:r>
                      <a:endParaRPr/>
                    </a:p>
                    <a:p>
                      <a:pPr indent="0" lvl="0" marL="0" rtl="0" algn="just">
                        <a:spcBef>
                          <a:spcPts val="0"/>
                        </a:spcBef>
                        <a:spcAft>
                          <a:spcPts val="0"/>
                        </a:spcAft>
                        <a:buNone/>
                      </a:pPr>
                      <a:r>
                        <a:rPr lang="en-GB"/>
                        <a:t> </a:t>
                      </a:r>
                      <a:endParaRPr/>
                    </a:p>
                  </a:txBody>
                  <a:tcPr marT="91425" marB="91425" marR="91425" marL="91425">
                    <a:lnL cap="flat" cmpd="sng" w="19050">
                      <a:solidFill>
                        <a:srgbClr val="1C4587"/>
                      </a:solidFill>
                      <a:prstDash val="solid"/>
                      <a:round/>
                      <a:headEnd len="sm" w="sm" type="none"/>
                      <a:tailEnd len="sm" w="sm" type="none"/>
                    </a:lnL>
                    <a:lnR cap="flat" cmpd="sng" w="19050">
                      <a:solidFill>
                        <a:srgbClr val="1C4587"/>
                      </a:solidFill>
                      <a:prstDash val="solid"/>
                      <a:round/>
                      <a:headEnd len="sm" w="sm" type="none"/>
                      <a:tailEnd len="sm" w="sm" type="none"/>
                    </a:lnR>
                    <a:lnT cap="flat" cmpd="sng" w="19050">
                      <a:solidFill>
                        <a:srgbClr val="1C4587"/>
                      </a:solidFill>
                      <a:prstDash val="solid"/>
                      <a:round/>
                      <a:headEnd len="sm" w="sm" type="none"/>
                      <a:tailEnd len="sm" w="sm" type="none"/>
                    </a:lnT>
                    <a:lnB cap="flat" cmpd="sng" w="19050">
                      <a:solidFill>
                        <a:srgbClr val="1C4587"/>
                      </a:solidFill>
                      <a:prstDash val="solid"/>
                      <a:round/>
                      <a:headEnd len="sm" w="sm" type="none"/>
                      <a:tailEnd len="sm" w="sm" type="none"/>
                    </a:lnB>
                  </a:tcPr>
                </a:tc>
              </a:tr>
            </a:tbl>
          </a:graphicData>
        </a:graphic>
      </p:graphicFrame>
      <p:sp>
        <p:nvSpPr>
          <p:cNvPr id="197" name="Google Shape;197;p25"/>
          <p:cNvSpPr txBox="1"/>
          <p:nvPr>
            <p:ph type="title"/>
          </p:nvPr>
        </p:nvSpPr>
        <p:spPr>
          <a:xfrm>
            <a:off x="311700" y="332750"/>
            <a:ext cx="8520600" cy="6237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GB" sz="3000"/>
              <a:t>our next steps</a:t>
            </a:r>
            <a:endParaRPr sz="16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FFF"/>
            </a:gs>
            <a:gs pos="40000">
              <a:srgbClr val="ECECEC"/>
            </a:gs>
            <a:gs pos="54000">
              <a:srgbClr val="D9D9D9"/>
            </a:gs>
            <a:gs pos="100000">
              <a:srgbClr val="B3B3B3"/>
            </a:gs>
          </a:gsLst>
          <a:path path="circle">
            <a:fillToRect b="50%" l="50%" r="50%" t="50%"/>
          </a:path>
          <a:tileRect/>
        </a:gradFill>
      </p:bgPr>
    </p:bg>
    <p:spTree>
      <p:nvGrpSpPr>
        <p:cNvPr id="201" name="Shape 201"/>
        <p:cNvGrpSpPr/>
        <p:nvPr/>
      </p:nvGrpSpPr>
      <p:grpSpPr>
        <a:xfrm>
          <a:off x="0" y="0"/>
          <a:ext cx="0" cy="0"/>
          <a:chOff x="0" y="0"/>
          <a:chExt cx="0" cy="0"/>
        </a:xfrm>
      </p:grpSpPr>
      <p:sp>
        <p:nvSpPr>
          <p:cNvPr id="202" name="Google Shape;202;p26"/>
          <p:cNvSpPr txBox="1"/>
          <p:nvPr>
            <p:ph type="title"/>
          </p:nvPr>
        </p:nvSpPr>
        <p:spPr>
          <a:xfrm>
            <a:off x="311700" y="332750"/>
            <a:ext cx="8520600" cy="6237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GB" sz="3000"/>
              <a:t>links</a:t>
            </a:r>
            <a:endParaRPr sz="1600"/>
          </a:p>
        </p:txBody>
      </p:sp>
      <p:sp>
        <p:nvSpPr>
          <p:cNvPr id="203" name="Google Shape;203;p26"/>
          <p:cNvSpPr txBox="1"/>
          <p:nvPr/>
        </p:nvSpPr>
        <p:spPr>
          <a:xfrm>
            <a:off x="0" y="1451325"/>
            <a:ext cx="8452500" cy="2522700"/>
          </a:xfrm>
          <a:prstGeom prst="rect">
            <a:avLst/>
          </a:prstGeom>
          <a:noFill/>
          <a:ln>
            <a:noFill/>
          </a:ln>
        </p:spPr>
        <p:txBody>
          <a:bodyPr anchorCtr="0" anchor="t" bIns="91425" lIns="91425" spcFirstLastPara="1" rIns="91425" wrap="square" tIns="91425">
            <a:noAutofit/>
          </a:bodyPr>
          <a:lstStyle/>
          <a:p>
            <a:pPr indent="-317500" lvl="0" marL="457200" rtl="0" algn="l">
              <a:lnSpc>
                <a:spcPct val="200000"/>
              </a:lnSpc>
              <a:spcBef>
                <a:spcPts val="0"/>
              </a:spcBef>
              <a:spcAft>
                <a:spcPts val="0"/>
              </a:spcAft>
              <a:buSzPts val="1400"/>
              <a:buChar char="●"/>
            </a:pPr>
            <a:r>
              <a:rPr lang="en-GB" u="sng">
                <a:solidFill>
                  <a:schemeClr val="hlink"/>
                </a:solidFill>
                <a:hlinkClick r:id="rId3"/>
              </a:rPr>
              <a:t>https://arxiv.org/abs/1412.6572</a:t>
            </a:r>
            <a:r>
              <a:rPr lang="en-GB"/>
              <a:t> - </a:t>
            </a:r>
            <a:r>
              <a:rPr lang="en-GB" sz="1000"/>
              <a:t>Explaining and Harnessing Adversarial Examples, I. J. Goodfellow, J. Shlens, C. Szegedy</a:t>
            </a:r>
            <a:endParaRPr sz="1000"/>
          </a:p>
          <a:p>
            <a:pPr indent="-317500" lvl="0" marL="457200" rtl="0" algn="l">
              <a:lnSpc>
                <a:spcPct val="200000"/>
              </a:lnSpc>
              <a:spcBef>
                <a:spcPts val="0"/>
              </a:spcBef>
              <a:spcAft>
                <a:spcPts val="0"/>
              </a:spcAft>
              <a:buSzPts val="1400"/>
              <a:buChar char="●"/>
            </a:pPr>
            <a:r>
              <a:rPr lang="en-GB" u="sng">
                <a:solidFill>
                  <a:schemeClr val="hlink"/>
                </a:solidFill>
                <a:hlinkClick r:id="rId4"/>
              </a:rPr>
              <a:t>https://pytorch.org/tutorials/beginner/fgsm_tutorial.html</a:t>
            </a:r>
            <a:r>
              <a:rPr lang="en-GB"/>
              <a:t> - </a:t>
            </a:r>
            <a:r>
              <a:rPr lang="en-GB" sz="1000"/>
              <a:t>Good example of FGSM attack with MNIST datasest</a:t>
            </a:r>
            <a:endParaRPr/>
          </a:p>
          <a:p>
            <a:pPr indent="-317500" lvl="0" marL="457200" rtl="0" algn="l">
              <a:lnSpc>
                <a:spcPct val="200000"/>
              </a:lnSpc>
              <a:spcBef>
                <a:spcPts val="0"/>
              </a:spcBef>
              <a:spcAft>
                <a:spcPts val="0"/>
              </a:spcAft>
              <a:buSzPts val="1400"/>
              <a:buChar char="●"/>
            </a:pPr>
            <a:r>
              <a:rPr lang="en-GB" u="sng">
                <a:solidFill>
                  <a:schemeClr val="hlink"/>
                </a:solidFill>
                <a:hlinkClick r:id="rId5"/>
              </a:rPr>
              <a:t>https://www.tensorflow.org/tutorials/generative/adversarial_fgsm</a:t>
            </a:r>
            <a:r>
              <a:rPr lang="en-GB"/>
              <a:t> - </a:t>
            </a:r>
            <a:r>
              <a:rPr lang="en-GB" sz="1000"/>
              <a:t>FGSM on Object Detection NN.</a:t>
            </a:r>
            <a:endParaRPr/>
          </a:p>
          <a:p>
            <a:pPr indent="0" lvl="0" marL="457200" rtl="0" algn="l">
              <a:spcBef>
                <a:spcPts val="0"/>
              </a:spcBef>
              <a:spcAft>
                <a:spcPts val="0"/>
              </a:spcAft>
              <a:buNone/>
            </a:pPr>
            <a:r>
              <a:t/>
            </a:r>
            <a:endParaRPr/>
          </a:p>
          <a:p>
            <a:pPr indent="0" lvl="0" marL="457200" rtl="0" algn="l">
              <a:spcBef>
                <a:spcPts val="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07" name="Shape 207"/>
        <p:cNvGrpSpPr/>
        <p:nvPr/>
      </p:nvGrpSpPr>
      <p:grpSpPr>
        <a:xfrm>
          <a:off x="0" y="0"/>
          <a:ext cx="0" cy="0"/>
          <a:chOff x="0" y="0"/>
          <a:chExt cx="0" cy="0"/>
        </a:xfrm>
      </p:grpSpPr>
      <p:pic>
        <p:nvPicPr>
          <p:cNvPr id="208" name="Google Shape;208;p27"/>
          <p:cNvPicPr preferRelativeResize="0"/>
          <p:nvPr/>
        </p:nvPicPr>
        <p:blipFill>
          <a:blip r:embed="rId3">
            <a:alphaModFix/>
          </a:blip>
          <a:stretch>
            <a:fillRect/>
          </a:stretch>
        </p:blipFill>
        <p:spPr>
          <a:xfrm>
            <a:off x="2354575" y="0"/>
            <a:ext cx="4537700" cy="51435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FFF"/>
            </a:gs>
            <a:gs pos="40000">
              <a:srgbClr val="ECECEC"/>
            </a:gs>
            <a:gs pos="54000">
              <a:srgbClr val="D9D9D9"/>
            </a:gs>
            <a:gs pos="100000">
              <a:srgbClr val="B3B3B3"/>
            </a:gs>
          </a:gsLst>
          <a:path path="circle">
            <a:fillToRect b="50%" l="50%" r="50%" t="50%"/>
          </a:path>
          <a:tileRect/>
        </a:gradFill>
      </p:bgPr>
    </p:bg>
    <p:spTree>
      <p:nvGrpSpPr>
        <p:cNvPr id="72" name="Shape 72"/>
        <p:cNvGrpSpPr/>
        <p:nvPr/>
      </p:nvGrpSpPr>
      <p:grpSpPr>
        <a:xfrm>
          <a:off x="0" y="0"/>
          <a:ext cx="0" cy="0"/>
          <a:chOff x="0" y="0"/>
          <a:chExt cx="0" cy="0"/>
        </a:xfrm>
      </p:grpSpPr>
      <p:sp>
        <p:nvSpPr>
          <p:cNvPr id="73" name="Google Shape;73;p14"/>
          <p:cNvSpPr txBox="1"/>
          <p:nvPr>
            <p:ph idx="4294967295" type="ctrTitle"/>
          </p:nvPr>
        </p:nvSpPr>
        <p:spPr>
          <a:xfrm>
            <a:off x="311700" y="871200"/>
            <a:ext cx="8520600" cy="1026300"/>
          </a:xfrm>
          <a:prstGeom prst="rect">
            <a:avLst/>
          </a:prstGeom>
          <a:ln cap="flat" cmpd="sng" w="9525">
            <a:solidFill>
              <a:srgbClr val="4A86E8"/>
            </a:solidFill>
            <a:prstDash val="solid"/>
            <a:round/>
            <a:headEnd len="sm" w="sm" type="none"/>
            <a:tailEnd len="sm" w="sm" type="none"/>
          </a:ln>
          <a:effectLst>
            <a:outerShdw blurRad="57150" rotWithShape="0" algn="bl" dir="5400000" dist="19050">
              <a:srgbClr val="000000">
                <a:alpha val="52000"/>
              </a:srgbClr>
            </a:outerShdw>
          </a:effectLst>
        </p:spPr>
        <p:txBody>
          <a:bodyPr anchorCtr="0" anchor="t" bIns="91425" lIns="91425" spcFirstLastPara="1" rIns="91425" wrap="square" tIns="91425">
            <a:noAutofit/>
          </a:bodyPr>
          <a:lstStyle/>
          <a:p>
            <a:pPr indent="0" lvl="0" marL="0" rtl="0" algn="ctr">
              <a:spcBef>
                <a:spcPts val="0"/>
              </a:spcBef>
              <a:spcAft>
                <a:spcPts val="0"/>
              </a:spcAft>
              <a:buNone/>
            </a:pPr>
            <a:r>
              <a:rPr lang="en-GB" sz="4800">
                <a:solidFill>
                  <a:srgbClr val="4A86E8"/>
                </a:solidFill>
                <a:latin typeface="Courier New"/>
                <a:ea typeface="Courier New"/>
                <a:cs typeface="Courier New"/>
                <a:sym typeface="Courier New"/>
              </a:rPr>
              <a:t>Motivation</a:t>
            </a:r>
            <a:endParaRPr sz="4800">
              <a:solidFill>
                <a:srgbClr val="4A86E8"/>
              </a:solidFill>
              <a:latin typeface="Courier New"/>
              <a:ea typeface="Courier New"/>
              <a:cs typeface="Courier New"/>
              <a:sym typeface="Courier New"/>
            </a:endParaRPr>
          </a:p>
        </p:txBody>
      </p:sp>
      <p:sp>
        <p:nvSpPr>
          <p:cNvPr id="74" name="Google Shape;74;p14"/>
          <p:cNvSpPr txBox="1"/>
          <p:nvPr>
            <p:ph idx="4294967295" type="subTitle"/>
          </p:nvPr>
        </p:nvSpPr>
        <p:spPr>
          <a:xfrm>
            <a:off x="373050" y="2253425"/>
            <a:ext cx="8397900" cy="1543200"/>
          </a:xfrm>
          <a:prstGeom prst="rect">
            <a:avLst/>
          </a:prstGeom>
        </p:spPr>
        <p:txBody>
          <a:bodyPr anchorCtr="0" anchor="t" bIns="90000" lIns="91425" spcFirstLastPara="1" rIns="91425" wrap="square" tIns="91425">
            <a:noAutofit/>
          </a:bodyPr>
          <a:lstStyle/>
          <a:p>
            <a:pPr indent="0" lvl="0" marL="0" rtl="0" algn="ctr">
              <a:lnSpc>
                <a:spcPct val="115000"/>
              </a:lnSpc>
              <a:spcBef>
                <a:spcPts val="0"/>
              </a:spcBef>
              <a:spcAft>
                <a:spcPts val="1600"/>
              </a:spcAft>
              <a:buNone/>
            </a:pPr>
            <a:r>
              <a:rPr b="1" lang="en-GB" sz="2200">
                <a:solidFill>
                  <a:srgbClr val="000000"/>
                </a:solidFill>
                <a:latin typeface="Droid Serif"/>
                <a:ea typeface="Droid Serif"/>
                <a:cs typeface="Droid Serif"/>
                <a:sym typeface="Droid Serif"/>
              </a:rPr>
              <a:t>With the emergence of Advanced AI systems that use face recognition techniques, hiding one’s identity on the internet has become a </a:t>
            </a:r>
            <a:r>
              <a:rPr b="1" lang="en-GB" sz="2200">
                <a:solidFill>
                  <a:srgbClr val="000000"/>
                </a:solidFill>
                <a:latin typeface="Droid Serif"/>
                <a:ea typeface="Droid Serif"/>
                <a:cs typeface="Droid Serif"/>
                <a:sym typeface="Droid Serif"/>
              </a:rPr>
              <a:t>challenge.</a:t>
            </a:r>
            <a:r>
              <a:rPr b="1" lang="en-GB" sz="2200">
                <a:solidFill>
                  <a:srgbClr val="000000"/>
                </a:solidFill>
                <a:latin typeface="Courier New"/>
                <a:ea typeface="Courier New"/>
                <a:cs typeface="Courier New"/>
                <a:sym typeface="Courier New"/>
              </a:rPr>
              <a:t> </a:t>
            </a:r>
            <a:r>
              <a:rPr lang="en-GB" sz="2000">
                <a:latin typeface="Courier New"/>
                <a:ea typeface="Courier New"/>
                <a:cs typeface="Courier New"/>
                <a:sym typeface="Courier New"/>
              </a:rPr>
              <a:t> </a:t>
            </a:r>
            <a:endParaRPr sz="2000">
              <a:latin typeface="Courier New"/>
              <a:ea typeface="Courier New"/>
              <a:cs typeface="Courier New"/>
              <a:sym typeface="Courier New"/>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FFF"/>
            </a:gs>
            <a:gs pos="40000">
              <a:srgbClr val="ECECEC"/>
            </a:gs>
            <a:gs pos="54000">
              <a:srgbClr val="D9D9D9"/>
            </a:gs>
            <a:gs pos="100000">
              <a:srgbClr val="B3B3B3"/>
            </a:gs>
          </a:gsLst>
          <a:path path="circle">
            <a:fillToRect b="50%" l="50%" r="50%" t="50%"/>
          </a:path>
          <a:tileRect/>
        </a:gradFill>
      </p:bgPr>
    </p:bg>
    <p:spTree>
      <p:nvGrpSpPr>
        <p:cNvPr id="78" name="Shape 78"/>
        <p:cNvGrpSpPr/>
        <p:nvPr/>
      </p:nvGrpSpPr>
      <p:grpSpPr>
        <a:xfrm>
          <a:off x="0" y="0"/>
          <a:ext cx="0" cy="0"/>
          <a:chOff x="0" y="0"/>
          <a:chExt cx="0" cy="0"/>
        </a:xfrm>
      </p:grpSpPr>
      <p:sp>
        <p:nvSpPr>
          <p:cNvPr id="79" name="Google Shape;79;p15"/>
          <p:cNvSpPr txBox="1"/>
          <p:nvPr>
            <p:ph type="title"/>
          </p:nvPr>
        </p:nvSpPr>
        <p:spPr>
          <a:xfrm>
            <a:off x="45725" y="500925"/>
            <a:ext cx="4469100" cy="10077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GB" sz="3000"/>
              <a:t>Emphasis on Covid-19</a:t>
            </a:r>
            <a:endParaRPr sz="3000"/>
          </a:p>
          <a:p>
            <a:pPr indent="0" lvl="0" marL="0" rtl="0" algn="ctr">
              <a:lnSpc>
                <a:spcPct val="115000"/>
              </a:lnSpc>
              <a:spcBef>
                <a:spcPts val="0"/>
              </a:spcBef>
              <a:spcAft>
                <a:spcPts val="0"/>
              </a:spcAft>
              <a:buNone/>
            </a:pPr>
            <a:r>
              <a:rPr lang="en-GB" sz="1600"/>
              <a:t>Working Remotely</a:t>
            </a:r>
            <a:endParaRPr sz="1600"/>
          </a:p>
        </p:txBody>
      </p:sp>
      <p:sp>
        <p:nvSpPr>
          <p:cNvPr id="80" name="Google Shape;80;p15"/>
          <p:cNvSpPr txBox="1"/>
          <p:nvPr>
            <p:ph idx="1" type="subTitle"/>
          </p:nvPr>
        </p:nvSpPr>
        <p:spPr>
          <a:xfrm>
            <a:off x="304800" y="1383025"/>
            <a:ext cx="3704400" cy="360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457200" rtl="0" algn="ctr">
              <a:spcBef>
                <a:spcPts val="0"/>
              </a:spcBef>
              <a:spcAft>
                <a:spcPts val="0"/>
              </a:spcAft>
              <a:buNone/>
            </a:pPr>
            <a:r>
              <a:t/>
            </a:r>
            <a:endParaRPr/>
          </a:p>
          <a:p>
            <a:pPr indent="0" lvl="0" marL="457200" rtl="0" algn="ctr">
              <a:spcBef>
                <a:spcPts val="0"/>
              </a:spcBef>
              <a:spcAft>
                <a:spcPts val="0"/>
              </a:spcAft>
              <a:buNone/>
            </a:pPr>
            <a:r>
              <a:rPr b="1" lang="en-GB" sz="2000">
                <a:solidFill>
                  <a:srgbClr val="FFFFFF"/>
                </a:solidFill>
              </a:rPr>
              <a:t>Working remotely</a:t>
            </a:r>
            <a:r>
              <a:rPr lang="en-GB" sz="1800"/>
              <a:t> </a:t>
            </a:r>
            <a:r>
              <a:rPr lang="en-GB" sz="1800">
                <a:solidFill>
                  <a:srgbClr val="FFF2CC"/>
                </a:solidFill>
              </a:rPr>
              <a:t>requires</a:t>
            </a:r>
            <a:r>
              <a:rPr lang="en-GB" sz="1800"/>
              <a:t> </a:t>
            </a:r>
            <a:r>
              <a:rPr lang="en-GB" sz="1800">
                <a:solidFill>
                  <a:srgbClr val="FFFFFF"/>
                </a:solidFill>
              </a:rPr>
              <a:t>sensitive material </a:t>
            </a:r>
            <a:r>
              <a:rPr lang="en-GB" sz="1800">
                <a:solidFill>
                  <a:srgbClr val="FFF2CC"/>
                </a:solidFill>
              </a:rPr>
              <a:t>such as employee </a:t>
            </a:r>
            <a:r>
              <a:rPr lang="en-GB" sz="1800">
                <a:solidFill>
                  <a:srgbClr val="FFFFFF"/>
                </a:solidFill>
              </a:rPr>
              <a:t>pictures</a:t>
            </a:r>
            <a:r>
              <a:rPr lang="en-GB" sz="1800"/>
              <a:t> </a:t>
            </a:r>
            <a:r>
              <a:rPr lang="en-GB" sz="1800">
                <a:solidFill>
                  <a:srgbClr val="FFF2CC"/>
                </a:solidFill>
              </a:rPr>
              <a:t>to be uploaded to various online working platforms. </a:t>
            </a:r>
            <a:endParaRPr sz="1800">
              <a:solidFill>
                <a:srgbClr val="FFF2CC"/>
              </a:solidFill>
            </a:endParaRPr>
          </a:p>
        </p:txBody>
      </p:sp>
      <p:sp>
        <p:nvSpPr>
          <p:cNvPr id="81" name="Google Shape;81;p15"/>
          <p:cNvSpPr txBox="1"/>
          <p:nvPr>
            <p:ph idx="2" type="body"/>
          </p:nvPr>
        </p:nvSpPr>
        <p:spPr>
          <a:xfrm>
            <a:off x="4879025" y="500925"/>
            <a:ext cx="3954000" cy="4111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82" name="Google Shape;82;p15"/>
          <p:cNvPicPr preferRelativeResize="0"/>
          <p:nvPr/>
        </p:nvPicPr>
        <p:blipFill>
          <a:blip r:embed="rId3">
            <a:alphaModFix/>
          </a:blip>
          <a:stretch>
            <a:fillRect/>
          </a:stretch>
        </p:blipFill>
        <p:spPr>
          <a:xfrm>
            <a:off x="4879025" y="500925"/>
            <a:ext cx="3953999" cy="41115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FFF"/>
            </a:gs>
            <a:gs pos="40000">
              <a:srgbClr val="ECECEC"/>
            </a:gs>
            <a:gs pos="54000">
              <a:srgbClr val="D9D9D9"/>
            </a:gs>
            <a:gs pos="100000">
              <a:srgbClr val="B3B3B3"/>
            </a:gs>
          </a:gsLst>
          <a:path path="circle">
            <a:fillToRect b="50%" l="50%" r="50%" t="50%"/>
          </a:path>
          <a:tileRect/>
        </a:gradFill>
      </p:bgPr>
    </p:bg>
    <p:spTree>
      <p:nvGrpSpPr>
        <p:cNvPr id="86" name="Shape 86"/>
        <p:cNvGrpSpPr/>
        <p:nvPr/>
      </p:nvGrpSpPr>
      <p:grpSpPr>
        <a:xfrm>
          <a:off x="0" y="0"/>
          <a:ext cx="0" cy="0"/>
          <a:chOff x="0" y="0"/>
          <a:chExt cx="0" cy="0"/>
        </a:xfrm>
      </p:grpSpPr>
      <p:sp>
        <p:nvSpPr>
          <p:cNvPr id="87" name="Google Shape;87;p16"/>
          <p:cNvSpPr txBox="1"/>
          <p:nvPr>
            <p:ph type="title"/>
          </p:nvPr>
        </p:nvSpPr>
        <p:spPr>
          <a:xfrm>
            <a:off x="45725" y="500925"/>
            <a:ext cx="4469100" cy="10077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GB" sz="3000"/>
              <a:t>Emphasis on Covid-19</a:t>
            </a:r>
            <a:endParaRPr sz="3000"/>
          </a:p>
          <a:p>
            <a:pPr indent="0" lvl="0" marL="0" rtl="0" algn="ctr">
              <a:lnSpc>
                <a:spcPct val="115000"/>
              </a:lnSpc>
              <a:spcBef>
                <a:spcPts val="0"/>
              </a:spcBef>
              <a:spcAft>
                <a:spcPts val="0"/>
              </a:spcAft>
              <a:buNone/>
            </a:pPr>
            <a:r>
              <a:rPr lang="en-GB" sz="1600"/>
              <a:t>Socializing</a:t>
            </a:r>
            <a:endParaRPr sz="1600"/>
          </a:p>
        </p:txBody>
      </p:sp>
      <p:sp>
        <p:nvSpPr>
          <p:cNvPr id="88" name="Google Shape;88;p16"/>
          <p:cNvSpPr txBox="1"/>
          <p:nvPr>
            <p:ph idx="1" type="subTitle"/>
          </p:nvPr>
        </p:nvSpPr>
        <p:spPr>
          <a:xfrm>
            <a:off x="304800" y="1383025"/>
            <a:ext cx="3704400" cy="360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457200" rtl="0" algn="ctr">
              <a:spcBef>
                <a:spcPts val="0"/>
              </a:spcBef>
              <a:spcAft>
                <a:spcPts val="0"/>
              </a:spcAft>
              <a:buNone/>
            </a:pPr>
            <a:r>
              <a:t/>
            </a:r>
            <a:endParaRPr/>
          </a:p>
          <a:p>
            <a:pPr indent="0" lvl="0" marL="457200" rtl="0" algn="ctr">
              <a:spcBef>
                <a:spcPts val="0"/>
              </a:spcBef>
              <a:spcAft>
                <a:spcPts val="0"/>
              </a:spcAft>
              <a:buNone/>
            </a:pPr>
            <a:r>
              <a:rPr b="1" lang="en-GB" sz="2000">
                <a:solidFill>
                  <a:srgbClr val="FFFFFF"/>
                </a:solidFill>
              </a:rPr>
              <a:t>Social media </a:t>
            </a:r>
            <a:r>
              <a:rPr lang="en-GB" sz="1800">
                <a:solidFill>
                  <a:srgbClr val="FFF2CC"/>
                </a:solidFill>
              </a:rPr>
              <a:t>or different apps require</a:t>
            </a:r>
            <a:r>
              <a:rPr lang="en-GB" sz="1800"/>
              <a:t> </a:t>
            </a:r>
            <a:r>
              <a:rPr lang="en-GB" sz="1800">
                <a:solidFill>
                  <a:srgbClr val="FFFFFF"/>
                </a:solidFill>
              </a:rPr>
              <a:t>uploading a picture. </a:t>
            </a:r>
            <a:r>
              <a:rPr lang="en-GB" sz="1800">
                <a:solidFill>
                  <a:srgbClr val="FFF2CC"/>
                </a:solidFill>
              </a:rPr>
              <a:t>Interacting with different people can expose your personal life</a:t>
            </a:r>
            <a:r>
              <a:rPr lang="en-GB" sz="1800">
                <a:solidFill>
                  <a:srgbClr val="FFFFFF"/>
                </a:solidFill>
              </a:rPr>
              <a:t> </a:t>
            </a:r>
            <a:r>
              <a:rPr b="1" lang="en-GB" sz="2000">
                <a:solidFill>
                  <a:srgbClr val="FFFFFF"/>
                </a:solidFill>
              </a:rPr>
              <a:t>without</a:t>
            </a:r>
            <a:r>
              <a:rPr lang="en-GB" sz="1800">
                <a:solidFill>
                  <a:srgbClr val="FFFFFF"/>
                </a:solidFill>
              </a:rPr>
              <a:t> having a </a:t>
            </a:r>
            <a:r>
              <a:rPr b="1" lang="en-GB" sz="2000">
                <a:solidFill>
                  <a:srgbClr val="FFFFFF"/>
                </a:solidFill>
              </a:rPr>
              <a:t>choice</a:t>
            </a:r>
            <a:r>
              <a:rPr lang="en-GB" sz="1800">
                <a:solidFill>
                  <a:srgbClr val="FFFFFF"/>
                </a:solidFill>
              </a:rPr>
              <a:t> if to allow it or not.</a:t>
            </a:r>
            <a:endParaRPr sz="1800">
              <a:solidFill>
                <a:srgbClr val="FFFFFF"/>
              </a:solidFill>
            </a:endParaRPr>
          </a:p>
          <a:p>
            <a:pPr indent="0" lvl="0" marL="457200" rtl="0" algn="ctr">
              <a:spcBef>
                <a:spcPts val="0"/>
              </a:spcBef>
              <a:spcAft>
                <a:spcPts val="0"/>
              </a:spcAft>
              <a:buNone/>
            </a:pPr>
            <a:r>
              <a:rPr lang="en-GB" sz="1800">
                <a:solidFill>
                  <a:srgbClr val="FFF2CC"/>
                </a:solidFill>
              </a:rPr>
              <a:t> </a:t>
            </a:r>
            <a:endParaRPr sz="1800">
              <a:solidFill>
                <a:srgbClr val="FFF2CC"/>
              </a:solidFill>
            </a:endParaRPr>
          </a:p>
        </p:txBody>
      </p:sp>
      <p:sp>
        <p:nvSpPr>
          <p:cNvPr id="89" name="Google Shape;89;p16"/>
          <p:cNvSpPr txBox="1"/>
          <p:nvPr>
            <p:ph idx="2" type="body"/>
          </p:nvPr>
        </p:nvSpPr>
        <p:spPr>
          <a:xfrm>
            <a:off x="4879025" y="500925"/>
            <a:ext cx="3954000" cy="4111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90" name="Google Shape;90;p16"/>
          <p:cNvPicPr preferRelativeResize="0"/>
          <p:nvPr/>
        </p:nvPicPr>
        <p:blipFill>
          <a:blip r:embed="rId3">
            <a:alphaModFix/>
          </a:blip>
          <a:stretch>
            <a:fillRect/>
          </a:stretch>
        </p:blipFill>
        <p:spPr>
          <a:xfrm>
            <a:off x="4865875" y="990175"/>
            <a:ext cx="3980302" cy="28332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FFF"/>
            </a:gs>
            <a:gs pos="40000">
              <a:srgbClr val="ECECEC"/>
            </a:gs>
            <a:gs pos="54000">
              <a:srgbClr val="D9D9D9"/>
            </a:gs>
            <a:gs pos="100000">
              <a:srgbClr val="B3B3B3"/>
            </a:gs>
          </a:gsLst>
          <a:path path="circle">
            <a:fillToRect b="50%" l="50%" r="50%" t="50%"/>
          </a:path>
          <a:tileRect/>
        </a:gradFill>
      </p:bgPr>
    </p:bg>
    <p:spTree>
      <p:nvGrpSpPr>
        <p:cNvPr id="94" name="Shape 94"/>
        <p:cNvGrpSpPr/>
        <p:nvPr/>
      </p:nvGrpSpPr>
      <p:grpSpPr>
        <a:xfrm>
          <a:off x="0" y="0"/>
          <a:ext cx="0" cy="0"/>
          <a:chOff x="0" y="0"/>
          <a:chExt cx="0" cy="0"/>
        </a:xfrm>
      </p:grpSpPr>
      <p:sp>
        <p:nvSpPr>
          <p:cNvPr id="95" name="Google Shape;95;p17"/>
          <p:cNvSpPr txBox="1"/>
          <p:nvPr>
            <p:ph type="title"/>
          </p:nvPr>
        </p:nvSpPr>
        <p:spPr>
          <a:xfrm>
            <a:off x="45725" y="500925"/>
            <a:ext cx="4526400" cy="10077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GB" sz="3000"/>
              <a:t>Emphasis on Covid-19</a:t>
            </a:r>
            <a:endParaRPr sz="3000"/>
          </a:p>
          <a:p>
            <a:pPr indent="0" lvl="0" marL="0" rtl="0" algn="ctr">
              <a:lnSpc>
                <a:spcPct val="115000"/>
              </a:lnSpc>
              <a:spcBef>
                <a:spcPts val="0"/>
              </a:spcBef>
              <a:spcAft>
                <a:spcPts val="0"/>
              </a:spcAft>
              <a:buNone/>
            </a:pPr>
            <a:r>
              <a:rPr lang="en-GB" sz="1600"/>
              <a:t>Government Tracking</a:t>
            </a:r>
            <a:endParaRPr sz="1600"/>
          </a:p>
        </p:txBody>
      </p:sp>
      <p:sp>
        <p:nvSpPr>
          <p:cNvPr id="96" name="Google Shape;96;p17"/>
          <p:cNvSpPr txBox="1"/>
          <p:nvPr>
            <p:ph idx="1" type="subTitle"/>
          </p:nvPr>
        </p:nvSpPr>
        <p:spPr>
          <a:xfrm>
            <a:off x="304800" y="1863100"/>
            <a:ext cx="3704400" cy="3120300"/>
          </a:xfrm>
          <a:prstGeom prst="rect">
            <a:avLst/>
          </a:prstGeom>
        </p:spPr>
        <p:txBody>
          <a:bodyPr anchorCtr="0" anchor="t" bIns="91425" lIns="91425" spcFirstLastPara="1" rIns="91425" wrap="square" tIns="91425">
            <a:noAutofit/>
          </a:bodyPr>
          <a:lstStyle/>
          <a:p>
            <a:pPr indent="0" lvl="0" marL="457200" rtl="0" algn="ctr">
              <a:spcBef>
                <a:spcPts val="0"/>
              </a:spcBef>
              <a:spcAft>
                <a:spcPts val="0"/>
              </a:spcAft>
              <a:buNone/>
            </a:pPr>
            <a:r>
              <a:rPr lang="en-GB" sz="1800">
                <a:solidFill>
                  <a:srgbClr val="FFF2CC"/>
                </a:solidFill>
              </a:rPr>
              <a:t>Even if you leave you leave your phone at home, the</a:t>
            </a:r>
            <a:r>
              <a:rPr lang="en-GB" sz="1800">
                <a:solidFill>
                  <a:srgbClr val="FFF2CC"/>
                </a:solidFill>
              </a:rPr>
              <a:t> </a:t>
            </a:r>
            <a:r>
              <a:rPr b="1" lang="en-GB" sz="2000">
                <a:solidFill>
                  <a:srgbClr val="FFFFFF"/>
                </a:solidFill>
              </a:rPr>
              <a:t>government</a:t>
            </a:r>
            <a:r>
              <a:rPr lang="en-GB" sz="1800">
                <a:solidFill>
                  <a:srgbClr val="FFF2CC"/>
                </a:solidFill>
              </a:rPr>
              <a:t> can track our whereabouts through uploaded images taken by others; whether at a party or simply taking an innocent selfie</a:t>
            </a:r>
            <a:endParaRPr sz="1800">
              <a:solidFill>
                <a:srgbClr val="FFF2CC"/>
              </a:solidFill>
            </a:endParaRPr>
          </a:p>
          <a:p>
            <a:pPr indent="0" lvl="0" marL="457200" rtl="0" algn="l">
              <a:spcBef>
                <a:spcPts val="0"/>
              </a:spcBef>
              <a:spcAft>
                <a:spcPts val="0"/>
              </a:spcAft>
              <a:buNone/>
            </a:pPr>
            <a:r>
              <a:t/>
            </a:r>
            <a:endParaRPr/>
          </a:p>
        </p:txBody>
      </p:sp>
      <p:sp>
        <p:nvSpPr>
          <p:cNvPr id="97" name="Google Shape;97;p17"/>
          <p:cNvSpPr txBox="1"/>
          <p:nvPr>
            <p:ph idx="2" type="body"/>
          </p:nvPr>
        </p:nvSpPr>
        <p:spPr>
          <a:xfrm>
            <a:off x="4879025" y="500925"/>
            <a:ext cx="3954000" cy="4111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98" name="Google Shape;98;p17"/>
          <p:cNvPicPr preferRelativeResize="0"/>
          <p:nvPr/>
        </p:nvPicPr>
        <p:blipFill>
          <a:blip r:embed="rId3">
            <a:alphaModFix/>
          </a:blip>
          <a:stretch>
            <a:fillRect/>
          </a:stretch>
        </p:blipFill>
        <p:spPr>
          <a:xfrm>
            <a:off x="4879025" y="500925"/>
            <a:ext cx="3998275" cy="41115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FFF"/>
            </a:gs>
            <a:gs pos="40000">
              <a:srgbClr val="ECECEC"/>
            </a:gs>
            <a:gs pos="54000">
              <a:srgbClr val="D9D9D9"/>
            </a:gs>
            <a:gs pos="100000">
              <a:srgbClr val="B3B3B3"/>
            </a:gs>
          </a:gsLst>
          <a:path path="circle">
            <a:fillToRect b="50%" l="50%" r="50%" t="50%"/>
          </a:path>
          <a:tileRect/>
        </a:gradFill>
      </p:bgPr>
    </p:bg>
    <p:spTree>
      <p:nvGrpSpPr>
        <p:cNvPr id="102" name="Shape 102"/>
        <p:cNvGrpSpPr/>
        <p:nvPr/>
      </p:nvGrpSpPr>
      <p:grpSpPr>
        <a:xfrm>
          <a:off x="0" y="0"/>
          <a:ext cx="0" cy="0"/>
          <a:chOff x="0" y="0"/>
          <a:chExt cx="0" cy="0"/>
        </a:xfrm>
      </p:grpSpPr>
      <p:sp>
        <p:nvSpPr>
          <p:cNvPr id="103" name="Google Shape;103;p18"/>
          <p:cNvSpPr txBox="1"/>
          <p:nvPr>
            <p:ph type="title"/>
          </p:nvPr>
        </p:nvSpPr>
        <p:spPr>
          <a:xfrm>
            <a:off x="311700" y="332750"/>
            <a:ext cx="8520600" cy="6237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GB" sz="3000"/>
              <a:t>Emphasis on Covid-19</a:t>
            </a:r>
            <a:endParaRPr sz="3000"/>
          </a:p>
          <a:p>
            <a:pPr indent="0" lvl="0" marL="0" rtl="0" algn="ctr">
              <a:lnSpc>
                <a:spcPct val="115000"/>
              </a:lnSpc>
              <a:spcBef>
                <a:spcPts val="0"/>
              </a:spcBef>
              <a:spcAft>
                <a:spcPts val="0"/>
              </a:spcAft>
              <a:buNone/>
            </a:pPr>
            <a:r>
              <a:rPr lang="en-GB" sz="1600"/>
              <a:t>Government Tracking</a:t>
            </a:r>
            <a:endParaRPr sz="1600"/>
          </a:p>
        </p:txBody>
      </p:sp>
      <p:sp>
        <p:nvSpPr>
          <p:cNvPr id="104" name="Google Shape;104;p18"/>
          <p:cNvSpPr txBox="1"/>
          <p:nvPr>
            <p:ph idx="4294967295" type="subTitle"/>
          </p:nvPr>
        </p:nvSpPr>
        <p:spPr>
          <a:xfrm>
            <a:off x="205150" y="1364775"/>
            <a:ext cx="6684000" cy="32937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b="1" lang="en-GB" sz="1900">
                <a:solidFill>
                  <a:srgbClr val="000000"/>
                </a:solidFill>
                <a:latin typeface="Droid Serif"/>
                <a:ea typeface="Droid Serif"/>
                <a:cs typeface="Droid Serif"/>
                <a:sym typeface="Droid Serif"/>
              </a:rPr>
              <a:t>IBM CEO said in </a:t>
            </a:r>
            <a:r>
              <a:rPr b="1" lang="en-GB" sz="1900">
                <a:solidFill>
                  <a:srgbClr val="000000"/>
                </a:solidFill>
                <a:uFill>
                  <a:noFill/>
                </a:uFill>
                <a:latin typeface="Droid Serif"/>
                <a:ea typeface="Droid Serif"/>
                <a:cs typeface="Droid Serif"/>
                <a:sym typeface="Droid Serif"/>
                <a:hlinkClick r:id="rId3">
                  <a:extLst>
                    <a:ext uri="{A12FA001-AC4F-418D-AE19-62706E023703}">
                      <ahyp:hlinkClr val="tx"/>
                    </a:ext>
                  </a:extLst>
                </a:hlinkClick>
              </a:rPr>
              <a:t>a letter to Congress</a:t>
            </a:r>
            <a:r>
              <a:rPr b="1" lang="en-GB" sz="1900">
                <a:solidFill>
                  <a:srgbClr val="000000"/>
                </a:solidFill>
                <a:latin typeface="Droid Serif"/>
                <a:ea typeface="Droid Serif"/>
                <a:cs typeface="Droid Serif"/>
                <a:sym typeface="Droid Serif"/>
              </a:rPr>
              <a:t> </a:t>
            </a:r>
            <a:r>
              <a:rPr b="1" lang="en-GB" sz="1900" u="sng">
                <a:solidFill>
                  <a:srgbClr val="0000FF"/>
                </a:solidFill>
                <a:latin typeface="Droid Serif"/>
                <a:ea typeface="Droid Serif"/>
                <a:cs typeface="Droid Serif"/>
                <a:sym typeface="Droid Serif"/>
              </a:rPr>
              <a:t>june 8 2020</a:t>
            </a:r>
            <a:endParaRPr sz="1050" u="sng">
              <a:solidFill>
                <a:srgbClr val="0000FF"/>
              </a:solidFill>
              <a:highlight>
                <a:srgbClr val="FFFFFF"/>
              </a:highlight>
              <a:latin typeface="Arial"/>
              <a:ea typeface="Arial"/>
              <a:cs typeface="Arial"/>
              <a:sym typeface="Arial"/>
            </a:endParaRPr>
          </a:p>
          <a:p>
            <a:pPr indent="0" lvl="0" marL="0" rtl="0" algn="l">
              <a:lnSpc>
                <a:spcPct val="120000"/>
              </a:lnSpc>
              <a:spcBef>
                <a:spcPts val="1600"/>
              </a:spcBef>
              <a:spcAft>
                <a:spcPts val="0"/>
              </a:spcAft>
              <a:buNone/>
            </a:pPr>
            <a:r>
              <a:rPr b="1" lang="en-GB" sz="1900">
                <a:solidFill>
                  <a:srgbClr val="000000"/>
                </a:solidFill>
                <a:latin typeface="Droid Serif"/>
                <a:ea typeface="Droid Serif"/>
                <a:cs typeface="Droid Serif"/>
                <a:sym typeface="Droid Serif"/>
              </a:rPr>
              <a:t>IBM will no longer offer, develop, or research facial recognition technology</a:t>
            </a:r>
            <a:endParaRPr b="1" sz="1900">
              <a:solidFill>
                <a:srgbClr val="000000"/>
              </a:solidFill>
              <a:latin typeface="Droid Serif"/>
              <a:ea typeface="Droid Serif"/>
              <a:cs typeface="Droid Serif"/>
              <a:sym typeface="Droid Serif"/>
            </a:endParaRPr>
          </a:p>
          <a:p>
            <a:pPr indent="0" lvl="0" marL="0" rtl="0" algn="l">
              <a:lnSpc>
                <a:spcPct val="120000"/>
              </a:lnSpc>
              <a:spcBef>
                <a:spcPts val="600"/>
              </a:spcBef>
              <a:spcAft>
                <a:spcPts val="0"/>
              </a:spcAft>
              <a:buNone/>
            </a:pPr>
            <a:r>
              <a:t/>
            </a:r>
            <a:endParaRPr b="1" sz="1900">
              <a:solidFill>
                <a:srgbClr val="000000"/>
              </a:solidFill>
              <a:latin typeface="Droid Serif"/>
              <a:ea typeface="Droid Serif"/>
              <a:cs typeface="Droid Serif"/>
              <a:sym typeface="Droid Serif"/>
            </a:endParaRPr>
          </a:p>
          <a:p>
            <a:pPr indent="0" lvl="0" marL="0" rtl="0" algn="just">
              <a:spcBef>
                <a:spcPts val="600"/>
              </a:spcBef>
              <a:spcAft>
                <a:spcPts val="0"/>
              </a:spcAft>
              <a:buNone/>
            </a:pPr>
            <a:r>
              <a:rPr lang="en-GB" sz="1500">
                <a:solidFill>
                  <a:srgbClr val="000000"/>
                </a:solidFill>
              </a:rPr>
              <a:t>“IBM firmly opposes and will not condone uses of any [facial recognition] technology, including facial recognition technology offered by other vendors, for mass surveillance, racial profiling, violations of basic human rights and freedoms, or any purpose which is not consistent with our values and </a:t>
            </a:r>
            <a:r>
              <a:rPr lang="en-GB" sz="1500">
                <a:solidFill>
                  <a:srgbClr val="000000"/>
                </a:solidFill>
                <a:uFill>
                  <a:noFill/>
                </a:uFill>
                <a:hlinkClick r:id="rId4">
                  <a:extLst>
                    <a:ext uri="{A12FA001-AC4F-418D-AE19-62706E023703}">
                      <ahyp:hlinkClr val="tx"/>
                    </a:ext>
                  </a:extLst>
                </a:hlinkClick>
              </a:rPr>
              <a:t>Principles of Trust and Transparency</a:t>
            </a:r>
            <a:r>
              <a:rPr lang="en-GB" sz="1500">
                <a:solidFill>
                  <a:srgbClr val="000000"/>
                </a:solidFill>
              </a:rPr>
              <a:t>”</a:t>
            </a:r>
            <a:endParaRPr sz="1050">
              <a:solidFill>
                <a:srgbClr val="424242"/>
              </a:solidFill>
              <a:highlight>
                <a:srgbClr val="FFFFFF"/>
              </a:highlight>
              <a:latin typeface="Arial"/>
              <a:ea typeface="Arial"/>
              <a:cs typeface="Arial"/>
              <a:sym typeface="Arial"/>
            </a:endParaRPr>
          </a:p>
          <a:p>
            <a:pPr indent="0" lvl="0" marL="457200" rtl="0" algn="just">
              <a:spcBef>
                <a:spcPts val="1600"/>
              </a:spcBef>
              <a:spcAft>
                <a:spcPts val="0"/>
              </a:spcAft>
              <a:buNone/>
            </a:pPr>
            <a:r>
              <a:t/>
            </a:r>
            <a:endParaRPr sz="1350">
              <a:solidFill>
                <a:srgbClr val="424242"/>
              </a:solidFill>
              <a:highlight>
                <a:srgbClr val="FFFFFF"/>
              </a:highlight>
              <a:latin typeface="Arial"/>
              <a:ea typeface="Arial"/>
              <a:cs typeface="Arial"/>
              <a:sym typeface="Arial"/>
            </a:endParaRPr>
          </a:p>
          <a:p>
            <a:pPr indent="0" lvl="0" marL="457200" rtl="0" algn="l">
              <a:spcBef>
                <a:spcPts val="1600"/>
              </a:spcBef>
              <a:spcAft>
                <a:spcPts val="1600"/>
              </a:spcAft>
              <a:buNone/>
            </a:pPr>
            <a:r>
              <a:t/>
            </a:r>
            <a:endParaRPr/>
          </a:p>
        </p:txBody>
      </p:sp>
      <p:pic>
        <p:nvPicPr>
          <p:cNvPr id="105" name="Google Shape;105;p18"/>
          <p:cNvPicPr preferRelativeResize="0"/>
          <p:nvPr/>
        </p:nvPicPr>
        <p:blipFill>
          <a:blip r:embed="rId5">
            <a:alphaModFix/>
          </a:blip>
          <a:stretch>
            <a:fillRect/>
          </a:stretch>
        </p:blipFill>
        <p:spPr>
          <a:xfrm>
            <a:off x="7009418" y="1364775"/>
            <a:ext cx="2013156" cy="329370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FFF"/>
            </a:gs>
            <a:gs pos="40000">
              <a:srgbClr val="ECECEC"/>
            </a:gs>
            <a:gs pos="54000">
              <a:srgbClr val="D9D9D9"/>
            </a:gs>
            <a:gs pos="100000">
              <a:srgbClr val="B3B3B3"/>
            </a:gs>
          </a:gsLst>
          <a:path path="circle">
            <a:fillToRect b="50%" l="50%" r="50%" t="50%"/>
          </a:path>
          <a:tileRect/>
        </a:gradFill>
      </p:bgPr>
    </p:bg>
    <p:spTree>
      <p:nvGrpSpPr>
        <p:cNvPr id="109" name="Shape 109"/>
        <p:cNvGrpSpPr/>
        <p:nvPr/>
      </p:nvGrpSpPr>
      <p:grpSpPr>
        <a:xfrm>
          <a:off x="0" y="0"/>
          <a:ext cx="0" cy="0"/>
          <a:chOff x="0" y="0"/>
          <a:chExt cx="0" cy="0"/>
        </a:xfrm>
      </p:grpSpPr>
      <p:sp>
        <p:nvSpPr>
          <p:cNvPr id="110" name="Google Shape;110;p19"/>
          <p:cNvSpPr txBox="1"/>
          <p:nvPr>
            <p:ph type="title"/>
          </p:nvPr>
        </p:nvSpPr>
        <p:spPr>
          <a:xfrm>
            <a:off x="976100" y="500925"/>
            <a:ext cx="2374800" cy="950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Our Mission</a:t>
            </a:r>
            <a:endParaRPr/>
          </a:p>
        </p:txBody>
      </p:sp>
      <p:sp>
        <p:nvSpPr>
          <p:cNvPr id="111" name="Google Shape;111;p19"/>
          <p:cNvSpPr txBox="1"/>
          <p:nvPr>
            <p:ph idx="1" type="subTitle"/>
          </p:nvPr>
        </p:nvSpPr>
        <p:spPr>
          <a:xfrm>
            <a:off x="311300" y="1451625"/>
            <a:ext cx="3704400" cy="3440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sz="1900">
                <a:solidFill>
                  <a:srgbClr val="FFF2CC"/>
                </a:solidFill>
              </a:rPr>
              <a:t>Our Mission is to ensure people’s</a:t>
            </a:r>
            <a:r>
              <a:rPr lang="en-GB" sz="1900"/>
              <a:t> </a:t>
            </a:r>
            <a:r>
              <a:rPr lang="en-GB" sz="1900">
                <a:solidFill>
                  <a:srgbClr val="FFFFFF"/>
                </a:solidFill>
              </a:rPr>
              <a:t>freedom</a:t>
            </a:r>
            <a:r>
              <a:rPr lang="en-GB" sz="1900"/>
              <a:t> </a:t>
            </a:r>
            <a:r>
              <a:rPr lang="en-GB" sz="1900">
                <a:solidFill>
                  <a:srgbClr val="FFF2CC"/>
                </a:solidFill>
              </a:rPr>
              <a:t>and</a:t>
            </a:r>
            <a:r>
              <a:rPr lang="en-GB" sz="1900"/>
              <a:t> </a:t>
            </a:r>
            <a:r>
              <a:rPr lang="en-GB" sz="1900">
                <a:solidFill>
                  <a:srgbClr val="FFFFFF"/>
                </a:solidFill>
              </a:rPr>
              <a:t>safety</a:t>
            </a:r>
            <a:r>
              <a:rPr lang="en-GB" sz="1900"/>
              <a:t> </a:t>
            </a:r>
            <a:r>
              <a:rPr lang="en-GB" sz="1900">
                <a:solidFill>
                  <a:srgbClr val="FFF2CC"/>
                </a:solidFill>
              </a:rPr>
              <a:t>by limiting the ability to track you from your images on the internet. </a:t>
            </a:r>
            <a:br>
              <a:rPr lang="en-GB" sz="1500">
                <a:solidFill>
                  <a:srgbClr val="FFF2CC"/>
                </a:solidFill>
              </a:rPr>
            </a:br>
            <a:br>
              <a:rPr lang="en-GB" sz="1500">
                <a:solidFill>
                  <a:srgbClr val="FFF2CC"/>
                </a:solidFill>
              </a:rPr>
            </a:br>
            <a:r>
              <a:rPr lang="en-GB" sz="1900">
                <a:solidFill>
                  <a:srgbClr val="FFF2CC"/>
                </a:solidFill>
              </a:rPr>
              <a:t>We plan to keep your employer, your stalker or even the </a:t>
            </a:r>
            <a:r>
              <a:rPr lang="en-GB" sz="1900">
                <a:solidFill>
                  <a:srgbClr val="FFF2CC"/>
                </a:solidFill>
              </a:rPr>
              <a:t>government</a:t>
            </a:r>
            <a:r>
              <a:rPr lang="en-GB" sz="1900">
                <a:solidFill>
                  <a:srgbClr val="FFF2CC"/>
                </a:solidFill>
              </a:rPr>
              <a:t> out of your personal life so that you can live worry free.</a:t>
            </a:r>
            <a:endParaRPr sz="1700">
              <a:solidFill>
                <a:srgbClr val="FFF2CC"/>
              </a:solidFill>
            </a:endParaRPr>
          </a:p>
        </p:txBody>
      </p:sp>
      <p:pic>
        <p:nvPicPr>
          <p:cNvPr id="112" name="Google Shape;112;p19"/>
          <p:cNvPicPr preferRelativeResize="0"/>
          <p:nvPr/>
        </p:nvPicPr>
        <p:blipFill>
          <a:blip r:embed="rId3">
            <a:alphaModFix/>
          </a:blip>
          <a:stretch>
            <a:fillRect/>
          </a:stretch>
        </p:blipFill>
        <p:spPr>
          <a:xfrm>
            <a:off x="5052050" y="834400"/>
            <a:ext cx="3600450" cy="34404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FFF"/>
            </a:gs>
            <a:gs pos="40000">
              <a:srgbClr val="ECECEC"/>
            </a:gs>
            <a:gs pos="54000">
              <a:srgbClr val="D9D9D9"/>
            </a:gs>
            <a:gs pos="100000">
              <a:srgbClr val="B3B3B3"/>
            </a:gs>
          </a:gsLst>
          <a:path path="circle">
            <a:fillToRect b="50%" l="50%" r="50%" t="50%"/>
          </a:path>
          <a:tileRect/>
        </a:gradFill>
      </p:bgPr>
    </p:bg>
    <p:spTree>
      <p:nvGrpSpPr>
        <p:cNvPr id="116" name="Shape 116"/>
        <p:cNvGrpSpPr/>
        <p:nvPr/>
      </p:nvGrpSpPr>
      <p:grpSpPr>
        <a:xfrm>
          <a:off x="0" y="0"/>
          <a:ext cx="0" cy="0"/>
          <a:chOff x="0" y="0"/>
          <a:chExt cx="0" cy="0"/>
        </a:xfrm>
      </p:grpSpPr>
      <p:sp>
        <p:nvSpPr>
          <p:cNvPr id="117" name="Google Shape;117;p20"/>
          <p:cNvSpPr txBox="1"/>
          <p:nvPr>
            <p:ph type="title"/>
          </p:nvPr>
        </p:nvSpPr>
        <p:spPr>
          <a:xfrm>
            <a:off x="311700" y="332750"/>
            <a:ext cx="8520600" cy="623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sz="3000"/>
              <a:t>Demo</a:t>
            </a:r>
            <a:endParaRPr sz="3000">
              <a:solidFill>
                <a:srgbClr val="CCCCCC"/>
              </a:solidFill>
            </a:endParaRPr>
          </a:p>
          <a:p>
            <a:pPr indent="0" lvl="0" marL="0" rtl="0" algn="ctr">
              <a:lnSpc>
                <a:spcPct val="115000"/>
              </a:lnSpc>
              <a:spcBef>
                <a:spcPts val="0"/>
              </a:spcBef>
              <a:spcAft>
                <a:spcPts val="0"/>
              </a:spcAft>
              <a:buNone/>
            </a:pPr>
            <a:r>
              <a:t/>
            </a:r>
            <a:endParaRPr sz="1600"/>
          </a:p>
        </p:txBody>
      </p:sp>
      <p:pic>
        <p:nvPicPr>
          <p:cNvPr id="118" name="Google Shape;118;p20"/>
          <p:cNvPicPr preferRelativeResize="0"/>
          <p:nvPr/>
        </p:nvPicPr>
        <p:blipFill rotWithShape="1">
          <a:blip r:embed="rId3">
            <a:alphaModFix/>
          </a:blip>
          <a:srcRect b="19445" l="1502" r="39573" t="15015"/>
          <a:stretch/>
        </p:blipFill>
        <p:spPr>
          <a:xfrm>
            <a:off x="2815312" y="1905925"/>
            <a:ext cx="3513375" cy="2478425"/>
          </a:xfrm>
          <a:prstGeom prst="rect">
            <a:avLst/>
          </a:prstGeom>
          <a:noFill/>
          <a:ln>
            <a:noFill/>
          </a:ln>
        </p:spPr>
      </p:pic>
      <p:pic>
        <p:nvPicPr>
          <p:cNvPr id="119" name="Google Shape;119;p20" title="WhatsApp Video 2020-06-10 at 15.23.09 (1).mp4">
            <a:hlinkClick r:id="rId4"/>
          </p:cNvPr>
          <p:cNvPicPr preferRelativeResize="0"/>
          <p:nvPr/>
        </p:nvPicPr>
        <p:blipFill>
          <a:blip r:embed="rId5">
            <a:alphaModFix/>
          </a:blip>
          <a:stretch>
            <a:fillRect/>
          </a:stretch>
        </p:blipFill>
        <p:spPr>
          <a:xfrm>
            <a:off x="3469137" y="2203700"/>
            <a:ext cx="2510513" cy="188288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FFF"/>
            </a:gs>
            <a:gs pos="40000">
              <a:srgbClr val="ECECEC"/>
            </a:gs>
            <a:gs pos="54000">
              <a:srgbClr val="D9D9D9"/>
            </a:gs>
            <a:gs pos="100000">
              <a:srgbClr val="B3B3B3"/>
            </a:gs>
          </a:gsLst>
          <a:path path="circle">
            <a:fillToRect b="50%" l="50%" r="50%" t="50%"/>
          </a:path>
          <a:tileRect/>
        </a:gradFill>
      </p:bgPr>
    </p:bg>
    <p:spTree>
      <p:nvGrpSpPr>
        <p:cNvPr id="123" name="Shape 123"/>
        <p:cNvGrpSpPr/>
        <p:nvPr/>
      </p:nvGrpSpPr>
      <p:grpSpPr>
        <a:xfrm>
          <a:off x="0" y="0"/>
          <a:ext cx="0" cy="0"/>
          <a:chOff x="0" y="0"/>
          <a:chExt cx="0" cy="0"/>
        </a:xfrm>
      </p:grpSpPr>
      <p:sp>
        <p:nvSpPr>
          <p:cNvPr id="124" name="Google Shape;124;p21"/>
          <p:cNvSpPr txBox="1"/>
          <p:nvPr>
            <p:ph type="title"/>
          </p:nvPr>
        </p:nvSpPr>
        <p:spPr>
          <a:xfrm>
            <a:off x="311700" y="278450"/>
            <a:ext cx="8520600" cy="6237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GB" sz="3000"/>
              <a:t>Before - After</a:t>
            </a:r>
            <a:endParaRPr sz="1600"/>
          </a:p>
        </p:txBody>
      </p:sp>
      <p:pic>
        <p:nvPicPr>
          <p:cNvPr id="125" name="Google Shape;125;p21"/>
          <p:cNvPicPr preferRelativeResize="0"/>
          <p:nvPr/>
        </p:nvPicPr>
        <p:blipFill>
          <a:blip r:embed="rId3">
            <a:alphaModFix/>
          </a:blip>
          <a:stretch>
            <a:fillRect/>
          </a:stretch>
        </p:blipFill>
        <p:spPr>
          <a:xfrm>
            <a:off x="3288138" y="1855625"/>
            <a:ext cx="2133600" cy="2133600"/>
          </a:xfrm>
          <a:prstGeom prst="rect">
            <a:avLst/>
          </a:prstGeom>
          <a:noFill/>
          <a:ln>
            <a:noFill/>
          </a:ln>
        </p:spPr>
      </p:pic>
      <p:sp>
        <p:nvSpPr>
          <p:cNvPr id="126" name="Google Shape;126;p21"/>
          <p:cNvSpPr/>
          <p:nvPr/>
        </p:nvSpPr>
        <p:spPr>
          <a:xfrm>
            <a:off x="2760213" y="2728250"/>
            <a:ext cx="366600" cy="317700"/>
          </a:xfrm>
          <a:prstGeom prst="mathPlus">
            <a:avLst>
              <a:gd fmla="val 23520" name="adj1"/>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21"/>
          <p:cNvSpPr/>
          <p:nvPr/>
        </p:nvSpPr>
        <p:spPr>
          <a:xfrm>
            <a:off x="5702450" y="2784300"/>
            <a:ext cx="321000" cy="261600"/>
          </a:xfrm>
          <a:prstGeom prst="mathEqual">
            <a:avLst>
              <a:gd fmla="val 23520" name="adj1"/>
              <a:gd fmla="val 1176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28" name="Google Shape;128;p21"/>
          <p:cNvPicPr preferRelativeResize="0"/>
          <p:nvPr/>
        </p:nvPicPr>
        <p:blipFill>
          <a:blip r:embed="rId4">
            <a:alphaModFix/>
          </a:blip>
          <a:stretch>
            <a:fillRect/>
          </a:stretch>
        </p:blipFill>
        <p:spPr>
          <a:xfrm>
            <a:off x="6304150" y="1855638"/>
            <a:ext cx="2133600" cy="2133600"/>
          </a:xfrm>
          <a:prstGeom prst="rect">
            <a:avLst/>
          </a:prstGeom>
          <a:noFill/>
          <a:ln>
            <a:noFill/>
          </a:ln>
        </p:spPr>
      </p:pic>
      <p:pic>
        <p:nvPicPr>
          <p:cNvPr id="129" name="Google Shape;129;p21"/>
          <p:cNvPicPr preferRelativeResize="0"/>
          <p:nvPr/>
        </p:nvPicPr>
        <p:blipFill>
          <a:blip r:embed="rId5">
            <a:alphaModFix/>
          </a:blip>
          <a:stretch>
            <a:fillRect/>
          </a:stretch>
        </p:blipFill>
        <p:spPr>
          <a:xfrm>
            <a:off x="465313" y="1848300"/>
            <a:ext cx="2133600" cy="21336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