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5"/>
  </p:notesMasterIdLst>
  <p:sldIdLst>
    <p:sldId id="256" r:id="rId2"/>
    <p:sldId id="258" r:id="rId3"/>
    <p:sldId id="259" r:id="rId4"/>
    <p:sldId id="260" r:id="rId5"/>
    <p:sldId id="261" r:id="rId6"/>
    <p:sldId id="264" r:id="rId7"/>
    <p:sldId id="265" r:id="rId8"/>
    <p:sldId id="266" r:id="rId9"/>
    <p:sldId id="267" r:id="rId10"/>
    <p:sldId id="268" r:id="rId11"/>
    <p:sldId id="269" r:id="rId12"/>
    <p:sldId id="270" r:id="rId13"/>
    <p:sldId id="271"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BD50C8-AC55-43E9-9088-ACC0D4167EBB}" v="2" dt="2021-06-22T19:05:44.894"/>
  </p1510:revLst>
</p1510:revInfo>
</file>

<file path=ppt/tableStyles.xml><?xml version="1.0" encoding="utf-8"?>
<a:tblStyleLst xmlns:a="http://schemas.openxmlformats.org/drawingml/2006/main" def="{6B36B3CD-AC30-4043-8B0C-09C9C9ED71BE}">
  <a:tblStyle styleId="{6B36B3CD-AC30-4043-8B0C-09C9C9ED71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esai" userId="759d0333-e80f-43e9-9a9d-29343a9d66ae" providerId="ADAL" clId="{06DA5AAB-C110-4F04-9F5D-AE0E0AA4E490}"/>
    <pc:docChg chg="addSld delSld modSld">
      <pc:chgData name="Kevin Desai" userId="759d0333-e80f-43e9-9a9d-29343a9d66ae" providerId="ADAL" clId="{06DA5AAB-C110-4F04-9F5D-AE0E0AA4E490}" dt="2020-08-25T15:47:17.469" v="64" actId="47"/>
      <pc:docMkLst>
        <pc:docMk/>
      </pc:docMkLst>
      <pc:sldChg chg="modSp mod">
        <pc:chgData name="Kevin Desai" userId="759d0333-e80f-43e9-9a9d-29343a9d66ae" providerId="ADAL" clId="{06DA5AAB-C110-4F04-9F5D-AE0E0AA4E490}" dt="2020-08-25T15:34:57.919" v="20" actId="20577"/>
        <pc:sldMkLst>
          <pc:docMk/>
          <pc:sldMk cId="0" sldId="256"/>
        </pc:sldMkLst>
        <pc:spChg chg="mod">
          <ac:chgData name="Kevin Desai" userId="759d0333-e80f-43e9-9a9d-29343a9d66ae" providerId="ADAL" clId="{06DA5AAB-C110-4F04-9F5D-AE0E0AA4E490}" dt="2020-08-25T15:34:57.919" v="20" actId="20577"/>
          <ac:spMkLst>
            <pc:docMk/>
            <pc:sldMk cId="0" sldId="256"/>
            <ac:spMk id="61" creationId="{00000000-0000-0000-0000-000000000000}"/>
          </ac:spMkLst>
        </pc:spChg>
      </pc:sldChg>
      <pc:sldChg chg="modSp add del mod">
        <pc:chgData name="Kevin Desai" userId="759d0333-e80f-43e9-9a9d-29343a9d66ae" providerId="ADAL" clId="{06DA5AAB-C110-4F04-9F5D-AE0E0AA4E490}" dt="2020-08-25T15:42:29.411" v="28" actId="14100"/>
        <pc:sldMkLst>
          <pc:docMk/>
          <pc:sldMk cId="0" sldId="257"/>
        </pc:sldMkLst>
        <pc:spChg chg="mod">
          <ac:chgData name="Kevin Desai" userId="759d0333-e80f-43e9-9a9d-29343a9d66ae" providerId="ADAL" clId="{06DA5AAB-C110-4F04-9F5D-AE0E0AA4E490}" dt="2020-08-25T15:42:29.411" v="28" actId="14100"/>
          <ac:spMkLst>
            <pc:docMk/>
            <pc:sldMk cId="0" sldId="257"/>
            <ac:spMk id="70" creationId="{00000000-0000-0000-0000-000000000000}"/>
          </ac:spMkLst>
        </pc:spChg>
      </pc:sldChg>
      <pc:sldChg chg="modSp add del mod">
        <pc:chgData name="Kevin Desai" userId="759d0333-e80f-43e9-9a9d-29343a9d66ae" providerId="ADAL" clId="{06DA5AAB-C110-4F04-9F5D-AE0E0AA4E490}" dt="2020-08-25T15:42:37.107" v="29" actId="1076"/>
        <pc:sldMkLst>
          <pc:docMk/>
          <pc:sldMk cId="0" sldId="258"/>
        </pc:sldMkLst>
        <pc:spChg chg="mod">
          <ac:chgData name="Kevin Desai" userId="759d0333-e80f-43e9-9a9d-29343a9d66ae" providerId="ADAL" clId="{06DA5AAB-C110-4F04-9F5D-AE0E0AA4E490}" dt="2020-08-25T15:42:11.786" v="26" actId="14100"/>
          <ac:spMkLst>
            <pc:docMk/>
            <pc:sldMk cId="0" sldId="258"/>
            <ac:spMk id="78" creationId="{00000000-0000-0000-0000-000000000000}"/>
          </ac:spMkLst>
        </pc:spChg>
        <pc:spChg chg="mod">
          <ac:chgData name="Kevin Desai" userId="759d0333-e80f-43e9-9a9d-29343a9d66ae" providerId="ADAL" clId="{06DA5AAB-C110-4F04-9F5D-AE0E0AA4E490}" dt="2020-08-25T15:42:37.107" v="29" actId="1076"/>
          <ac:spMkLst>
            <pc:docMk/>
            <pc:sldMk cId="0" sldId="258"/>
            <ac:spMk id="79" creationId="{00000000-0000-0000-0000-000000000000}"/>
          </ac:spMkLst>
        </pc:spChg>
      </pc:sldChg>
      <pc:sldChg chg="modSp add del mod">
        <pc:chgData name="Kevin Desai" userId="759d0333-e80f-43e9-9a9d-29343a9d66ae" providerId="ADAL" clId="{06DA5AAB-C110-4F04-9F5D-AE0E0AA4E490}" dt="2020-08-25T15:42:44.786" v="30" actId="1076"/>
        <pc:sldMkLst>
          <pc:docMk/>
          <pc:sldMk cId="0" sldId="259"/>
        </pc:sldMkLst>
        <pc:spChg chg="mod">
          <ac:chgData name="Kevin Desai" userId="759d0333-e80f-43e9-9a9d-29343a9d66ae" providerId="ADAL" clId="{06DA5AAB-C110-4F04-9F5D-AE0E0AA4E490}" dt="2020-08-25T15:42:18.115" v="27" actId="14100"/>
          <ac:spMkLst>
            <pc:docMk/>
            <pc:sldMk cId="0" sldId="259"/>
            <ac:spMk id="87" creationId="{00000000-0000-0000-0000-000000000000}"/>
          </ac:spMkLst>
        </pc:spChg>
        <pc:spChg chg="mod">
          <ac:chgData name="Kevin Desai" userId="759d0333-e80f-43e9-9a9d-29343a9d66ae" providerId="ADAL" clId="{06DA5AAB-C110-4F04-9F5D-AE0E0AA4E490}" dt="2020-08-25T15:42:44.786" v="30" actId="1076"/>
          <ac:spMkLst>
            <pc:docMk/>
            <pc:sldMk cId="0" sldId="259"/>
            <ac:spMk id="88" creationId="{00000000-0000-0000-0000-000000000000}"/>
          </ac:spMkLst>
        </pc:spChg>
      </pc:sldChg>
      <pc:sldChg chg="modSp add del mod">
        <pc:chgData name="Kevin Desai" userId="759d0333-e80f-43e9-9a9d-29343a9d66ae" providerId="ADAL" clId="{06DA5AAB-C110-4F04-9F5D-AE0E0AA4E490}" dt="2020-08-25T15:42:00.971" v="25" actId="1076"/>
        <pc:sldMkLst>
          <pc:docMk/>
          <pc:sldMk cId="0" sldId="260"/>
        </pc:sldMkLst>
        <pc:spChg chg="mod">
          <ac:chgData name="Kevin Desai" userId="759d0333-e80f-43e9-9a9d-29343a9d66ae" providerId="ADAL" clId="{06DA5AAB-C110-4F04-9F5D-AE0E0AA4E490}" dt="2020-08-25T15:42:00.971" v="25" actId="1076"/>
          <ac:spMkLst>
            <pc:docMk/>
            <pc:sldMk cId="0" sldId="260"/>
            <ac:spMk id="96" creationId="{00000000-0000-0000-0000-000000000000}"/>
          </ac:spMkLst>
        </pc:spChg>
      </pc:sldChg>
      <pc:sldChg chg="modSp add del">
        <pc:chgData name="Kevin Desai" userId="759d0333-e80f-43e9-9a9d-29343a9d66ae" providerId="ADAL" clId="{06DA5AAB-C110-4F04-9F5D-AE0E0AA4E490}" dt="2020-08-25T15:43:00.254" v="31"/>
        <pc:sldMkLst>
          <pc:docMk/>
          <pc:sldMk cId="0" sldId="261"/>
        </pc:sldMkLst>
        <pc:graphicFrameChg chg="mod">
          <ac:chgData name="Kevin Desai" userId="759d0333-e80f-43e9-9a9d-29343a9d66ae" providerId="ADAL" clId="{06DA5AAB-C110-4F04-9F5D-AE0E0AA4E490}" dt="2020-08-25T15:43:00.254" v="31"/>
          <ac:graphicFrameMkLst>
            <pc:docMk/>
            <pc:sldMk cId="0" sldId="261"/>
            <ac:graphicFrameMk id="103" creationId="{00000000-0000-0000-0000-000000000000}"/>
          </ac:graphicFrameMkLst>
        </pc:graphicFrameChg>
      </pc:sldChg>
      <pc:sldChg chg="modSp add del mod">
        <pc:chgData name="Kevin Desai" userId="759d0333-e80f-43e9-9a9d-29343a9d66ae" providerId="ADAL" clId="{06DA5AAB-C110-4F04-9F5D-AE0E0AA4E490}" dt="2020-08-25T15:43:28.339" v="41" actId="20577"/>
        <pc:sldMkLst>
          <pc:docMk/>
          <pc:sldMk cId="0" sldId="262"/>
        </pc:sldMkLst>
        <pc:spChg chg="mod">
          <ac:chgData name="Kevin Desai" userId="759d0333-e80f-43e9-9a9d-29343a9d66ae" providerId="ADAL" clId="{06DA5AAB-C110-4F04-9F5D-AE0E0AA4E490}" dt="2020-08-25T15:43:28.339" v="41" actId="20577"/>
          <ac:spMkLst>
            <pc:docMk/>
            <pc:sldMk cId="0" sldId="262"/>
            <ac:spMk id="112" creationId="{00000000-0000-0000-0000-000000000000}"/>
          </ac:spMkLst>
        </pc:spChg>
        <pc:spChg chg="mod">
          <ac:chgData name="Kevin Desai" userId="759d0333-e80f-43e9-9a9d-29343a9d66ae" providerId="ADAL" clId="{06DA5AAB-C110-4F04-9F5D-AE0E0AA4E490}" dt="2020-08-25T15:43:16.675" v="33" actId="14100"/>
          <ac:spMkLst>
            <pc:docMk/>
            <pc:sldMk cId="0" sldId="262"/>
            <ac:spMk id="115" creationId="{00000000-0000-0000-0000-000000000000}"/>
          </ac:spMkLst>
        </pc:spChg>
      </pc:sldChg>
      <pc:sldChg chg="modSp add del mod">
        <pc:chgData name="Kevin Desai" userId="759d0333-e80f-43e9-9a9d-29343a9d66ae" providerId="ADAL" clId="{06DA5AAB-C110-4F04-9F5D-AE0E0AA4E490}" dt="2020-08-25T15:43:45.425" v="47" actId="20577"/>
        <pc:sldMkLst>
          <pc:docMk/>
          <pc:sldMk cId="0" sldId="263"/>
        </pc:sldMkLst>
        <pc:spChg chg="mod">
          <ac:chgData name="Kevin Desai" userId="759d0333-e80f-43e9-9a9d-29343a9d66ae" providerId="ADAL" clId="{06DA5AAB-C110-4F04-9F5D-AE0E0AA4E490}" dt="2020-08-25T15:43:45.425" v="47" actId="20577"/>
          <ac:spMkLst>
            <pc:docMk/>
            <pc:sldMk cId="0" sldId="263"/>
            <ac:spMk id="122" creationId="{00000000-0000-0000-0000-000000000000}"/>
          </ac:spMkLst>
        </pc:spChg>
      </pc:sldChg>
      <pc:sldChg chg="add del">
        <pc:chgData name="Kevin Desai" userId="759d0333-e80f-43e9-9a9d-29343a9d66ae" providerId="ADAL" clId="{06DA5AAB-C110-4F04-9F5D-AE0E0AA4E490}" dt="2020-08-25T15:43:49.725" v="48" actId="47"/>
        <pc:sldMkLst>
          <pc:docMk/>
          <pc:sldMk cId="0" sldId="264"/>
        </pc:sldMkLst>
      </pc:sldChg>
      <pc:sldChg chg="add del">
        <pc:chgData name="Kevin Desai" userId="759d0333-e80f-43e9-9a9d-29343a9d66ae" providerId="ADAL" clId="{06DA5AAB-C110-4F04-9F5D-AE0E0AA4E490}" dt="2020-08-25T15:41:41.567" v="22"/>
        <pc:sldMkLst>
          <pc:docMk/>
          <pc:sldMk cId="0" sldId="265"/>
        </pc:sldMkLst>
      </pc:sldChg>
      <pc:sldChg chg="modSp add del mod">
        <pc:chgData name="Kevin Desai" userId="759d0333-e80f-43e9-9a9d-29343a9d66ae" providerId="ADAL" clId="{06DA5AAB-C110-4F04-9F5D-AE0E0AA4E490}" dt="2020-08-25T15:44:04.059" v="49" actId="1076"/>
        <pc:sldMkLst>
          <pc:docMk/>
          <pc:sldMk cId="0" sldId="266"/>
        </pc:sldMkLst>
        <pc:spChg chg="mod">
          <ac:chgData name="Kevin Desai" userId="759d0333-e80f-43e9-9a9d-29343a9d66ae" providerId="ADAL" clId="{06DA5AAB-C110-4F04-9F5D-AE0E0AA4E490}" dt="2020-08-25T15:44:04.059" v="49" actId="1076"/>
          <ac:spMkLst>
            <pc:docMk/>
            <pc:sldMk cId="0" sldId="266"/>
            <ac:spMk id="148" creationId="{00000000-0000-0000-0000-000000000000}"/>
          </ac:spMkLst>
        </pc:spChg>
      </pc:sldChg>
      <pc:sldChg chg="add del">
        <pc:chgData name="Kevin Desai" userId="759d0333-e80f-43e9-9a9d-29343a9d66ae" providerId="ADAL" clId="{06DA5AAB-C110-4F04-9F5D-AE0E0AA4E490}" dt="2020-08-25T15:44:07.021" v="50" actId="47"/>
        <pc:sldMkLst>
          <pc:docMk/>
          <pc:sldMk cId="0" sldId="267"/>
        </pc:sldMkLst>
      </pc:sldChg>
      <pc:sldChg chg="modSp add del mod">
        <pc:chgData name="Kevin Desai" userId="759d0333-e80f-43e9-9a9d-29343a9d66ae" providerId="ADAL" clId="{06DA5AAB-C110-4F04-9F5D-AE0E0AA4E490}" dt="2020-08-25T15:44:19.765" v="53" actId="13822"/>
        <pc:sldMkLst>
          <pc:docMk/>
          <pc:sldMk cId="0" sldId="268"/>
        </pc:sldMkLst>
        <pc:spChg chg="mod">
          <ac:chgData name="Kevin Desai" userId="759d0333-e80f-43e9-9a9d-29343a9d66ae" providerId="ADAL" clId="{06DA5AAB-C110-4F04-9F5D-AE0E0AA4E490}" dt="2020-08-25T15:44:19.765" v="53" actId="13822"/>
          <ac:spMkLst>
            <pc:docMk/>
            <pc:sldMk cId="0" sldId="268"/>
            <ac:spMk id="162" creationId="{00000000-0000-0000-0000-000000000000}"/>
          </ac:spMkLst>
        </pc:spChg>
      </pc:sldChg>
      <pc:sldChg chg="modSp add del mod">
        <pc:chgData name="Kevin Desai" userId="759d0333-e80f-43e9-9a9d-29343a9d66ae" providerId="ADAL" clId="{06DA5AAB-C110-4F04-9F5D-AE0E0AA4E490}" dt="2020-08-25T15:44:33.443" v="54" actId="13822"/>
        <pc:sldMkLst>
          <pc:docMk/>
          <pc:sldMk cId="0" sldId="269"/>
        </pc:sldMkLst>
        <pc:spChg chg="mod">
          <ac:chgData name="Kevin Desai" userId="759d0333-e80f-43e9-9a9d-29343a9d66ae" providerId="ADAL" clId="{06DA5AAB-C110-4F04-9F5D-AE0E0AA4E490}" dt="2020-08-25T15:44:33.443" v="54" actId="13822"/>
          <ac:spMkLst>
            <pc:docMk/>
            <pc:sldMk cId="0" sldId="269"/>
            <ac:spMk id="169" creationId="{00000000-0000-0000-0000-000000000000}"/>
          </ac:spMkLst>
        </pc:spChg>
      </pc:sldChg>
      <pc:sldChg chg="modSp add mod">
        <pc:chgData name="Kevin Desai" userId="759d0333-e80f-43e9-9a9d-29343a9d66ae" providerId="ADAL" clId="{06DA5AAB-C110-4F04-9F5D-AE0E0AA4E490}" dt="2020-08-25T15:45:14.618" v="57" actId="1076"/>
        <pc:sldMkLst>
          <pc:docMk/>
          <pc:sldMk cId="0" sldId="270"/>
        </pc:sldMkLst>
        <pc:spChg chg="mod">
          <ac:chgData name="Kevin Desai" userId="759d0333-e80f-43e9-9a9d-29343a9d66ae" providerId="ADAL" clId="{06DA5AAB-C110-4F04-9F5D-AE0E0AA4E490}" dt="2020-08-25T15:44:48.262" v="55" actId="13822"/>
          <ac:spMkLst>
            <pc:docMk/>
            <pc:sldMk cId="0" sldId="270"/>
            <ac:spMk id="176"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7"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8"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9" creationId="{00000000-0000-0000-0000-000000000000}"/>
          </ac:spMkLst>
        </pc:spChg>
        <pc:spChg chg="mod">
          <ac:chgData name="Kevin Desai" userId="759d0333-e80f-43e9-9a9d-29343a9d66ae" providerId="ADAL" clId="{06DA5AAB-C110-4F04-9F5D-AE0E0AA4E490}" dt="2020-08-25T15:45:14.618" v="57" actId="1076"/>
          <ac:spMkLst>
            <pc:docMk/>
            <pc:sldMk cId="0" sldId="270"/>
            <ac:spMk id="182" creationId="{00000000-0000-0000-0000-000000000000}"/>
          </ac:spMkLst>
        </pc:spChg>
      </pc:sldChg>
      <pc:sldChg chg="modSp add del mod">
        <pc:chgData name="Kevin Desai" userId="759d0333-e80f-43e9-9a9d-29343a9d66ae" providerId="ADAL" clId="{06DA5AAB-C110-4F04-9F5D-AE0E0AA4E490}" dt="2020-08-25T15:45:54.842" v="62" actId="1076"/>
        <pc:sldMkLst>
          <pc:docMk/>
          <pc:sldMk cId="0" sldId="271"/>
        </pc:sldMkLst>
        <pc:spChg chg="mod">
          <ac:chgData name="Kevin Desai" userId="759d0333-e80f-43e9-9a9d-29343a9d66ae" providerId="ADAL" clId="{06DA5AAB-C110-4F04-9F5D-AE0E0AA4E490}" dt="2020-08-25T15:45:37.569" v="58" actId="13822"/>
          <ac:spMkLst>
            <pc:docMk/>
            <pc:sldMk cId="0" sldId="271"/>
            <ac:spMk id="189"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0"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1" creationId="{00000000-0000-0000-0000-000000000000}"/>
          </ac:spMkLst>
        </pc:spChg>
        <pc:spChg chg="mod">
          <ac:chgData name="Kevin Desai" userId="759d0333-e80f-43e9-9a9d-29343a9d66ae" providerId="ADAL" clId="{06DA5AAB-C110-4F04-9F5D-AE0E0AA4E490}" dt="2020-08-25T15:45:49.362" v="61" actId="1076"/>
          <ac:spMkLst>
            <pc:docMk/>
            <pc:sldMk cId="0" sldId="271"/>
            <ac:spMk id="194" creationId="{00000000-0000-0000-0000-000000000000}"/>
          </ac:spMkLst>
        </pc:spChg>
        <pc:spChg chg="mod">
          <ac:chgData name="Kevin Desai" userId="759d0333-e80f-43e9-9a9d-29343a9d66ae" providerId="ADAL" clId="{06DA5AAB-C110-4F04-9F5D-AE0E0AA4E490}" dt="2020-08-25T15:45:54.842" v="62" actId="1076"/>
          <ac:spMkLst>
            <pc:docMk/>
            <pc:sldMk cId="0" sldId="271"/>
            <ac:spMk id="195" creationId="{00000000-0000-0000-0000-000000000000}"/>
          </ac:spMkLst>
        </pc:spChg>
      </pc:sldChg>
      <pc:sldChg chg="add">
        <pc:chgData name="Kevin Desai" userId="759d0333-e80f-43e9-9a9d-29343a9d66ae" providerId="ADAL" clId="{06DA5AAB-C110-4F04-9F5D-AE0E0AA4E490}" dt="2020-08-25T15:41:41.567" v="22"/>
        <pc:sldMkLst>
          <pc:docMk/>
          <pc:sldMk cId="3301826449" sldId="272"/>
        </pc:sldMkLst>
      </pc:sldChg>
      <pc:sldChg chg="add">
        <pc:chgData name="Kevin Desai" userId="759d0333-e80f-43e9-9a9d-29343a9d66ae" providerId="ADAL" clId="{06DA5AAB-C110-4F04-9F5D-AE0E0AA4E490}" dt="2020-08-25T15:41:41.567" v="22"/>
        <pc:sldMkLst>
          <pc:docMk/>
          <pc:sldMk cId="463437545" sldId="273"/>
        </pc:sldMkLst>
      </pc:sldChg>
      <pc:sldChg chg="add">
        <pc:chgData name="Kevin Desai" userId="759d0333-e80f-43e9-9a9d-29343a9d66ae" providerId="ADAL" clId="{06DA5AAB-C110-4F04-9F5D-AE0E0AA4E490}" dt="2020-08-25T15:41:41.567" v="22"/>
        <pc:sldMkLst>
          <pc:docMk/>
          <pc:sldMk cId="2889096384" sldId="274"/>
        </pc:sldMkLst>
      </pc:sldChg>
      <pc:sldChg chg="add">
        <pc:chgData name="Kevin Desai" userId="759d0333-e80f-43e9-9a9d-29343a9d66ae" providerId="ADAL" clId="{06DA5AAB-C110-4F04-9F5D-AE0E0AA4E490}" dt="2020-08-25T15:41:41.567" v="22"/>
        <pc:sldMkLst>
          <pc:docMk/>
          <pc:sldMk cId="0" sldId="275"/>
        </pc:sldMkLst>
      </pc:sldChg>
      <pc:sldChg chg="add del">
        <pc:chgData name="Kevin Desai" userId="759d0333-e80f-43e9-9a9d-29343a9d66ae" providerId="ADAL" clId="{06DA5AAB-C110-4F04-9F5D-AE0E0AA4E490}" dt="2020-08-25T15:47:15.902" v="63" actId="47"/>
        <pc:sldMkLst>
          <pc:docMk/>
          <pc:sldMk cId="0" sldId="276"/>
        </pc:sldMkLst>
      </pc:sldChg>
      <pc:sldChg chg="add del">
        <pc:chgData name="Kevin Desai" userId="759d0333-e80f-43e9-9a9d-29343a9d66ae" providerId="ADAL" clId="{06DA5AAB-C110-4F04-9F5D-AE0E0AA4E490}" dt="2020-08-25T15:47:17.469" v="64" actId="47"/>
        <pc:sldMkLst>
          <pc:docMk/>
          <pc:sldMk cId="0" sldId="277"/>
        </pc:sldMkLst>
      </pc:sldChg>
      <pc:sldChg chg="add">
        <pc:chgData name="Kevin Desai" userId="759d0333-e80f-43e9-9a9d-29343a9d66ae" providerId="ADAL" clId="{06DA5AAB-C110-4F04-9F5D-AE0E0AA4E490}" dt="2020-08-25T15:41:41.567" v="22"/>
        <pc:sldMkLst>
          <pc:docMk/>
          <pc:sldMk cId="0" sldId="278"/>
        </pc:sldMkLst>
      </pc:sldChg>
      <pc:sldMasterChg chg="delSldLayout">
        <pc:chgData name="Kevin Desai" userId="759d0333-e80f-43e9-9a9d-29343a9d66ae" providerId="ADAL" clId="{06DA5AAB-C110-4F04-9F5D-AE0E0AA4E490}" dt="2020-08-25T15:39:18.808" v="21" actId="47"/>
        <pc:sldMasterMkLst>
          <pc:docMk/>
          <pc:sldMasterMk cId="0" sldId="2147483660"/>
        </pc:sldMasterMkLst>
        <pc:sldLayoutChg chg="del">
          <pc:chgData name="Kevin Desai" userId="759d0333-e80f-43e9-9a9d-29343a9d66ae" providerId="ADAL" clId="{06DA5AAB-C110-4F04-9F5D-AE0E0AA4E490}" dt="2020-08-25T15:39:18.808" v="21" actId="47"/>
          <pc:sldLayoutMkLst>
            <pc:docMk/>
            <pc:sldMasterMk cId="0" sldId="2147483660"/>
            <pc:sldLayoutMk cId="0" sldId="2147483650"/>
          </pc:sldLayoutMkLst>
        </pc:sldLayoutChg>
      </pc:sldMasterChg>
    </pc:docChg>
  </pc:docChgLst>
  <pc:docChgLst>
    <pc:chgData name="Kevin Desai" userId="759d0333-e80f-43e9-9a9d-29343a9d66ae" providerId="ADAL" clId="{DF91983A-6D1D-41EC-8646-EE3EBF0DAA85}"/>
    <pc:docChg chg="undo redo custSel addSld delSld modSld sldOrd">
      <pc:chgData name="Kevin Desai" userId="759d0333-e80f-43e9-9a9d-29343a9d66ae" providerId="ADAL" clId="{DF91983A-6D1D-41EC-8646-EE3EBF0DAA85}" dt="2020-08-25T23:24:18.509" v="738" actId="20577"/>
      <pc:docMkLst>
        <pc:docMk/>
      </pc:docMkLst>
      <pc:sldChg chg="modSp mod">
        <pc:chgData name="Kevin Desai" userId="759d0333-e80f-43e9-9a9d-29343a9d66ae" providerId="ADAL" clId="{DF91983A-6D1D-41EC-8646-EE3EBF0DAA85}" dt="2020-08-25T18:49:40.936" v="21" actId="20577"/>
        <pc:sldMkLst>
          <pc:docMk/>
          <pc:sldMk cId="0" sldId="256"/>
        </pc:sldMkLst>
        <pc:spChg chg="mod">
          <ac:chgData name="Kevin Desai" userId="759d0333-e80f-43e9-9a9d-29343a9d66ae" providerId="ADAL" clId="{DF91983A-6D1D-41EC-8646-EE3EBF0DAA85}" dt="2020-08-25T18:49:40.936" v="21" actId="20577"/>
          <ac:spMkLst>
            <pc:docMk/>
            <pc:sldMk cId="0" sldId="256"/>
            <ac:spMk id="61" creationId="{00000000-0000-0000-0000-000000000000}"/>
          </ac:spMkLst>
        </pc:spChg>
      </pc:sldChg>
      <pc:sldChg chg="del">
        <pc:chgData name="Kevin Desai" userId="759d0333-e80f-43e9-9a9d-29343a9d66ae" providerId="ADAL" clId="{DF91983A-6D1D-41EC-8646-EE3EBF0DAA85}" dt="2020-08-25T18:49:44.214" v="22" actId="47"/>
        <pc:sldMkLst>
          <pc:docMk/>
          <pc:sldMk cId="0" sldId="257"/>
        </pc:sldMkLst>
      </pc:sldChg>
      <pc:sldChg chg="del">
        <pc:chgData name="Kevin Desai" userId="759d0333-e80f-43e9-9a9d-29343a9d66ae" providerId="ADAL" clId="{DF91983A-6D1D-41EC-8646-EE3EBF0DAA85}" dt="2020-08-25T18:49:44.761" v="23" actId="47"/>
        <pc:sldMkLst>
          <pc:docMk/>
          <pc:sldMk cId="0" sldId="258"/>
        </pc:sldMkLst>
      </pc:sldChg>
      <pc:sldChg chg="del">
        <pc:chgData name="Kevin Desai" userId="759d0333-e80f-43e9-9a9d-29343a9d66ae" providerId="ADAL" clId="{DF91983A-6D1D-41EC-8646-EE3EBF0DAA85}" dt="2020-08-25T18:49:44.922" v="24" actId="47"/>
        <pc:sldMkLst>
          <pc:docMk/>
          <pc:sldMk cId="0" sldId="259"/>
        </pc:sldMkLst>
      </pc:sldChg>
      <pc:sldChg chg="del">
        <pc:chgData name="Kevin Desai" userId="759d0333-e80f-43e9-9a9d-29343a9d66ae" providerId="ADAL" clId="{DF91983A-6D1D-41EC-8646-EE3EBF0DAA85}" dt="2020-08-25T18:49:45.098" v="25" actId="47"/>
        <pc:sldMkLst>
          <pc:docMk/>
          <pc:sldMk cId="0" sldId="260"/>
        </pc:sldMkLst>
      </pc:sldChg>
      <pc:sldChg chg="del">
        <pc:chgData name="Kevin Desai" userId="759d0333-e80f-43e9-9a9d-29343a9d66ae" providerId="ADAL" clId="{DF91983A-6D1D-41EC-8646-EE3EBF0DAA85}" dt="2020-08-25T18:49:45.248" v="26" actId="47"/>
        <pc:sldMkLst>
          <pc:docMk/>
          <pc:sldMk cId="0" sldId="261"/>
        </pc:sldMkLst>
      </pc:sldChg>
      <pc:sldChg chg="del">
        <pc:chgData name="Kevin Desai" userId="759d0333-e80f-43e9-9a9d-29343a9d66ae" providerId="ADAL" clId="{DF91983A-6D1D-41EC-8646-EE3EBF0DAA85}" dt="2020-08-25T18:49:46.008" v="27" actId="47"/>
        <pc:sldMkLst>
          <pc:docMk/>
          <pc:sldMk cId="0" sldId="262"/>
        </pc:sldMkLst>
      </pc:sldChg>
      <pc:sldChg chg="del">
        <pc:chgData name="Kevin Desai" userId="759d0333-e80f-43e9-9a9d-29343a9d66ae" providerId="ADAL" clId="{DF91983A-6D1D-41EC-8646-EE3EBF0DAA85}" dt="2020-08-25T18:49:46.862" v="28" actId="47"/>
        <pc:sldMkLst>
          <pc:docMk/>
          <pc:sldMk cId="0" sldId="263"/>
        </pc:sldMkLst>
      </pc:sldChg>
      <pc:sldChg chg="del">
        <pc:chgData name="Kevin Desai" userId="759d0333-e80f-43e9-9a9d-29343a9d66ae" providerId="ADAL" clId="{DF91983A-6D1D-41EC-8646-EE3EBF0DAA85}" dt="2020-08-25T18:49:47.273" v="29" actId="47"/>
        <pc:sldMkLst>
          <pc:docMk/>
          <pc:sldMk cId="0" sldId="265"/>
        </pc:sldMkLst>
      </pc:sldChg>
      <pc:sldChg chg="del">
        <pc:chgData name="Kevin Desai" userId="759d0333-e80f-43e9-9a9d-29343a9d66ae" providerId="ADAL" clId="{DF91983A-6D1D-41EC-8646-EE3EBF0DAA85}" dt="2020-08-25T18:49:47.736" v="30" actId="47"/>
        <pc:sldMkLst>
          <pc:docMk/>
          <pc:sldMk cId="0" sldId="266"/>
        </pc:sldMkLst>
      </pc:sldChg>
      <pc:sldChg chg="del">
        <pc:chgData name="Kevin Desai" userId="759d0333-e80f-43e9-9a9d-29343a9d66ae" providerId="ADAL" clId="{DF91983A-6D1D-41EC-8646-EE3EBF0DAA85}" dt="2020-08-25T18:49:49.710" v="31" actId="47"/>
        <pc:sldMkLst>
          <pc:docMk/>
          <pc:sldMk cId="0" sldId="268"/>
        </pc:sldMkLst>
      </pc:sldChg>
      <pc:sldChg chg="modSp mod">
        <pc:chgData name="Kevin Desai" userId="759d0333-e80f-43e9-9a9d-29343a9d66ae" providerId="ADAL" clId="{DF91983A-6D1D-41EC-8646-EE3EBF0DAA85}" dt="2020-08-25T18:54:06.258" v="49" actId="20577"/>
        <pc:sldMkLst>
          <pc:docMk/>
          <pc:sldMk cId="0" sldId="270"/>
        </pc:sldMkLst>
        <pc:spChg chg="mod">
          <ac:chgData name="Kevin Desai" userId="759d0333-e80f-43e9-9a9d-29343a9d66ae" providerId="ADAL" clId="{DF91983A-6D1D-41EC-8646-EE3EBF0DAA85}" dt="2020-08-25T18:54:06.258" v="49" actId="20577"/>
          <ac:spMkLst>
            <pc:docMk/>
            <pc:sldMk cId="0" sldId="270"/>
            <ac:spMk id="174" creationId="{00000000-0000-0000-0000-000000000000}"/>
          </ac:spMkLst>
        </pc:spChg>
      </pc:sldChg>
      <pc:sldChg chg="modSp mod">
        <pc:chgData name="Kevin Desai" userId="759d0333-e80f-43e9-9a9d-29343a9d66ae" providerId="ADAL" clId="{DF91983A-6D1D-41EC-8646-EE3EBF0DAA85}" dt="2020-08-25T18:54:13.544" v="65" actId="20577"/>
        <pc:sldMkLst>
          <pc:docMk/>
          <pc:sldMk cId="0" sldId="271"/>
        </pc:sldMkLst>
        <pc:spChg chg="mod">
          <ac:chgData name="Kevin Desai" userId="759d0333-e80f-43e9-9a9d-29343a9d66ae" providerId="ADAL" clId="{DF91983A-6D1D-41EC-8646-EE3EBF0DAA85}" dt="2020-08-25T18:54:13.544" v="65" actId="20577"/>
          <ac:spMkLst>
            <pc:docMk/>
            <pc:sldMk cId="0" sldId="271"/>
            <ac:spMk id="187" creationId="{00000000-0000-0000-0000-000000000000}"/>
          </ac:spMkLst>
        </pc:spChg>
      </pc:sldChg>
      <pc:sldChg chg="addSp delSp modSp add mod ord modAnim">
        <pc:chgData name="Kevin Desai" userId="759d0333-e80f-43e9-9a9d-29343a9d66ae" providerId="ADAL" clId="{DF91983A-6D1D-41EC-8646-EE3EBF0DAA85}" dt="2020-08-25T23:22:01.809" v="699" actId="2711"/>
        <pc:sldMkLst>
          <pc:docMk/>
          <pc:sldMk cId="3017562631" sldId="272"/>
        </pc:sldMkLst>
        <pc:spChg chg="add del mod">
          <ac:chgData name="Kevin Desai" userId="759d0333-e80f-43e9-9a9d-29343a9d66ae" providerId="ADAL" clId="{DF91983A-6D1D-41EC-8646-EE3EBF0DAA85}" dt="2020-08-25T18:57:02.416" v="98" actId="478"/>
          <ac:spMkLst>
            <pc:docMk/>
            <pc:sldMk cId="3017562631" sldId="272"/>
            <ac:spMk id="3" creationId="{2A12416A-FABA-479C-B1C4-046E8108E5FE}"/>
          </ac:spMkLst>
        </pc:spChg>
        <pc:spChg chg="add mod">
          <ac:chgData name="Kevin Desai" userId="759d0333-e80f-43e9-9a9d-29343a9d66ae" providerId="ADAL" clId="{DF91983A-6D1D-41EC-8646-EE3EBF0DAA85}" dt="2020-08-25T23:17:28.756" v="596" actId="113"/>
          <ac:spMkLst>
            <pc:docMk/>
            <pc:sldMk cId="3017562631" sldId="272"/>
            <ac:spMk id="14" creationId="{6D2D8BFC-9288-4402-8C52-705569BC367D}"/>
          </ac:spMkLst>
        </pc:spChg>
        <pc:spChg chg="mod">
          <ac:chgData name="Kevin Desai" userId="759d0333-e80f-43e9-9a9d-29343a9d66ae" providerId="ADAL" clId="{DF91983A-6D1D-41EC-8646-EE3EBF0DAA85}" dt="2020-08-25T23:06:51.544" v="246" actId="20577"/>
          <ac:spMkLst>
            <pc:docMk/>
            <pc:sldMk cId="3017562631" sldId="272"/>
            <ac:spMk id="174" creationId="{00000000-0000-0000-0000-000000000000}"/>
          </ac:spMkLst>
        </pc:spChg>
        <pc:spChg chg="del">
          <ac:chgData name="Kevin Desai" userId="759d0333-e80f-43e9-9a9d-29343a9d66ae" providerId="ADAL" clId="{DF91983A-6D1D-41EC-8646-EE3EBF0DAA85}" dt="2020-08-25T18:57:00.198" v="97" actId="478"/>
          <ac:spMkLst>
            <pc:docMk/>
            <pc:sldMk cId="3017562631" sldId="272"/>
            <ac:spMk id="175" creationId="{00000000-0000-0000-0000-000000000000}"/>
          </ac:spMkLst>
        </pc:spChg>
        <pc:spChg chg="mod">
          <ac:chgData name="Kevin Desai" userId="759d0333-e80f-43e9-9a9d-29343a9d66ae" providerId="ADAL" clId="{DF91983A-6D1D-41EC-8646-EE3EBF0DAA85}" dt="2020-08-25T23:17:35.590" v="597" actId="1076"/>
          <ac:spMkLst>
            <pc:docMk/>
            <pc:sldMk cId="3017562631" sldId="272"/>
            <ac:spMk id="176"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7"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8"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9"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0"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1" creationId="{00000000-0000-0000-0000-000000000000}"/>
          </ac:spMkLst>
        </pc:spChg>
        <pc:spChg chg="del">
          <ac:chgData name="Kevin Desai" userId="759d0333-e80f-43e9-9a9d-29343a9d66ae" providerId="ADAL" clId="{DF91983A-6D1D-41EC-8646-EE3EBF0DAA85}" dt="2020-08-25T18:57:09.906" v="100" actId="478"/>
          <ac:spMkLst>
            <pc:docMk/>
            <pc:sldMk cId="3017562631" sldId="272"/>
            <ac:spMk id="182" creationId="{00000000-0000-0000-0000-000000000000}"/>
          </ac:spMkLst>
        </pc:spChg>
        <pc:graphicFrameChg chg="add mod modGraphic">
          <ac:chgData name="Kevin Desai" userId="759d0333-e80f-43e9-9a9d-29343a9d66ae" providerId="ADAL" clId="{DF91983A-6D1D-41EC-8646-EE3EBF0DAA85}" dt="2020-08-25T23:22:01.809" v="699" actId="2711"/>
          <ac:graphicFrameMkLst>
            <pc:docMk/>
            <pc:sldMk cId="3017562631" sldId="272"/>
            <ac:graphicFrameMk id="4" creationId="{8D8F7D50-AE72-4F30-BADE-BFF9E1807FD6}"/>
          </ac:graphicFrameMkLst>
        </pc:graphicFrameChg>
      </pc:sldChg>
      <pc:sldChg chg="add del">
        <pc:chgData name="Kevin Desai" userId="759d0333-e80f-43e9-9a9d-29343a9d66ae" providerId="ADAL" clId="{DF91983A-6D1D-41EC-8646-EE3EBF0DAA85}" dt="2020-08-25T18:56:44.942" v="67" actId="2890"/>
        <pc:sldMkLst>
          <pc:docMk/>
          <pc:sldMk cId="3301826449" sldId="272"/>
        </pc:sldMkLst>
      </pc:sldChg>
      <pc:sldChg chg="addSp modSp add del mod">
        <pc:chgData name="Kevin Desai" userId="759d0333-e80f-43e9-9a9d-29343a9d66ae" providerId="ADAL" clId="{DF91983A-6D1D-41EC-8646-EE3EBF0DAA85}" dt="2020-08-25T23:24:14.510" v="737" actId="20577"/>
        <pc:sldMkLst>
          <pc:docMk/>
          <pc:sldMk cId="463437545" sldId="273"/>
        </pc:sldMkLst>
        <pc:spChg chg="add mod">
          <ac:chgData name="Kevin Desai" userId="759d0333-e80f-43e9-9a9d-29343a9d66ae" providerId="ADAL" clId="{DF91983A-6D1D-41EC-8646-EE3EBF0DAA85}" dt="2020-08-25T23:18:32.969" v="605" actId="1076"/>
          <ac:spMkLst>
            <pc:docMk/>
            <pc:sldMk cId="463437545" sldId="273"/>
            <ac:spMk id="6" creationId="{5EA2EBC5-7E03-4283-90B5-25E06EB0DA90}"/>
          </ac:spMkLst>
        </pc:spChg>
        <pc:spChg chg="mod">
          <ac:chgData name="Kevin Desai" userId="759d0333-e80f-43e9-9a9d-29343a9d66ae" providerId="ADAL" clId="{DF91983A-6D1D-41EC-8646-EE3EBF0DAA85}" dt="2020-08-25T23:24:14.510" v="737" actId="20577"/>
          <ac:spMkLst>
            <pc:docMk/>
            <pc:sldMk cId="463437545" sldId="273"/>
            <ac:spMk id="174" creationId="{00000000-0000-0000-0000-000000000000}"/>
          </ac:spMkLst>
        </pc:spChg>
        <pc:spChg chg="mod">
          <ac:chgData name="Kevin Desai" userId="759d0333-e80f-43e9-9a9d-29343a9d66ae" providerId="ADAL" clId="{DF91983A-6D1D-41EC-8646-EE3EBF0DAA85}" dt="2020-08-25T23:18:07.465" v="601" actId="1076"/>
          <ac:spMkLst>
            <pc:docMk/>
            <pc:sldMk cId="463437545" sldId="273"/>
            <ac:spMk id="176" creationId="{00000000-0000-0000-0000-000000000000}"/>
          </ac:spMkLst>
        </pc:spChg>
        <pc:graphicFrameChg chg="modGraphic">
          <ac:chgData name="Kevin Desai" userId="759d0333-e80f-43e9-9a9d-29343a9d66ae" providerId="ADAL" clId="{DF91983A-6D1D-41EC-8646-EE3EBF0DAA85}" dt="2020-08-25T23:22:17.936" v="702" actId="14734"/>
          <ac:graphicFrameMkLst>
            <pc:docMk/>
            <pc:sldMk cId="463437545" sldId="273"/>
            <ac:graphicFrameMk id="4" creationId="{8D8F7D50-AE72-4F30-BADE-BFF9E1807FD6}"/>
          </ac:graphicFrameMkLst>
        </pc:graphicFrameChg>
      </pc:sldChg>
      <pc:sldChg chg="modSp add del mod">
        <pc:chgData name="Kevin Desai" userId="759d0333-e80f-43e9-9a9d-29343a9d66ae" providerId="ADAL" clId="{DF91983A-6D1D-41EC-8646-EE3EBF0DAA85}" dt="2020-08-25T23:24:18.509" v="738" actId="20577"/>
        <pc:sldMkLst>
          <pc:docMk/>
          <pc:sldMk cId="2889096384" sldId="274"/>
        </pc:sldMkLst>
        <pc:spChg chg="mod">
          <ac:chgData name="Kevin Desai" userId="759d0333-e80f-43e9-9a9d-29343a9d66ae" providerId="ADAL" clId="{DF91983A-6D1D-41EC-8646-EE3EBF0DAA85}" dt="2020-08-25T23:24:18.509" v="738" actId="20577"/>
          <ac:spMkLst>
            <pc:docMk/>
            <pc:sldMk cId="2889096384" sldId="274"/>
            <ac:spMk id="174" creationId="{00000000-0000-0000-0000-000000000000}"/>
          </ac:spMkLst>
        </pc:spChg>
        <pc:spChg chg="mod">
          <ac:chgData name="Kevin Desai" userId="759d0333-e80f-43e9-9a9d-29343a9d66ae" providerId="ADAL" clId="{DF91983A-6D1D-41EC-8646-EE3EBF0DAA85}" dt="2020-08-25T23:19:55.440" v="621" actId="1076"/>
          <ac:spMkLst>
            <pc:docMk/>
            <pc:sldMk cId="2889096384" sldId="274"/>
            <ac:spMk id="176" creationId="{00000000-0000-0000-0000-000000000000}"/>
          </ac:spMkLst>
        </pc:spChg>
        <pc:graphicFrameChg chg="modGraphic">
          <ac:chgData name="Kevin Desai" userId="759d0333-e80f-43e9-9a9d-29343a9d66ae" providerId="ADAL" clId="{DF91983A-6D1D-41EC-8646-EE3EBF0DAA85}" dt="2020-08-25T23:23:55.656" v="734" actId="20577"/>
          <ac:graphicFrameMkLst>
            <pc:docMk/>
            <pc:sldMk cId="2889096384" sldId="274"/>
            <ac:graphicFrameMk id="4" creationId="{8D8F7D50-AE72-4F30-BADE-BFF9E1807FD6}"/>
          </ac:graphicFrameMkLst>
        </pc:graphicFrameChg>
      </pc:sldChg>
      <pc:sldChg chg="del">
        <pc:chgData name="Kevin Desai" userId="759d0333-e80f-43e9-9a9d-29343a9d66ae" providerId="ADAL" clId="{DF91983A-6D1D-41EC-8646-EE3EBF0DAA85}" dt="2020-08-25T18:49:59.795" v="35" actId="47"/>
        <pc:sldMkLst>
          <pc:docMk/>
          <pc:sldMk cId="0" sldId="275"/>
        </pc:sldMkLst>
      </pc:sldChg>
      <pc:sldChg chg="del">
        <pc:chgData name="Kevin Desai" userId="759d0333-e80f-43e9-9a9d-29343a9d66ae" providerId="ADAL" clId="{DF91983A-6D1D-41EC-8646-EE3EBF0DAA85}" dt="2020-08-25T18:50:02.148" v="36" actId="47"/>
        <pc:sldMkLst>
          <pc:docMk/>
          <pc:sldMk cId="0" sldId="278"/>
        </pc:sldMkLst>
      </pc:sldChg>
    </pc:docChg>
  </pc:docChgLst>
  <pc:docChgLst>
    <pc:chgData name="Kevin Desai" userId="759d0333-e80f-43e9-9a9d-29343a9d66ae" providerId="ADAL" clId="{90186585-3B96-4F51-B8B4-6B912644209F}"/>
    <pc:docChg chg="undo custSel addSld delSld modSld">
      <pc:chgData name="Kevin Desai" userId="759d0333-e80f-43e9-9a9d-29343a9d66ae" providerId="ADAL" clId="{90186585-3B96-4F51-B8B4-6B912644209F}" dt="2020-08-25T23:37:46.021" v="193" actId="14100"/>
      <pc:docMkLst>
        <pc:docMk/>
      </pc:docMkLst>
      <pc:sldChg chg="modSp mod">
        <pc:chgData name="Kevin Desai" userId="759d0333-e80f-43e9-9a9d-29343a9d66ae" providerId="ADAL" clId="{90186585-3B96-4F51-B8B4-6B912644209F}" dt="2020-08-25T23:25:37.792" v="28" actId="20577"/>
        <pc:sldMkLst>
          <pc:docMk/>
          <pc:sldMk cId="0" sldId="256"/>
        </pc:sldMkLst>
        <pc:spChg chg="mod">
          <ac:chgData name="Kevin Desai" userId="759d0333-e80f-43e9-9a9d-29343a9d66ae" providerId="ADAL" clId="{90186585-3B96-4F51-B8B4-6B912644209F}" dt="2020-08-25T23:25:37.792" v="28" actId="20577"/>
          <ac:spMkLst>
            <pc:docMk/>
            <pc:sldMk cId="0" sldId="256"/>
            <ac:spMk id="61" creationId="{00000000-0000-0000-0000-000000000000}"/>
          </ac:spMkLst>
        </pc:spChg>
      </pc:sldChg>
      <pc:sldChg chg="add">
        <pc:chgData name="Kevin Desai" userId="759d0333-e80f-43e9-9a9d-29343a9d66ae" providerId="ADAL" clId="{90186585-3B96-4F51-B8B4-6B912644209F}" dt="2020-08-25T23:27:39.075" v="30"/>
        <pc:sldMkLst>
          <pc:docMk/>
          <pc:sldMk cId="0" sldId="258"/>
        </pc:sldMkLst>
      </pc:sldChg>
      <pc:sldChg chg="modSp add mod">
        <pc:chgData name="Kevin Desai" userId="759d0333-e80f-43e9-9a9d-29343a9d66ae" providerId="ADAL" clId="{90186585-3B96-4F51-B8B4-6B912644209F}" dt="2020-08-25T23:28:15.498" v="34" actId="1076"/>
        <pc:sldMkLst>
          <pc:docMk/>
          <pc:sldMk cId="0" sldId="259"/>
        </pc:sldMkLst>
        <pc:spChg chg="mod">
          <ac:chgData name="Kevin Desai" userId="759d0333-e80f-43e9-9a9d-29343a9d66ae" providerId="ADAL" clId="{90186585-3B96-4F51-B8B4-6B912644209F}" dt="2020-08-25T23:28:15.498" v="34" actId="1076"/>
          <ac:spMkLst>
            <pc:docMk/>
            <pc:sldMk cId="0" sldId="259"/>
            <ac:spMk id="87" creationId="{00000000-0000-0000-0000-000000000000}"/>
          </ac:spMkLst>
        </pc:spChg>
      </pc:sldChg>
      <pc:sldChg chg="modSp add mod">
        <pc:chgData name="Kevin Desai" userId="759d0333-e80f-43e9-9a9d-29343a9d66ae" providerId="ADAL" clId="{90186585-3B96-4F51-B8B4-6B912644209F}" dt="2020-08-25T23:30:09.716" v="36" actId="122"/>
        <pc:sldMkLst>
          <pc:docMk/>
          <pc:sldMk cId="0" sldId="260"/>
        </pc:sldMkLst>
        <pc:graphicFrameChg chg="modGraphic">
          <ac:chgData name="Kevin Desai" userId="759d0333-e80f-43e9-9a9d-29343a9d66ae" providerId="ADAL" clId="{90186585-3B96-4F51-B8B4-6B912644209F}" dt="2020-08-25T23:30:09.716" v="36" actId="122"/>
          <ac:graphicFrameMkLst>
            <pc:docMk/>
            <pc:sldMk cId="0" sldId="260"/>
            <ac:graphicFrameMk id="94" creationId="{00000000-0000-0000-0000-000000000000}"/>
          </ac:graphicFrameMkLst>
        </pc:graphicFrameChg>
      </pc:sldChg>
      <pc:sldChg chg="modSp add mod">
        <pc:chgData name="Kevin Desai" userId="759d0333-e80f-43e9-9a9d-29343a9d66ae" providerId="ADAL" clId="{90186585-3B96-4F51-B8B4-6B912644209F}" dt="2020-08-25T23:31:45.494" v="100" actId="20577"/>
        <pc:sldMkLst>
          <pc:docMk/>
          <pc:sldMk cId="0" sldId="261"/>
        </pc:sldMkLst>
        <pc:spChg chg="mod">
          <ac:chgData name="Kevin Desai" userId="759d0333-e80f-43e9-9a9d-29343a9d66ae" providerId="ADAL" clId="{90186585-3B96-4F51-B8B4-6B912644209F}" dt="2020-08-25T23:31:45.494" v="100" actId="20577"/>
          <ac:spMkLst>
            <pc:docMk/>
            <pc:sldMk cId="0" sldId="261"/>
            <ac:spMk id="102" creationId="{00000000-0000-0000-0000-000000000000}"/>
          </ac:spMkLst>
        </pc:spChg>
        <pc:spChg chg="mod">
          <ac:chgData name="Kevin Desai" userId="759d0333-e80f-43e9-9a9d-29343a9d66ae" providerId="ADAL" clId="{90186585-3B96-4F51-B8B4-6B912644209F}" dt="2020-08-25T23:30:01.988" v="35" actId="1076"/>
          <ac:spMkLst>
            <pc:docMk/>
            <pc:sldMk cId="0" sldId="261"/>
            <ac:spMk id="103" creationId="{00000000-0000-0000-0000-000000000000}"/>
          </ac:spMkLst>
        </pc:spChg>
      </pc:sldChg>
      <pc:sldChg chg="add del">
        <pc:chgData name="Kevin Desai" userId="759d0333-e80f-43e9-9a9d-29343a9d66ae" providerId="ADAL" clId="{90186585-3B96-4F51-B8B4-6B912644209F}" dt="2020-08-25T23:27:59.378" v="33" actId="47"/>
        <pc:sldMkLst>
          <pc:docMk/>
          <pc:sldMk cId="0" sldId="262"/>
        </pc:sldMkLst>
      </pc:sldChg>
      <pc:sldChg chg="modSp add mod">
        <pc:chgData name="Kevin Desai" userId="759d0333-e80f-43e9-9a9d-29343a9d66ae" providerId="ADAL" clId="{90186585-3B96-4F51-B8B4-6B912644209F}" dt="2020-08-25T23:32:28.822" v="105" actId="1076"/>
        <pc:sldMkLst>
          <pc:docMk/>
          <pc:sldMk cId="0" sldId="264"/>
        </pc:sldMkLst>
        <pc:spChg chg="mod">
          <ac:chgData name="Kevin Desai" userId="759d0333-e80f-43e9-9a9d-29343a9d66ae" providerId="ADAL" clId="{90186585-3B96-4F51-B8B4-6B912644209F}" dt="2020-08-25T23:32:28.822" v="105" actId="1076"/>
          <ac:spMkLst>
            <pc:docMk/>
            <pc:sldMk cId="0" sldId="264"/>
            <ac:spMk id="126" creationId="{00000000-0000-0000-0000-000000000000}"/>
          </ac:spMkLst>
        </pc:spChg>
      </pc:sldChg>
      <pc:sldChg chg="modSp add mod">
        <pc:chgData name="Kevin Desai" userId="759d0333-e80f-43e9-9a9d-29343a9d66ae" providerId="ADAL" clId="{90186585-3B96-4F51-B8B4-6B912644209F}" dt="2020-08-25T23:32:55.079" v="111" actId="14100"/>
        <pc:sldMkLst>
          <pc:docMk/>
          <pc:sldMk cId="0" sldId="265"/>
        </pc:sldMkLst>
        <pc:spChg chg="mod">
          <ac:chgData name="Kevin Desai" userId="759d0333-e80f-43e9-9a9d-29343a9d66ae" providerId="ADAL" clId="{90186585-3B96-4F51-B8B4-6B912644209F}" dt="2020-08-25T23:32:40.764" v="109" actId="1076"/>
          <ac:spMkLst>
            <pc:docMk/>
            <pc:sldMk cId="0" sldId="265"/>
            <ac:spMk id="134" creationId="{00000000-0000-0000-0000-000000000000}"/>
          </ac:spMkLst>
        </pc:spChg>
        <pc:spChg chg="mod">
          <ac:chgData name="Kevin Desai" userId="759d0333-e80f-43e9-9a9d-29343a9d66ae" providerId="ADAL" clId="{90186585-3B96-4F51-B8B4-6B912644209F}" dt="2020-08-25T23:32:55.079" v="111" actId="14100"/>
          <ac:spMkLst>
            <pc:docMk/>
            <pc:sldMk cId="0" sldId="265"/>
            <ac:spMk id="136" creationId="{00000000-0000-0000-0000-000000000000}"/>
          </ac:spMkLst>
        </pc:spChg>
        <pc:cxnChg chg="mod">
          <ac:chgData name="Kevin Desai" userId="759d0333-e80f-43e9-9a9d-29343a9d66ae" providerId="ADAL" clId="{90186585-3B96-4F51-B8B4-6B912644209F}" dt="2020-08-25T23:32:55.079" v="111" actId="14100"/>
          <ac:cxnSpMkLst>
            <pc:docMk/>
            <pc:sldMk cId="0" sldId="265"/>
            <ac:cxnSpMk id="135" creationId="{00000000-0000-0000-0000-000000000000}"/>
          </ac:cxnSpMkLst>
        </pc:cxnChg>
      </pc:sldChg>
      <pc:sldChg chg="modSp add mod">
        <pc:chgData name="Kevin Desai" userId="759d0333-e80f-43e9-9a9d-29343a9d66ae" providerId="ADAL" clId="{90186585-3B96-4F51-B8B4-6B912644209F}" dt="2020-08-25T23:33:15.842" v="116" actId="20577"/>
        <pc:sldMkLst>
          <pc:docMk/>
          <pc:sldMk cId="0" sldId="266"/>
        </pc:sldMkLst>
        <pc:spChg chg="mod">
          <ac:chgData name="Kevin Desai" userId="759d0333-e80f-43e9-9a9d-29343a9d66ae" providerId="ADAL" clId="{90186585-3B96-4F51-B8B4-6B912644209F}" dt="2020-08-25T23:33:15.842" v="116" actId="20577"/>
          <ac:spMkLst>
            <pc:docMk/>
            <pc:sldMk cId="0" sldId="266"/>
            <ac:spMk id="144" creationId="{00000000-0000-0000-0000-000000000000}"/>
          </ac:spMkLst>
        </pc:spChg>
      </pc:sldChg>
      <pc:sldChg chg="modSp add mod">
        <pc:chgData name="Kevin Desai" userId="759d0333-e80f-43e9-9a9d-29343a9d66ae" providerId="ADAL" clId="{90186585-3B96-4F51-B8B4-6B912644209F}" dt="2020-08-25T23:33:42.949" v="123" actId="20577"/>
        <pc:sldMkLst>
          <pc:docMk/>
          <pc:sldMk cId="0" sldId="267"/>
        </pc:sldMkLst>
        <pc:spChg chg="mod">
          <ac:chgData name="Kevin Desai" userId="759d0333-e80f-43e9-9a9d-29343a9d66ae" providerId="ADAL" clId="{90186585-3B96-4F51-B8B4-6B912644209F}" dt="2020-08-25T23:33:42.949" v="123" actId="20577"/>
          <ac:spMkLst>
            <pc:docMk/>
            <pc:sldMk cId="0" sldId="267"/>
            <ac:spMk id="153" creationId="{00000000-0000-0000-0000-000000000000}"/>
          </ac:spMkLst>
        </pc:spChg>
      </pc:sldChg>
      <pc:sldChg chg="modSp add mod">
        <pc:chgData name="Kevin Desai" userId="759d0333-e80f-43e9-9a9d-29343a9d66ae" providerId="ADAL" clId="{90186585-3B96-4F51-B8B4-6B912644209F}" dt="2020-08-25T23:34:05.938" v="132" actId="20577"/>
        <pc:sldMkLst>
          <pc:docMk/>
          <pc:sldMk cId="0" sldId="268"/>
        </pc:sldMkLst>
        <pc:spChg chg="mod">
          <ac:chgData name="Kevin Desai" userId="759d0333-e80f-43e9-9a9d-29343a9d66ae" providerId="ADAL" clId="{90186585-3B96-4F51-B8B4-6B912644209F}" dt="2020-08-25T23:34:05.938" v="132" actId="20577"/>
          <ac:spMkLst>
            <pc:docMk/>
            <pc:sldMk cId="0" sldId="268"/>
            <ac:spMk id="160" creationId="{00000000-0000-0000-0000-000000000000}"/>
          </ac:spMkLst>
        </pc:spChg>
      </pc:sldChg>
      <pc:sldChg chg="modSp add del mod">
        <pc:chgData name="Kevin Desai" userId="759d0333-e80f-43e9-9a9d-29343a9d66ae" providerId="ADAL" clId="{90186585-3B96-4F51-B8B4-6B912644209F}" dt="2020-08-25T23:37:35.457" v="192" actId="1076"/>
        <pc:sldMkLst>
          <pc:docMk/>
          <pc:sldMk cId="0" sldId="269"/>
        </pc:sldMkLst>
        <pc:spChg chg="mod">
          <ac:chgData name="Kevin Desai" userId="759d0333-e80f-43e9-9a9d-29343a9d66ae" providerId="ADAL" clId="{90186585-3B96-4F51-B8B4-6B912644209F}" dt="2020-08-25T23:37:35.457" v="192" actId="1076"/>
          <ac:spMkLst>
            <pc:docMk/>
            <pc:sldMk cId="0" sldId="269"/>
            <ac:spMk id="168" creationId="{00000000-0000-0000-0000-000000000000}"/>
          </ac:spMkLst>
        </pc:spChg>
        <pc:spChg chg="mod">
          <ac:chgData name="Kevin Desai" userId="759d0333-e80f-43e9-9a9d-29343a9d66ae" providerId="ADAL" clId="{90186585-3B96-4F51-B8B4-6B912644209F}" dt="2020-08-25T23:37:27.084" v="190" actId="1076"/>
          <ac:spMkLst>
            <pc:docMk/>
            <pc:sldMk cId="0" sldId="269"/>
            <ac:spMk id="169" creationId="{00000000-0000-0000-0000-000000000000}"/>
          </ac:spMkLst>
        </pc:spChg>
        <pc:spChg chg="mod">
          <ac:chgData name="Kevin Desai" userId="759d0333-e80f-43e9-9a9d-29343a9d66ae" providerId="ADAL" clId="{90186585-3B96-4F51-B8B4-6B912644209F}" dt="2020-08-25T23:37:17.885" v="188" actId="1076"/>
          <ac:spMkLst>
            <pc:docMk/>
            <pc:sldMk cId="0" sldId="269"/>
            <ac:spMk id="170" creationId="{00000000-0000-0000-0000-000000000000}"/>
          </ac:spMkLst>
        </pc:spChg>
      </pc:sldChg>
      <pc:sldChg chg="modSp add del mod">
        <pc:chgData name="Kevin Desai" userId="759d0333-e80f-43e9-9a9d-29343a9d66ae" providerId="ADAL" clId="{90186585-3B96-4F51-B8B4-6B912644209F}" dt="2020-08-25T23:35:28.041" v="162" actId="20577"/>
        <pc:sldMkLst>
          <pc:docMk/>
          <pc:sldMk cId="0" sldId="270"/>
        </pc:sldMkLst>
        <pc:spChg chg="mod">
          <ac:chgData name="Kevin Desai" userId="759d0333-e80f-43e9-9a9d-29343a9d66ae" providerId="ADAL" clId="{90186585-3B96-4F51-B8B4-6B912644209F}" dt="2020-08-25T23:35:28.041" v="162" actId="20577"/>
          <ac:spMkLst>
            <pc:docMk/>
            <pc:sldMk cId="0" sldId="270"/>
            <ac:spMk id="176" creationId="{00000000-0000-0000-0000-000000000000}"/>
          </ac:spMkLst>
        </pc:spChg>
        <pc:spChg chg="mod">
          <ac:chgData name="Kevin Desai" userId="759d0333-e80f-43e9-9a9d-29343a9d66ae" providerId="ADAL" clId="{90186585-3B96-4F51-B8B4-6B912644209F}" dt="2020-08-25T23:35:18.303" v="158" actId="14100"/>
          <ac:spMkLst>
            <pc:docMk/>
            <pc:sldMk cId="0" sldId="270"/>
            <ac:spMk id="177" creationId="{00000000-0000-0000-0000-000000000000}"/>
          </ac:spMkLst>
        </pc:spChg>
        <pc:spChg chg="mod">
          <ac:chgData name="Kevin Desai" userId="759d0333-e80f-43e9-9a9d-29343a9d66ae" providerId="ADAL" clId="{90186585-3B96-4F51-B8B4-6B912644209F}" dt="2020-08-25T23:34:38.070" v="147" actId="20577"/>
          <ac:spMkLst>
            <pc:docMk/>
            <pc:sldMk cId="0" sldId="270"/>
            <ac:spMk id="178" creationId="{00000000-0000-0000-0000-000000000000}"/>
          </ac:spMkLst>
        </pc:spChg>
        <pc:spChg chg="mod">
          <ac:chgData name="Kevin Desai" userId="759d0333-e80f-43e9-9a9d-29343a9d66ae" providerId="ADAL" clId="{90186585-3B96-4F51-B8B4-6B912644209F}" dt="2020-08-25T23:35:06.866" v="156" actId="1076"/>
          <ac:spMkLst>
            <pc:docMk/>
            <pc:sldMk cId="0" sldId="270"/>
            <ac:spMk id="179" creationId="{00000000-0000-0000-0000-000000000000}"/>
          </ac:spMkLst>
        </pc:spChg>
      </pc:sldChg>
      <pc:sldChg chg="modSp add del mod">
        <pc:chgData name="Kevin Desai" userId="759d0333-e80f-43e9-9a9d-29343a9d66ae" providerId="ADAL" clId="{90186585-3B96-4F51-B8B4-6B912644209F}" dt="2020-08-25T23:37:46.021" v="193" actId="14100"/>
        <pc:sldMkLst>
          <pc:docMk/>
          <pc:sldMk cId="0" sldId="271"/>
        </pc:sldMkLst>
        <pc:spChg chg="mod">
          <ac:chgData name="Kevin Desai" userId="759d0333-e80f-43e9-9a9d-29343a9d66ae" providerId="ADAL" clId="{90186585-3B96-4F51-B8B4-6B912644209F}" dt="2020-08-25T23:37:46.021" v="193" actId="14100"/>
          <ac:spMkLst>
            <pc:docMk/>
            <pc:sldMk cId="0" sldId="271"/>
            <ac:spMk id="186" creationId="{00000000-0000-0000-0000-000000000000}"/>
          </ac:spMkLst>
        </pc:spChg>
      </pc:sldChg>
      <pc:sldChg chg="del">
        <pc:chgData name="Kevin Desai" userId="759d0333-e80f-43e9-9a9d-29343a9d66ae" providerId="ADAL" clId="{90186585-3B96-4F51-B8B4-6B912644209F}" dt="2020-08-25T23:27:37.148" v="29" actId="47"/>
        <pc:sldMkLst>
          <pc:docMk/>
          <pc:sldMk cId="3017562631" sldId="272"/>
        </pc:sldMkLst>
      </pc:sldChg>
      <pc:sldChg chg="del">
        <pc:chgData name="Kevin Desai" userId="759d0333-e80f-43e9-9a9d-29343a9d66ae" providerId="ADAL" clId="{90186585-3B96-4F51-B8B4-6B912644209F}" dt="2020-08-25T23:27:37.148" v="29" actId="47"/>
        <pc:sldMkLst>
          <pc:docMk/>
          <pc:sldMk cId="463437545" sldId="273"/>
        </pc:sldMkLst>
      </pc:sldChg>
      <pc:sldChg chg="del">
        <pc:chgData name="Kevin Desai" userId="759d0333-e80f-43e9-9a9d-29343a9d66ae" providerId="ADAL" clId="{90186585-3B96-4F51-B8B4-6B912644209F}" dt="2020-08-25T23:27:37.148" v="29" actId="47"/>
        <pc:sldMkLst>
          <pc:docMk/>
          <pc:sldMk cId="2889096384" sldId="274"/>
        </pc:sldMkLst>
      </pc:sldChg>
      <pc:sldMasterChg chg="delSldLayout">
        <pc:chgData name="Kevin Desai" userId="759d0333-e80f-43e9-9a9d-29343a9d66ae" providerId="ADAL" clId="{90186585-3B96-4F51-B8B4-6B912644209F}" dt="2020-08-25T23:27:37.148" v="29" actId="47"/>
        <pc:sldMasterMkLst>
          <pc:docMk/>
          <pc:sldMasterMk cId="0" sldId="2147483660"/>
        </pc:sldMasterMkLst>
        <pc:sldLayoutChg chg="del">
          <pc:chgData name="Kevin Desai" userId="759d0333-e80f-43e9-9a9d-29343a9d66ae" providerId="ADAL" clId="{90186585-3B96-4F51-B8B4-6B912644209F}" dt="2020-08-25T23:27:37.148" v="29" actId="47"/>
          <pc:sldLayoutMkLst>
            <pc:docMk/>
            <pc:sldMasterMk cId="0" sldId="2147483660"/>
            <pc:sldLayoutMk cId="2779821285" sldId="2147483661"/>
          </pc:sldLayoutMkLst>
        </pc:sldLayoutChg>
      </pc:sldMasterChg>
    </pc:docChg>
  </pc:docChgLst>
  <pc:docChgLst>
    <pc:chgData name="Kevin Desai" userId="759d0333-e80f-43e9-9a9d-29343a9d66ae" providerId="ADAL" clId="{5B656BDE-A06C-432A-8574-3A11FA30C60F}"/>
    <pc:docChg chg="modSld">
      <pc:chgData name="Kevin Desai" userId="759d0333-e80f-43e9-9a9d-29343a9d66ae" providerId="ADAL" clId="{5B656BDE-A06C-432A-8574-3A11FA30C60F}" dt="2020-08-26T00:28:19.854" v="2" actId="20577"/>
      <pc:docMkLst>
        <pc:docMk/>
      </pc:docMkLst>
      <pc:sldChg chg="modSp mod">
        <pc:chgData name="Kevin Desai" userId="759d0333-e80f-43e9-9a9d-29343a9d66ae" providerId="ADAL" clId="{5B656BDE-A06C-432A-8574-3A11FA30C60F}" dt="2020-08-26T00:28:19.854" v="2" actId="20577"/>
        <pc:sldMkLst>
          <pc:docMk/>
          <pc:sldMk cId="0" sldId="256"/>
        </pc:sldMkLst>
        <pc:spChg chg="mod">
          <ac:chgData name="Kevin Desai" userId="759d0333-e80f-43e9-9a9d-29343a9d66ae" providerId="ADAL" clId="{5B656BDE-A06C-432A-8574-3A11FA30C60F}" dt="2020-08-26T00:28:19.854" v="2" actId="20577"/>
          <ac:spMkLst>
            <pc:docMk/>
            <pc:sldMk cId="0" sldId="256"/>
            <ac:spMk id="61" creationId="{00000000-0000-0000-0000-000000000000}"/>
          </ac:spMkLst>
        </pc:spChg>
      </pc:sldChg>
    </pc:docChg>
  </pc:docChgLst>
  <pc:docChgLst>
    <pc:chgData name="Kevin Desai" userId="759d0333-e80f-43e9-9a9d-29343a9d66ae" providerId="ADAL" clId="{430D10DA-BDFA-49CA-9354-0BF88D5102A3}"/>
    <pc:docChg chg="custSel delSld modSld">
      <pc:chgData name="Kevin Desai" userId="759d0333-e80f-43e9-9a9d-29343a9d66ae" providerId="ADAL" clId="{430D10DA-BDFA-49CA-9354-0BF88D5102A3}" dt="2020-08-21T16:39:53.936" v="202" actId="14100"/>
      <pc:docMkLst>
        <pc:docMk/>
      </pc:docMkLst>
      <pc:sldChg chg="modSp mod">
        <pc:chgData name="Kevin Desai" userId="759d0333-e80f-43e9-9a9d-29343a9d66ae" providerId="ADAL" clId="{430D10DA-BDFA-49CA-9354-0BF88D5102A3}" dt="2020-08-21T16:12:50.780" v="8" actId="20577"/>
        <pc:sldMkLst>
          <pc:docMk/>
          <pc:sldMk cId="0" sldId="256"/>
        </pc:sldMkLst>
        <pc:spChg chg="mod">
          <ac:chgData name="Kevin Desai" userId="759d0333-e80f-43e9-9a9d-29343a9d66ae" providerId="ADAL" clId="{430D10DA-BDFA-49CA-9354-0BF88D5102A3}" dt="2020-08-21T16:12:50.780" v="8" actId="20577"/>
          <ac:spMkLst>
            <pc:docMk/>
            <pc:sldMk cId="0" sldId="256"/>
            <ac:spMk id="61" creationId="{00000000-0000-0000-0000-000000000000}"/>
          </ac:spMkLst>
        </pc:spChg>
      </pc:sldChg>
      <pc:sldChg chg="modSp mod">
        <pc:chgData name="Kevin Desai" userId="759d0333-e80f-43e9-9a9d-29343a9d66ae" providerId="ADAL" clId="{430D10DA-BDFA-49CA-9354-0BF88D5102A3}" dt="2020-08-21T16:13:33.461" v="13" actId="1076"/>
        <pc:sldMkLst>
          <pc:docMk/>
          <pc:sldMk cId="0" sldId="257"/>
        </pc:sldMkLst>
        <pc:spChg chg="mod">
          <ac:chgData name="Kevin Desai" userId="759d0333-e80f-43e9-9a9d-29343a9d66ae" providerId="ADAL" clId="{430D10DA-BDFA-49CA-9354-0BF88D5102A3}" dt="2020-08-21T16:13:33.461" v="13" actId="1076"/>
          <ac:spMkLst>
            <pc:docMk/>
            <pc:sldMk cId="0" sldId="257"/>
            <ac:spMk id="69" creationId="{00000000-0000-0000-0000-000000000000}"/>
          </ac:spMkLst>
        </pc:spChg>
        <pc:spChg chg="mod">
          <ac:chgData name="Kevin Desai" userId="759d0333-e80f-43e9-9a9d-29343a9d66ae" providerId="ADAL" clId="{430D10DA-BDFA-49CA-9354-0BF88D5102A3}" dt="2020-08-21T16:13:31.229" v="12" actId="1076"/>
          <ac:spMkLst>
            <pc:docMk/>
            <pc:sldMk cId="0" sldId="257"/>
            <ac:spMk id="70" creationId="{00000000-0000-0000-0000-000000000000}"/>
          </ac:spMkLst>
        </pc:spChg>
      </pc:sldChg>
      <pc:sldChg chg="delSp modSp mod">
        <pc:chgData name="Kevin Desai" userId="759d0333-e80f-43e9-9a9d-29343a9d66ae" providerId="ADAL" clId="{430D10DA-BDFA-49CA-9354-0BF88D5102A3}" dt="2020-08-21T16:14:17.545" v="15" actId="478"/>
        <pc:sldMkLst>
          <pc:docMk/>
          <pc:sldMk cId="0" sldId="258"/>
        </pc:sldMkLst>
        <pc:spChg chg="mod">
          <ac:chgData name="Kevin Desai" userId="759d0333-e80f-43e9-9a9d-29343a9d66ae" providerId="ADAL" clId="{430D10DA-BDFA-49CA-9354-0BF88D5102A3}" dt="2020-08-21T16:14:09.606" v="14" actId="113"/>
          <ac:spMkLst>
            <pc:docMk/>
            <pc:sldMk cId="0" sldId="258"/>
            <ac:spMk id="76" creationId="{00000000-0000-0000-0000-000000000000}"/>
          </ac:spMkLst>
        </pc:spChg>
        <pc:spChg chg="del">
          <ac:chgData name="Kevin Desai" userId="759d0333-e80f-43e9-9a9d-29343a9d66ae" providerId="ADAL" clId="{430D10DA-BDFA-49CA-9354-0BF88D5102A3}" dt="2020-08-21T16:14:17.545" v="15" actId="478"/>
          <ac:spMkLst>
            <pc:docMk/>
            <pc:sldMk cId="0" sldId="258"/>
            <ac:spMk id="78" creationId="{00000000-0000-0000-0000-000000000000}"/>
          </ac:spMkLst>
        </pc:spChg>
      </pc:sldChg>
      <pc:sldChg chg="modSp mod">
        <pc:chgData name="Kevin Desai" userId="759d0333-e80f-43e9-9a9d-29343a9d66ae" providerId="ADAL" clId="{430D10DA-BDFA-49CA-9354-0BF88D5102A3}" dt="2020-08-21T16:15:11.949" v="28" actId="1076"/>
        <pc:sldMkLst>
          <pc:docMk/>
          <pc:sldMk cId="0" sldId="259"/>
        </pc:sldMkLst>
        <pc:spChg chg="mod">
          <ac:chgData name="Kevin Desai" userId="759d0333-e80f-43e9-9a9d-29343a9d66ae" providerId="ADAL" clId="{430D10DA-BDFA-49CA-9354-0BF88D5102A3}" dt="2020-08-21T16:15:11.949" v="28" actId="1076"/>
          <ac:spMkLst>
            <pc:docMk/>
            <pc:sldMk cId="0" sldId="259"/>
            <ac:spMk id="85" creationId="{00000000-0000-0000-0000-000000000000}"/>
          </ac:spMkLst>
        </pc:spChg>
        <pc:spChg chg="mod">
          <ac:chgData name="Kevin Desai" userId="759d0333-e80f-43e9-9a9d-29343a9d66ae" providerId="ADAL" clId="{430D10DA-BDFA-49CA-9354-0BF88D5102A3}" dt="2020-08-21T16:15:06.479" v="27" actId="1076"/>
          <ac:spMkLst>
            <pc:docMk/>
            <pc:sldMk cId="0" sldId="259"/>
            <ac:spMk id="86" creationId="{00000000-0000-0000-0000-000000000000}"/>
          </ac:spMkLst>
        </pc:spChg>
      </pc:sldChg>
      <pc:sldChg chg="modSp mod">
        <pc:chgData name="Kevin Desai" userId="759d0333-e80f-43e9-9a9d-29343a9d66ae" providerId="ADAL" clId="{430D10DA-BDFA-49CA-9354-0BF88D5102A3}" dt="2020-08-21T16:15:50.200" v="41" actId="1076"/>
        <pc:sldMkLst>
          <pc:docMk/>
          <pc:sldMk cId="0" sldId="260"/>
        </pc:sldMkLst>
        <pc:spChg chg="mod">
          <ac:chgData name="Kevin Desai" userId="759d0333-e80f-43e9-9a9d-29343a9d66ae" providerId="ADAL" clId="{430D10DA-BDFA-49CA-9354-0BF88D5102A3}" dt="2020-08-21T16:15:19.687" v="35" actId="20577"/>
          <ac:spMkLst>
            <pc:docMk/>
            <pc:sldMk cId="0" sldId="260"/>
            <ac:spMk id="92" creationId="{00000000-0000-0000-0000-000000000000}"/>
          </ac:spMkLst>
        </pc:spChg>
        <pc:spChg chg="mod">
          <ac:chgData name="Kevin Desai" userId="759d0333-e80f-43e9-9a9d-29343a9d66ae" providerId="ADAL" clId="{430D10DA-BDFA-49CA-9354-0BF88D5102A3}" dt="2020-08-21T16:15:50.200" v="41" actId="1076"/>
          <ac:spMkLst>
            <pc:docMk/>
            <pc:sldMk cId="0" sldId="260"/>
            <ac:spMk id="93" creationId="{00000000-0000-0000-0000-000000000000}"/>
          </ac:spMkLst>
        </pc:spChg>
      </pc:sldChg>
      <pc:sldChg chg="modSp mod">
        <pc:chgData name="Kevin Desai" userId="759d0333-e80f-43e9-9a9d-29343a9d66ae" providerId="ADAL" clId="{430D10DA-BDFA-49CA-9354-0BF88D5102A3}" dt="2020-08-21T16:16:20.283" v="45" actId="1076"/>
        <pc:sldMkLst>
          <pc:docMk/>
          <pc:sldMk cId="0" sldId="261"/>
        </pc:sldMkLst>
        <pc:spChg chg="mod">
          <ac:chgData name="Kevin Desai" userId="759d0333-e80f-43e9-9a9d-29343a9d66ae" providerId="ADAL" clId="{430D10DA-BDFA-49CA-9354-0BF88D5102A3}" dt="2020-08-21T16:16:20.283" v="45" actId="1076"/>
          <ac:spMkLst>
            <pc:docMk/>
            <pc:sldMk cId="0" sldId="261"/>
            <ac:spMk id="100" creationId="{00000000-0000-0000-0000-000000000000}"/>
          </ac:spMkLst>
        </pc:spChg>
      </pc:sldChg>
      <pc:sldChg chg="modSp mod">
        <pc:chgData name="Kevin Desai" userId="759d0333-e80f-43e9-9a9d-29343a9d66ae" providerId="ADAL" clId="{430D10DA-BDFA-49CA-9354-0BF88D5102A3}" dt="2020-08-21T16:17:17.139" v="56" actId="1076"/>
        <pc:sldMkLst>
          <pc:docMk/>
          <pc:sldMk cId="0" sldId="262"/>
        </pc:sldMkLst>
        <pc:spChg chg="mod">
          <ac:chgData name="Kevin Desai" userId="759d0333-e80f-43e9-9a9d-29343a9d66ae" providerId="ADAL" clId="{430D10DA-BDFA-49CA-9354-0BF88D5102A3}" dt="2020-08-21T16:17:14.115" v="55" actId="1076"/>
          <ac:spMkLst>
            <pc:docMk/>
            <pc:sldMk cId="0" sldId="262"/>
            <ac:spMk id="106" creationId="{00000000-0000-0000-0000-000000000000}"/>
          </ac:spMkLst>
        </pc:spChg>
        <pc:spChg chg="mod">
          <ac:chgData name="Kevin Desai" userId="759d0333-e80f-43e9-9a9d-29343a9d66ae" providerId="ADAL" clId="{430D10DA-BDFA-49CA-9354-0BF88D5102A3}" dt="2020-08-21T16:17:17.139" v="56" actId="1076"/>
          <ac:spMkLst>
            <pc:docMk/>
            <pc:sldMk cId="0" sldId="262"/>
            <ac:spMk id="107" creationId="{00000000-0000-0000-0000-000000000000}"/>
          </ac:spMkLst>
        </pc:spChg>
      </pc:sldChg>
      <pc:sldChg chg="modSp mod">
        <pc:chgData name="Kevin Desai" userId="759d0333-e80f-43e9-9a9d-29343a9d66ae" providerId="ADAL" clId="{430D10DA-BDFA-49CA-9354-0BF88D5102A3}" dt="2020-08-21T16:17:35.818" v="64" actId="1076"/>
        <pc:sldMkLst>
          <pc:docMk/>
          <pc:sldMk cId="0" sldId="263"/>
        </pc:sldMkLst>
        <pc:spChg chg="mod">
          <ac:chgData name="Kevin Desai" userId="759d0333-e80f-43e9-9a9d-29343a9d66ae" providerId="ADAL" clId="{430D10DA-BDFA-49CA-9354-0BF88D5102A3}" dt="2020-08-21T16:17:35.818" v="64" actId="1076"/>
          <ac:spMkLst>
            <pc:docMk/>
            <pc:sldMk cId="0" sldId="263"/>
            <ac:spMk id="114" creationId="{00000000-0000-0000-0000-000000000000}"/>
          </ac:spMkLst>
        </pc:spChg>
      </pc:sldChg>
      <pc:sldChg chg="modSp del mod">
        <pc:chgData name="Kevin Desai" userId="759d0333-e80f-43e9-9a9d-29343a9d66ae" providerId="ADAL" clId="{430D10DA-BDFA-49CA-9354-0BF88D5102A3}" dt="2020-08-21T16:18:05.054" v="71" actId="47"/>
        <pc:sldMkLst>
          <pc:docMk/>
          <pc:sldMk cId="0" sldId="264"/>
        </pc:sldMkLst>
        <pc:spChg chg="mod">
          <ac:chgData name="Kevin Desai" userId="759d0333-e80f-43e9-9a9d-29343a9d66ae" providerId="ADAL" clId="{430D10DA-BDFA-49CA-9354-0BF88D5102A3}" dt="2020-08-21T16:17:58.554" v="70" actId="1076"/>
          <ac:spMkLst>
            <pc:docMk/>
            <pc:sldMk cId="0" sldId="264"/>
            <ac:spMk id="121" creationId="{00000000-0000-0000-0000-000000000000}"/>
          </ac:spMkLst>
        </pc:spChg>
      </pc:sldChg>
      <pc:sldChg chg="modSp mod">
        <pc:chgData name="Kevin Desai" userId="759d0333-e80f-43e9-9a9d-29343a9d66ae" providerId="ADAL" clId="{430D10DA-BDFA-49CA-9354-0BF88D5102A3}" dt="2020-08-21T16:19:41.394" v="96" actId="1076"/>
        <pc:sldMkLst>
          <pc:docMk/>
          <pc:sldMk cId="0" sldId="265"/>
        </pc:sldMkLst>
        <pc:spChg chg="mod">
          <ac:chgData name="Kevin Desai" userId="759d0333-e80f-43e9-9a9d-29343a9d66ae" providerId="ADAL" clId="{430D10DA-BDFA-49CA-9354-0BF88D5102A3}" dt="2020-08-21T16:19:21.386" v="89" actId="1076"/>
          <ac:spMkLst>
            <pc:docMk/>
            <pc:sldMk cId="0" sldId="265"/>
            <ac:spMk id="127" creationId="{00000000-0000-0000-0000-000000000000}"/>
          </ac:spMkLst>
        </pc:spChg>
        <pc:spChg chg="mod">
          <ac:chgData name="Kevin Desai" userId="759d0333-e80f-43e9-9a9d-29343a9d66ae" providerId="ADAL" clId="{430D10DA-BDFA-49CA-9354-0BF88D5102A3}" dt="2020-08-21T16:19:41.394" v="96" actId="1076"/>
          <ac:spMkLst>
            <pc:docMk/>
            <pc:sldMk cId="0" sldId="265"/>
            <ac:spMk id="128" creationId="{00000000-0000-0000-0000-000000000000}"/>
          </ac:spMkLst>
        </pc:spChg>
      </pc:sldChg>
      <pc:sldChg chg="modSp mod">
        <pc:chgData name="Kevin Desai" userId="759d0333-e80f-43e9-9a9d-29343a9d66ae" providerId="ADAL" clId="{430D10DA-BDFA-49CA-9354-0BF88D5102A3}" dt="2020-08-21T16:31:05.633" v="106" actId="20577"/>
        <pc:sldMkLst>
          <pc:docMk/>
          <pc:sldMk cId="0" sldId="266"/>
        </pc:sldMkLst>
        <pc:spChg chg="mod">
          <ac:chgData name="Kevin Desai" userId="759d0333-e80f-43e9-9a9d-29343a9d66ae" providerId="ADAL" clId="{430D10DA-BDFA-49CA-9354-0BF88D5102A3}" dt="2020-08-21T16:31:05.633" v="106" actId="20577"/>
          <ac:spMkLst>
            <pc:docMk/>
            <pc:sldMk cId="0" sldId="266"/>
            <ac:spMk id="134" creationId="{00000000-0000-0000-0000-000000000000}"/>
          </ac:spMkLst>
        </pc:spChg>
        <pc:spChg chg="mod">
          <ac:chgData name="Kevin Desai" userId="759d0333-e80f-43e9-9a9d-29343a9d66ae" providerId="ADAL" clId="{430D10DA-BDFA-49CA-9354-0BF88D5102A3}" dt="2020-08-21T16:30:29.600" v="97" actId="1076"/>
          <ac:spMkLst>
            <pc:docMk/>
            <pc:sldMk cId="0" sldId="266"/>
            <ac:spMk id="135" creationId="{00000000-0000-0000-0000-000000000000}"/>
          </ac:spMkLst>
        </pc:spChg>
      </pc:sldChg>
      <pc:sldChg chg="modSp mod">
        <pc:chgData name="Kevin Desai" userId="759d0333-e80f-43e9-9a9d-29343a9d66ae" providerId="ADAL" clId="{430D10DA-BDFA-49CA-9354-0BF88D5102A3}" dt="2020-08-21T16:36:19.663" v="123" actId="20577"/>
        <pc:sldMkLst>
          <pc:docMk/>
          <pc:sldMk cId="0" sldId="267"/>
        </pc:sldMkLst>
        <pc:spChg chg="mod">
          <ac:chgData name="Kevin Desai" userId="759d0333-e80f-43e9-9a9d-29343a9d66ae" providerId="ADAL" clId="{430D10DA-BDFA-49CA-9354-0BF88D5102A3}" dt="2020-08-21T16:35:15.779" v="113"/>
          <ac:spMkLst>
            <pc:docMk/>
            <pc:sldMk cId="0" sldId="267"/>
            <ac:spMk id="141" creationId="{00000000-0000-0000-0000-000000000000}"/>
          </ac:spMkLst>
        </pc:spChg>
        <pc:spChg chg="mod">
          <ac:chgData name="Kevin Desai" userId="759d0333-e80f-43e9-9a9d-29343a9d66ae" providerId="ADAL" clId="{430D10DA-BDFA-49CA-9354-0BF88D5102A3}" dt="2020-08-21T16:35:21.940" v="114" actId="1076"/>
          <ac:spMkLst>
            <pc:docMk/>
            <pc:sldMk cId="0" sldId="267"/>
            <ac:spMk id="142" creationId="{00000000-0000-0000-0000-000000000000}"/>
          </ac:spMkLst>
        </pc:spChg>
        <pc:spChg chg="mod">
          <ac:chgData name="Kevin Desai" userId="759d0333-e80f-43e9-9a9d-29343a9d66ae" providerId="ADAL" clId="{430D10DA-BDFA-49CA-9354-0BF88D5102A3}" dt="2020-08-21T16:36:19.663" v="123" actId="20577"/>
          <ac:spMkLst>
            <pc:docMk/>
            <pc:sldMk cId="0" sldId="267"/>
            <ac:spMk id="143" creationId="{00000000-0000-0000-0000-000000000000}"/>
          </ac:spMkLst>
        </pc:spChg>
      </pc:sldChg>
      <pc:sldChg chg="modSp mod">
        <pc:chgData name="Kevin Desai" userId="759d0333-e80f-43e9-9a9d-29343a9d66ae" providerId="ADAL" clId="{430D10DA-BDFA-49CA-9354-0BF88D5102A3}" dt="2020-08-21T16:37:23.139" v="148" actId="20577"/>
        <pc:sldMkLst>
          <pc:docMk/>
          <pc:sldMk cId="0" sldId="268"/>
        </pc:sldMkLst>
        <pc:spChg chg="mod">
          <ac:chgData name="Kevin Desai" userId="759d0333-e80f-43e9-9a9d-29343a9d66ae" providerId="ADAL" clId="{430D10DA-BDFA-49CA-9354-0BF88D5102A3}" dt="2020-08-21T16:37:23.139" v="148" actId="20577"/>
          <ac:spMkLst>
            <pc:docMk/>
            <pc:sldMk cId="0" sldId="268"/>
            <ac:spMk id="149" creationId="{00000000-0000-0000-0000-000000000000}"/>
          </ac:spMkLst>
        </pc:spChg>
        <pc:spChg chg="mod">
          <ac:chgData name="Kevin Desai" userId="759d0333-e80f-43e9-9a9d-29343a9d66ae" providerId="ADAL" clId="{430D10DA-BDFA-49CA-9354-0BF88D5102A3}" dt="2020-08-21T16:36:57.878" v="134" actId="1076"/>
          <ac:spMkLst>
            <pc:docMk/>
            <pc:sldMk cId="0" sldId="268"/>
            <ac:spMk id="150" creationId="{00000000-0000-0000-0000-000000000000}"/>
          </ac:spMkLst>
        </pc:spChg>
        <pc:spChg chg="mod">
          <ac:chgData name="Kevin Desai" userId="759d0333-e80f-43e9-9a9d-29343a9d66ae" providerId="ADAL" clId="{430D10DA-BDFA-49CA-9354-0BF88D5102A3}" dt="2020-08-21T16:37:06.086" v="137" actId="1076"/>
          <ac:spMkLst>
            <pc:docMk/>
            <pc:sldMk cId="0" sldId="268"/>
            <ac:spMk id="151" creationId="{00000000-0000-0000-0000-000000000000}"/>
          </ac:spMkLst>
        </pc:spChg>
      </pc:sldChg>
      <pc:sldChg chg="modSp mod">
        <pc:chgData name="Kevin Desai" userId="759d0333-e80f-43e9-9a9d-29343a9d66ae" providerId="ADAL" clId="{430D10DA-BDFA-49CA-9354-0BF88D5102A3}" dt="2020-08-21T16:39:53.936" v="202" actId="14100"/>
        <pc:sldMkLst>
          <pc:docMk/>
          <pc:sldMk cId="0" sldId="269"/>
        </pc:sldMkLst>
        <pc:spChg chg="mod">
          <ac:chgData name="Kevin Desai" userId="759d0333-e80f-43e9-9a9d-29343a9d66ae" providerId="ADAL" clId="{430D10DA-BDFA-49CA-9354-0BF88D5102A3}" dt="2020-08-21T16:38:24.479" v="163" actId="113"/>
          <ac:spMkLst>
            <pc:docMk/>
            <pc:sldMk cId="0" sldId="269"/>
            <ac:spMk id="157" creationId="{00000000-0000-0000-0000-000000000000}"/>
          </ac:spMkLst>
        </pc:spChg>
        <pc:spChg chg="mod">
          <ac:chgData name="Kevin Desai" userId="759d0333-e80f-43e9-9a9d-29343a9d66ae" providerId="ADAL" clId="{430D10DA-BDFA-49CA-9354-0BF88D5102A3}" dt="2020-08-21T16:39:22.195" v="199" actId="1076"/>
          <ac:spMkLst>
            <pc:docMk/>
            <pc:sldMk cId="0" sldId="269"/>
            <ac:spMk id="158" creationId="{00000000-0000-0000-0000-000000000000}"/>
          </ac:spMkLst>
        </pc:spChg>
        <pc:spChg chg="mod">
          <ac:chgData name="Kevin Desai" userId="759d0333-e80f-43e9-9a9d-29343a9d66ae" providerId="ADAL" clId="{430D10DA-BDFA-49CA-9354-0BF88D5102A3}" dt="2020-08-21T16:39:53.936" v="202" actId="14100"/>
          <ac:spMkLst>
            <pc:docMk/>
            <pc:sldMk cId="0" sldId="269"/>
            <ac:spMk id="159" creationId="{00000000-0000-0000-0000-000000000000}"/>
          </ac:spMkLst>
        </pc:spChg>
      </pc:sldChg>
      <pc:sldChg chg="del">
        <pc:chgData name="Kevin Desai" userId="759d0333-e80f-43e9-9a9d-29343a9d66ae" providerId="ADAL" clId="{430D10DA-BDFA-49CA-9354-0BF88D5102A3}" dt="2020-08-21T16:39:49.393" v="201" actId="47"/>
        <pc:sldMkLst>
          <pc:docMk/>
          <pc:sldMk cId="0" sldId="270"/>
        </pc:sldMkLst>
      </pc:sldChg>
    </pc:docChg>
  </pc:docChgLst>
  <pc:docChgLst>
    <pc:chgData name="Kevin Desai" userId="759d0333-e80f-43e9-9a9d-29343a9d66ae" providerId="ADAL" clId="{E4D8748F-B999-4B58-9600-997D780480B7}"/>
    <pc:docChg chg="undo custSel modSld">
      <pc:chgData name="Kevin Desai" userId="759d0333-e80f-43e9-9a9d-29343a9d66ae" providerId="ADAL" clId="{E4D8748F-B999-4B58-9600-997D780480B7}" dt="2021-02-13T21:47:06.747" v="97" actId="207"/>
      <pc:docMkLst>
        <pc:docMk/>
      </pc:docMkLst>
      <pc:sldChg chg="modSp mod">
        <pc:chgData name="Kevin Desai" userId="759d0333-e80f-43e9-9a9d-29343a9d66ae" providerId="ADAL" clId="{E4D8748F-B999-4B58-9600-997D780480B7}" dt="2021-02-13T21:45:46.225" v="91" actId="962"/>
        <pc:sldMkLst>
          <pc:docMk/>
          <pc:sldMk cId="0" sldId="258"/>
        </pc:sldMkLst>
        <pc:picChg chg="mod">
          <ac:chgData name="Kevin Desai" userId="759d0333-e80f-43e9-9a9d-29343a9d66ae" providerId="ADAL" clId="{E4D8748F-B999-4B58-9600-997D780480B7}" dt="2021-02-13T21:45:46.225" v="91" actId="962"/>
          <ac:picMkLst>
            <pc:docMk/>
            <pc:sldMk cId="0" sldId="258"/>
            <ac:picMk id="76" creationId="{00000000-0000-0000-0000-000000000000}"/>
          </ac:picMkLst>
        </pc:picChg>
      </pc:sldChg>
      <pc:sldChg chg="modSp mod">
        <pc:chgData name="Kevin Desai" userId="759d0333-e80f-43e9-9a9d-29343a9d66ae" providerId="ADAL" clId="{E4D8748F-B999-4B58-9600-997D780480B7}" dt="2021-02-13T21:44:33.118" v="0" actId="108"/>
        <pc:sldMkLst>
          <pc:docMk/>
          <pc:sldMk cId="0" sldId="259"/>
        </pc:sldMkLst>
        <pc:spChg chg="mod">
          <ac:chgData name="Kevin Desai" userId="759d0333-e80f-43e9-9a9d-29343a9d66ae" providerId="ADAL" clId="{E4D8748F-B999-4B58-9600-997D780480B7}" dt="2021-02-13T21:44:33.118" v="0" actId="108"/>
          <ac:spMkLst>
            <pc:docMk/>
            <pc:sldMk cId="0" sldId="259"/>
            <ac:spMk id="87" creationId="{00000000-0000-0000-0000-000000000000}"/>
          </ac:spMkLst>
        </pc:spChg>
      </pc:sldChg>
      <pc:sldChg chg="modSp mod">
        <pc:chgData name="Kevin Desai" userId="759d0333-e80f-43e9-9a9d-29343a9d66ae" providerId="ADAL" clId="{E4D8748F-B999-4B58-9600-997D780480B7}" dt="2021-02-13T21:46:13.110" v="93" actId="13238"/>
        <pc:sldMkLst>
          <pc:docMk/>
          <pc:sldMk cId="0" sldId="260"/>
        </pc:sldMkLst>
        <pc:graphicFrameChg chg="modGraphic">
          <ac:chgData name="Kevin Desai" userId="759d0333-e80f-43e9-9a9d-29343a9d66ae" providerId="ADAL" clId="{E4D8748F-B999-4B58-9600-997D780480B7}" dt="2021-02-13T21:46:13.110" v="93" actId="13238"/>
          <ac:graphicFrameMkLst>
            <pc:docMk/>
            <pc:sldMk cId="0" sldId="260"/>
            <ac:graphicFrameMk id="94" creationId="{00000000-0000-0000-0000-000000000000}"/>
          </ac:graphicFrameMkLst>
        </pc:graphicFrameChg>
      </pc:sldChg>
      <pc:sldChg chg="modSp mod">
        <pc:chgData name="Kevin Desai" userId="759d0333-e80f-43e9-9a9d-29343a9d66ae" providerId="ADAL" clId="{E4D8748F-B999-4B58-9600-997D780480B7}" dt="2021-02-13T21:46:44.306" v="94" actId="207"/>
        <pc:sldMkLst>
          <pc:docMk/>
          <pc:sldMk cId="0" sldId="261"/>
        </pc:sldMkLst>
        <pc:spChg chg="mod">
          <ac:chgData name="Kevin Desai" userId="759d0333-e80f-43e9-9a9d-29343a9d66ae" providerId="ADAL" clId="{E4D8748F-B999-4B58-9600-997D780480B7}" dt="2021-02-13T21:46:44.306" v="94" actId="207"/>
          <ac:spMkLst>
            <pc:docMk/>
            <pc:sldMk cId="0" sldId="261"/>
            <ac:spMk id="102" creationId="{00000000-0000-0000-0000-000000000000}"/>
          </ac:spMkLst>
        </pc:spChg>
        <pc:spChg chg="mod">
          <ac:chgData name="Kevin Desai" userId="759d0333-e80f-43e9-9a9d-29343a9d66ae" providerId="ADAL" clId="{E4D8748F-B999-4B58-9600-997D780480B7}" dt="2021-02-13T21:44:40.876" v="1" actId="108"/>
          <ac:spMkLst>
            <pc:docMk/>
            <pc:sldMk cId="0" sldId="261"/>
            <ac:spMk id="103" creationId="{00000000-0000-0000-0000-000000000000}"/>
          </ac:spMkLst>
        </pc:spChg>
      </pc:sldChg>
      <pc:sldChg chg="modSp mod">
        <pc:chgData name="Kevin Desai" userId="759d0333-e80f-43e9-9a9d-29343a9d66ae" providerId="ADAL" clId="{E4D8748F-B999-4B58-9600-997D780480B7}" dt="2021-02-13T21:45:12.707" v="9" actId="108"/>
        <pc:sldMkLst>
          <pc:docMk/>
          <pc:sldMk cId="0" sldId="265"/>
        </pc:sldMkLst>
        <pc:spChg chg="mod">
          <ac:chgData name="Kevin Desai" userId="759d0333-e80f-43e9-9a9d-29343a9d66ae" providerId="ADAL" clId="{E4D8748F-B999-4B58-9600-997D780480B7}" dt="2021-02-13T21:44:43.263" v="2" actId="108"/>
          <ac:spMkLst>
            <pc:docMk/>
            <pc:sldMk cId="0" sldId="265"/>
            <ac:spMk id="136" creationId="{00000000-0000-0000-0000-000000000000}"/>
          </ac:spMkLst>
        </pc:spChg>
        <pc:cxnChg chg="mod">
          <ac:chgData name="Kevin Desai" userId="759d0333-e80f-43e9-9a9d-29343a9d66ae" providerId="ADAL" clId="{E4D8748F-B999-4B58-9600-997D780480B7}" dt="2021-02-13T21:45:12.707" v="9" actId="108"/>
          <ac:cxnSpMkLst>
            <pc:docMk/>
            <pc:sldMk cId="0" sldId="265"/>
            <ac:cxnSpMk id="135" creationId="{00000000-0000-0000-0000-000000000000}"/>
          </ac:cxnSpMkLst>
        </pc:cxnChg>
      </pc:sldChg>
      <pc:sldChg chg="modSp mod">
        <pc:chgData name="Kevin Desai" userId="759d0333-e80f-43e9-9a9d-29343a9d66ae" providerId="ADAL" clId="{E4D8748F-B999-4B58-9600-997D780480B7}" dt="2021-02-13T21:45:04.722" v="8" actId="208"/>
        <pc:sldMkLst>
          <pc:docMk/>
          <pc:sldMk cId="0" sldId="266"/>
        </pc:sldMkLst>
        <pc:spChg chg="mod">
          <ac:chgData name="Kevin Desai" userId="759d0333-e80f-43e9-9a9d-29343a9d66ae" providerId="ADAL" clId="{E4D8748F-B999-4B58-9600-997D780480B7}" dt="2021-02-13T21:44:44.987" v="3" actId="108"/>
          <ac:spMkLst>
            <pc:docMk/>
            <pc:sldMk cId="0" sldId="266"/>
            <ac:spMk id="146" creationId="{00000000-0000-0000-0000-000000000000}"/>
          </ac:spMkLst>
        </pc:spChg>
        <pc:cxnChg chg="mod">
          <ac:chgData name="Kevin Desai" userId="759d0333-e80f-43e9-9a9d-29343a9d66ae" providerId="ADAL" clId="{E4D8748F-B999-4B58-9600-997D780480B7}" dt="2021-02-13T21:45:04.722" v="8" actId="208"/>
          <ac:cxnSpMkLst>
            <pc:docMk/>
            <pc:sldMk cId="0" sldId="266"/>
            <ac:cxnSpMk id="145" creationId="{00000000-0000-0000-0000-000000000000}"/>
          </ac:cxnSpMkLst>
        </pc:cxnChg>
      </pc:sldChg>
      <pc:sldChg chg="modSp mod">
        <pc:chgData name="Kevin Desai" userId="759d0333-e80f-43e9-9a9d-29343a9d66ae" providerId="ADAL" clId="{E4D8748F-B999-4B58-9600-997D780480B7}" dt="2021-02-13T21:46:57.035" v="96" actId="207"/>
        <pc:sldMkLst>
          <pc:docMk/>
          <pc:sldMk cId="0" sldId="267"/>
        </pc:sldMkLst>
        <pc:spChg chg="mod">
          <ac:chgData name="Kevin Desai" userId="759d0333-e80f-43e9-9a9d-29343a9d66ae" providerId="ADAL" clId="{E4D8748F-B999-4B58-9600-997D780480B7}" dt="2021-02-13T21:46:57.035" v="96" actId="207"/>
          <ac:spMkLst>
            <pc:docMk/>
            <pc:sldMk cId="0" sldId="267"/>
            <ac:spMk id="153" creationId="{00000000-0000-0000-0000-000000000000}"/>
          </ac:spMkLst>
        </pc:spChg>
      </pc:sldChg>
      <pc:sldChg chg="modSp mod">
        <pc:chgData name="Kevin Desai" userId="759d0333-e80f-43e9-9a9d-29343a9d66ae" providerId="ADAL" clId="{E4D8748F-B999-4B58-9600-997D780480B7}" dt="2021-02-13T21:44:47.671" v="4" actId="108"/>
        <pc:sldMkLst>
          <pc:docMk/>
          <pc:sldMk cId="0" sldId="269"/>
        </pc:sldMkLst>
        <pc:spChg chg="mod">
          <ac:chgData name="Kevin Desai" userId="759d0333-e80f-43e9-9a9d-29343a9d66ae" providerId="ADAL" clId="{E4D8748F-B999-4B58-9600-997D780480B7}" dt="2021-02-13T21:44:47.671" v="4" actId="108"/>
          <ac:spMkLst>
            <pc:docMk/>
            <pc:sldMk cId="0" sldId="269"/>
            <ac:spMk id="170" creationId="{00000000-0000-0000-0000-000000000000}"/>
          </ac:spMkLst>
        </pc:spChg>
      </pc:sldChg>
      <pc:sldChg chg="modSp mod">
        <pc:chgData name="Kevin Desai" userId="759d0333-e80f-43e9-9a9d-29343a9d66ae" providerId="ADAL" clId="{E4D8748F-B999-4B58-9600-997D780480B7}" dt="2021-02-13T21:47:06.747" v="97" actId="207"/>
        <pc:sldMkLst>
          <pc:docMk/>
          <pc:sldMk cId="0" sldId="270"/>
        </pc:sldMkLst>
        <pc:spChg chg="mod">
          <ac:chgData name="Kevin Desai" userId="759d0333-e80f-43e9-9a9d-29343a9d66ae" providerId="ADAL" clId="{E4D8748F-B999-4B58-9600-997D780480B7}" dt="2021-02-13T21:47:06.747" v="97" actId="207"/>
          <ac:spMkLst>
            <pc:docMk/>
            <pc:sldMk cId="0" sldId="270"/>
            <ac:spMk id="177" creationId="{00000000-0000-0000-0000-000000000000}"/>
          </ac:spMkLst>
        </pc:spChg>
        <pc:spChg chg="mod">
          <ac:chgData name="Kevin Desai" userId="759d0333-e80f-43e9-9a9d-29343a9d66ae" providerId="ADAL" clId="{E4D8748F-B999-4B58-9600-997D780480B7}" dt="2021-02-13T21:44:49.414" v="5" actId="108"/>
          <ac:spMkLst>
            <pc:docMk/>
            <pc:sldMk cId="0" sldId="270"/>
            <ac:spMk id="179" creationId="{00000000-0000-0000-0000-000000000000}"/>
          </ac:spMkLst>
        </pc:spChg>
        <pc:picChg chg="mod">
          <ac:chgData name="Kevin Desai" userId="759d0333-e80f-43e9-9a9d-29343a9d66ae" providerId="ADAL" clId="{E4D8748F-B999-4B58-9600-997D780480B7}" dt="2021-02-13T21:45:59.922" v="92" actId="962"/>
          <ac:picMkLst>
            <pc:docMk/>
            <pc:sldMk cId="0" sldId="270"/>
            <ac:picMk id="180" creationId="{00000000-0000-0000-0000-000000000000}"/>
          </ac:picMkLst>
        </pc:picChg>
      </pc:sldChg>
    </pc:docChg>
  </pc:docChgLst>
  <pc:docChgLst>
    <pc:chgData name="Kevin Desai" userId="759d0333-e80f-43e9-9a9d-29343a9d66ae" providerId="ADAL" clId="{23F05B80-0071-446E-AF4F-8905B6582446}"/>
    <pc:docChg chg="modSld">
      <pc:chgData name="Kevin Desai" userId="759d0333-e80f-43e9-9a9d-29343a9d66ae" providerId="ADAL" clId="{23F05B80-0071-446E-AF4F-8905B6582446}" dt="2021-05-17T18:36:07.247" v="0" actId="20577"/>
      <pc:docMkLst>
        <pc:docMk/>
      </pc:docMkLst>
      <pc:sldChg chg="modSp mod">
        <pc:chgData name="Kevin Desai" userId="759d0333-e80f-43e9-9a9d-29343a9d66ae" providerId="ADAL" clId="{23F05B80-0071-446E-AF4F-8905B6582446}" dt="2021-05-17T18:36:07.247" v="0" actId="20577"/>
        <pc:sldMkLst>
          <pc:docMk/>
          <pc:sldMk cId="0" sldId="256"/>
        </pc:sldMkLst>
        <pc:spChg chg="mod">
          <ac:chgData name="Kevin Desai" userId="759d0333-e80f-43e9-9a9d-29343a9d66ae" providerId="ADAL" clId="{23F05B80-0071-446E-AF4F-8905B6582446}" dt="2021-05-17T18:36:07.247" v="0" actId="20577"/>
          <ac:spMkLst>
            <pc:docMk/>
            <pc:sldMk cId="0" sldId="256"/>
            <ac:spMk id="61" creationId="{00000000-0000-0000-0000-000000000000}"/>
          </ac:spMkLst>
        </pc:spChg>
      </pc:sldChg>
    </pc:docChg>
  </pc:docChgLst>
  <pc:docChgLst>
    <pc:chgData name="Kevin Desai" userId="759d0333-e80f-43e9-9a9d-29343a9d66ae" providerId="ADAL" clId="{228CE1F0-5669-406F-AE65-CFE9E7B4A0CD}"/>
    <pc:docChg chg="custSel modSld">
      <pc:chgData name="Kevin Desai" userId="759d0333-e80f-43e9-9a9d-29343a9d66ae" providerId="ADAL" clId="{228CE1F0-5669-406F-AE65-CFE9E7B4A0CD}" dt="2020-09-21T17:33:29.297" v="2" actId="5793"/>
      <pc:docMkLst>
        <pc:docMk/>
      </pc:docMkLst>
      <pc:sldChg chg="modSp mod">
        <pc:chgData name="Kevin Desai" userId="759d0333-e80f-43e9-9a9d-29343a9d66ae" providerId="ADAL" clId="{228CE1F0-5669-406F-AE65-CFE9E7B4A0CD}" dt="2020-09-21T17:33:29.297" v="2" actId="5793"/>
        <pc:sldMkLst>
          <pc:docMk/>
          <pc:sldMk cId="0" sldId="256"/>
        </pc:sldMkLst>
        <pc:spChg chg="mod">
          <ac:chgData name="Kevin Desai" userId="759d0333-e80f-43e9-9a9d-29343a9d66ae" providerId="ADAL" clId="{228CE1F0-5669-406F-AE65-CFE9E7B4A0CD}" dt="2020-09-21T17:33:29.297" v="2" actId="5793"/>
          <ac:spMkLst>
            <pc:docMk/>
            <pc:sldMk cId="0" sldId="256"/>
            <ac:spMk id="62" creationId="{00000000-0000-0000-0000-000000000000}"/>
          </ac:spMkLst>
        </pc:spChg>
      </pc:sldChg>
    </pc:docChg>
  </pc:docChgLst>
  <pc:docChgLst>
    <pc:chgData name="Kevin Desai" userId="759d0333-e80f-43e9-9a9d-29343a9d66ae" providerId="ADAL" clId="{ACBD50C8-AC55-43E9-9088-ACC0D4167EBB}"/>
    <pc:docChg chg="undo custSel modSld">
      <pc:chgData name="Kevin Desai" userId="759d0333-e80f-43e9-9a9d-29343a9d66ae" providerId="ADAL" clId="{ACBD50C8-AC55-43E9-9088-ACC0D4167EBB}" dt="2021-06-22T19:05:56.422" v="39" actId="478"/>
      <pc:docMkLst>
        <pc:docMk/>
      </pc:docMkLst>
      <pc:sldChg chg="addSp delSp modSp mod">
        <pc:chgData name="Kevin Desai" userId="759d0333-e80f-43e9-9a9d-29343a9d66ae" providerId="ADAL" clId="{ACBD50C8-AC55-43E9-9088-ACC0D4167EBB}" dt="2021-06-22T19:05:56.422" v="39" actId="478"/>
        <pc:sldMkLst>
          <pc:docMk/>
          <pc:sldMk cId="0" sldId="258"/>
        </pc:sldMkLst>
        <pc:spChg chg="add del mod">
          <ac:chgData name="Kevin Desai" userId="759d0333-e80f-43e9-9a9d-29343a9d66ae" providerId="ADAL" clId="{ACBD50C8-AC55-43E9-9088-ACC0D4167EBB}" dt="2021-06-22T19:05:28.668" v="23" actId="22"/>
          <ac:spMkLst>
            <pc:docMk/>
            <pc:sldMk cId="0" sldId="258"/>
            <ac:spMk id="7" creationId="{DEBDDA78-1783-4196-A628-7D4BB58C068E}"/>
          </ac:spMkLst>
        </pc:spChg>
        <pc:spChg chg="add del">
          <ac:chgData name="Kevin Desai" userId="759d0333-e80f-43e9-9a9d-29343a9d66ae" providerId="ADAL" clId="{ACBD50C8-AC55-43E9-9088-ACC0D4167EBB}" dt="2021-06-22T19:05:31.126" v="25" actId="22"/>
          <ac:spMkLst>
            <pc:docMk/>
            <pc:sldMk cId="0" sldId="258"/>
            <ac:spMk id="9" creationId="{10B53600-DE0E-4C47-A080-4D64AD885427}"/>
          </ac:spMkLst>
        </pc:spChg>
        <pc:spChg chg="add del mod">
          <ac:chgData name="Kevin Desai" userId="759d0333-e80f-43e9-9a9d-29343a9d66ae" providerId="ADAL" clId="{ACBD50C8-AC55-43E9-9088-ACC0D4167EBB}" dt="2021-06-22T19:05:54.810" v="38" actId="478"/>
          <ac:spMkLst>
            <pc:docMk/>
            <pc:sldMk cId="0" sldId="258"/>
            <ac:spMk id="11" creationId="{2FCFEF12-B1BC-4C64-8A92-9C460AD53F9C}"/>
          </ac:spMkLst>
        </pc:spChg>
        <pc:spChg chg="del mod">
          <ac:chgData name="Kevin Desai" userId="759d0333-e80f-43e9-9a9d-29343a9d66ae" providerId="ADAL" clId="{ACBD50C8-AC55-43E9-9088-ACC0D4167EBB}" dt="2021-06-22T19:05:56.422" v="39" actId="478"/>
          <ac:spMkLst>
            <pc:docMk/>
            <pc:sldMk cId="0" sldId="258"/>
            <ac:spMk id="7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80b42ad9ef_1_20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80b42ad9ef_1_2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0b42ad9ef_1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80b42ad9ef_1_15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80b42ad9ef_1_15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0b42ad9ef_0_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g80b42ad9ef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0b42ad9ef_1_20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80b42ad9ef_1_2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0b42ad9ef_0_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g80b42ad9ef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0b42ad9ef_1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 name="Google Shape;80;g80b42ad9ef_1_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g80b42ad9ef_1_6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0b42ad9ef_0_1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80b42ad9ef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0b42ad9ef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g80b42ad9ef_0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Operator because it can be resolved at compile time</a:t>
            </a:r>
            <a:endParaRPr/>
          </a:p>
        </p:txBody>
      </p:sp>
      <p:sp>
        <p:nvSpPr>
          <p:cNvPr id="98" name="Google Shape;98;g80b42ad9ef_0_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0b42ad9ef_0_3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80b42ad9ef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0b42ad9ef_0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g80b42ad9ef_0_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80b42ad9ef_0_5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0b42ad9ef_0_6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80b42ad9ef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0b42ad9ef_1_19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80b42ad9ef_1_1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 name="Google Shape;53;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30200" algn="l" rtl="0">
              <a:lnSpc>
                <a:spcPct val="90000"/>
              </a:lnSpc>
              <a:spcBef>
                <a:spcPts val="1600"/>
              </a:spcBef>
              <a:spcAft>
                <a:spcPts val="0"/>
              </a:spcAft>
              <a:buClr>
                <a:schemeClr val="dk1"/>
              </a:buClr>
              <a:buSzPts val="1600"/>
              <a:buChar char="○"/>
              <a:defRPr sz="1600"/>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6" name="Google Shape;56;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93169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4">
            <a:alphaModFix/>
          </a:blip>
          <a:stretch>
            <a:fillRect/>
          </a:stretch>
        </p:blipFill>
        <p:spPr>
          <a:xfrm>
            <a:off x="90350" y="4871736"/>
            <a:ext cx="548699" cy="18507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a:t>Dynamic </a:t>
            </a:r>
            <a:r>
              <a:rPr lang="en" sz="4000" dirty="0"/>
              <a:t>Memory Allocation</a:t>
            </a:r>
            <a:endParaRPr sz="4000" dirty="0"/>
          </a:p>
        </p:txBody>
      </p:sp>
      <p:sp>
        <p:nvSpPr>
          <p:cNvPr id="62" name="Google Shape;62;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CS </a:t>
            </a:r>
            <a:r>
              <a:rPr lang="en" sz="2000"/>
              <a:t>1714 – Computer Programming </a:t>
            </a:r>
            <a:r>
              <a:rPr lang="en" sz="2000" dirty="0"/>
              <a:t>II</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ourier New"/>
              <a:buNone/>
            </a:pPr>
            <a:r>
              <a:rPr lang="en"/>
              <a:t>Checking Return of </a:t>
            </a:r>
            <a:r>
              <a:rPr lang="en" b="1">
                <a:latin typeface="Courier New"/>
                <a:ea typeface="Courier New"/>
                <a:cs typeface="Courier New"/>
                <a:sym typeface="Courier New"/>
              </a:rPr>
              <a:t>malloc()</a:t>
            </a:r>
            <a:endParaRPr/>
          </a:p>
        </p:txBody>
      </p:sp>
      <p:sp>
        <p:nvSpPr>
          <p:cNvPr id="159" name="Google Shape;159;p26"/>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
              <a:t>After a successful </a:t>
            </a:r>
            <a:r>
              <a:rPr lang="en" b="1">
                <a:latin typeface="Courier New"/>
                <a:ea typeface="Courier New"/>
                <a:cs typeface="Courier New"/>
                <a:sym typeface="Courier New"/>
              </a:rPr>
              <a:t>malloc()</a:t>
            </a:r>
            <a:r>
              <a:rPr lang="en"/>
              <a:t>, use your pointer variable as you would like any regular array.</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177800" lvl="0" indent="-38100" algn="l" rtl="0">
              <a:lnSpc>
                <a:spcPct val="115000"/>
              </a:lnSpc>
              <a:spcBef>
                <a:spcPts val="800"/>
              </a:spcBef>
              <a:spcAft>
                <a:spcPts val="0"/>
              </a:spcAft>
              <a:buClr>
                <a:schemeClr val="dk1"/>
              </a:buClr>
              <a:buSzPts val="2100"/>
              <a:buNone/>
            </a:pPr>
            <a:endParaRPr/>
          </a:p>
          <a:p>
            <a:pPr marL="177800" lvl="0" indent="-38100" algn="l" rtl="0">
              <a:lnSpc>
                <a:spcPct val="115000"/>
              </a:lnSpc>
              <a:spcBef>
                <a:spcPts val="800"/>
              </a:spcBef>
              <a:spcAft>
                <a:spcPts val="0"/>
              </a:spcAft>
              <a:buClr>
                <a:schemeClr val="dk1"/>
              </a:buClr>
              <a:buSzPts val="2100"/>
              <a:buNone/>
            </a:pPr>
            <a:endParaRPr/>
          </a:p>
          <a:p>
            <a:pPr marL="0" lvl="0" indent="0" algn="l" rtl="0">
              <a:lnSpc>
                <a:spcPct val="115000"/>
              </a:lnSpc>
              <a:spcBef>
                <a:spcPts val="800"/>
              </a:spcBef>
              <a:spcAft>
                <a:spcPts val="0"/>
              </a:spcAft>
              <a:buNone/>
            </a:pPr>
            <a:endParaRPr/>
          </a:p>
          <a:p>
            <a:pPr marL="0" lvl="0" indent="0" algn="l" rtl="0">
              <a:lnSpc>
                <a:spcPct val="115000"/>
              </a:lnSpc>
              <a:spcBef>
                <a:spcPts val="800"/>
              </a:spcBef>
              <a:spcAft>
                <a:spcPts val="0"/>
              </a:spcAft>
              <a:buNone/>
            </a:pPr>
            <a:endParaRPr/>
          </a:p>
        </p:txBody>
      </p:sp>
      <p:sp>
        <p:nvSpPr>
          <p:cNvPr id="160" name="Google Shape;160;p26"/>
          <p:cNvSpPr txBox="1"/>
          <p:nvPr/>
        </p:nvSpPr>
        <p:spPr>
          <a:xfrm>
            <a:off x="1408050" y="1953475"/>
            <a:ext cx="6327900" cy="21555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int* arr;</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arr = (int*)malloc(10 * sizeof(int));</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rgbClr val="666666"/>
                </a:solidFill>
                <a:latin typeface="Courier New"/>
                <a:ea typeface="Courier New"/>
                <a:cs typeface="Courier New"/>
                <a:sym typeface="Courier New"/>
              </a:rPr>
              <a:t>/* Use like regular array--Make sure you</a:t>
            </a:r>
            <a:endParaRPr sz="1600"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rgbClr val="666666"/>
                </a:solidFill>
                <a:latin typeface="Courier New"/>
                <a:ea typeface="Courier New"/>
                <a:cs typeface="Courier New"/>
                <a:sym typeface="Courier New"/>
              </a:rPr>
              <a:t>   initialize all the values! */</a:t>
            </a:r>
            <a:endParaRPr sz="1600" b="1" dirty="0">
              <a:solidFill>
                <a:srgbClr val="666666"/>
              </a:solidFill>
              <a:latin typeface="Courier New"/>
              <a:ea typeface="Courier New"/>
              <a:cs typeface="Courier New"/>
              <a:sym typeface="Courier New"/>
            </a:endParaRPr>
          </a:p>
          <a:p>
            <a:pPr marL="0" lvl="0" indent="0" algn="l" rtl="0">
              <a:spcBef>
                <a:spcPts val="0"/>
              </a:spcBef>
              <a:spcAft>
                <a:spcPts val="0"/>
              </a:spcAft>
              <a:buNone/>
            </a:pPr>
            <a:endParaRPr sz="1600"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600" b="1" dirty="0">
                <a:solidFill>
                  <a:schemeClr val="dk1"/>
                </a:solidFill>
                <a:latin typeface="Courier New"/>
                <a:ea typeface="Courier New"/>
                <a:cs typeface="Courier New"/>
                <a:sym typeface="Courier New"/>
              </a:rPr>
              <a:t>arr[0] = 10;</a:t>
            </a:r>
            <a:endParaRPr sz="1600"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600" b="1" dirty="0">
                <a:solidFill>
                  <a:schemeClr val="dk1"/>
                </a:solidFill>
                <a:latin typeface="Courier New"/>
                <a:ea typeface="Courier New"/>
                <a:cs typeface="Courier New"/>
                <a:sym typeface="Courier New"/>
              </a:rPr>
              <a:t>arr[1] = 50;</a:t>
            </a:r>
            <a:endParaRPr sz="1600" b="1" dirty="0">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ourier New"/>
              <a:buNone/>
            </a:pPr>
            <a:r>
              <a:rPr lang="en" b="1">
                <a:latin typeface="Courier New"/>
                <a:ea typeface="Courier New"/>
                <a:cs typeface="Courier New"/>
                <a:sym typeface="Courier New"/>
              </a:rPr>
              <a:t>calloc()</a:t>
            </a:r>
            <a:endParaRPr/>
          </a:p>
        </p:txBody>
      </p:sp>
      <p:sp>
        <p:nvSpPr>
          <p:cNvPr id="167" name="Google Shape;167;p27"/>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 sz="1600" b="1" dirty="0">
                <a:latin typeface="Courier New"/>
                <a:ea typeface="Courier New"/>
                <a:cs typeface="Courier New"/>
                <a:sym typeface="Courier New"/>
              </a:rPr>
              <a:t>calloc()</a:t>
            </a:r>
            <a:r>
              <a:rPr lang="en" sz="1600" dirty="0"/>
              <a:t> works similar to </a:t>
            </a:r>
            <a:r>
              <a:rPr lang="en" sz="1600" b="1" dirty="0">
                <a:latin typeface="Courier New"/>
                <a:ea typeface="Courier New"/>
                <a:cs typeface="Courier New"/>
                <a:sym typeface="Courier New"/>
              </a:rPr>
              <a:t>malloc()</a:t>
            </a:r>
            <a:r>
              <a:rPr lang="en" sz="1600" dirty="0"/>
              <a:t> in that it dynamically allocates a contiguous block of memory, but it initializes all bytes to zero. The other difference is that </a:t>
            </a:r>
            <a:r>
              <a:rPr lang="en" sz="1600" b="1" dirty="0">
                <a:latin typeface="Courier New"/>
                <a:ea typeface="Courier New"/>
                <a:cs typeface="Courier New"/>
                <a:sym typeface="Courier New"/>
              </a:rPr>
              <a:t>calloc()</a:t>
            </a:r>
            <a:r>
              <a:rPr lang="en" sz="1600" dirty="0"/>
              <a:t> requires two parameters: the first parameter is number of items in the array, and the second parameter is the size of each item in bytes.</a:t>
            </a:r>
            <a:endParaRPr sz="1600" dirty="0"/>
          </a:p>
          <a:p>
            <a:pPr marL="0" lvl="0" indent="0" algn="l" rtl="0">
              <a:lnSpc>
                <a:spcPct val="115000"/>
              </a:lnSpc>
              <a:spcBef>
                <a:spcPts val="0"/>
              </a:spcBef>
              <a:spcAft>
                <a:spcPts val="0"/>
              </a:spcAft>
              <a:buNone/>
            </a:pPr>
            <a:endParaRPr sz="1600" dirty="0"/>
          </a:p>
          <a:p>
            <a:pPr marL="0" lvl="0" indent="0" algn="l" rtl="0">
              <a:lnSpc>
                <a:spcPct val="115000"/>
              </a:lnSpc>
              <a:spcBef>
                <a:spcPts val="0"/>
              </a:spcBef>
              <a:spcAft>
                <a:spcPts val="0"/>
              </a:spcAft>
              <a:buNone/>
            </a:pPr>
            <a:endParaRPr sz="1600" dirty="0"/>
          </a:p>
          <a:p>
            <a:pPr marL="0" lvl="0" indent="0" algn="l" rtl="0">
              <a:lnSpc>
                <a:spcPct val="115000"/>
              </a:lnSpc>
              <a:spcBef>
                <a:spcPts val="0"/>
              </a:spcBef>
              <a:spcAft>
                <a:spcPts val="0"/>
              </a:spcAft>
              <a:buNone/>
            </a:pPr>
            <a:r>
              <a:rPr lang="en" sz="1600" dirty="0"/>
              <a:t>Here is an example in which we are dynamically allocating an array of 10 </a:t>
            </a:r>
            <a:r>
              <a:rPr lang="en" sz="1600" b="1" dirty="0">
                <a:solidFill>
                  <a:schemeClr val="dk1"/>
                </a:solidFill>
                <a:latin typeface="Courier New"/>
                <a:ea typeface="Courier New"/>
                <a:cs typeface="Courier New"/>
                <a:sym typeface="Courier New"/>
              </a:rPr>
              <a:t>int</a:t>
            </a:r>
            <a:r>
              <a:rPr lang="en" sz="1600" dirty="0"/>
              <a:t>’s where all their values will be initialized to zero.</a:t>
            </a:r>
            <a:endParaRPr sz="1600" dirty="0"/>
          </a:p>
          <a:p>
            <a:pPr marL="0" lvl="0" indent="0" algn="l" rtl="0">
              <a:lnSpc>
                <a:spcPct val="115000"/>
              </a:lnSpc>
              <a:spcBef>
                <a:spcPts val="0"/>
              </a:spcBef>
              <a:spcAft>
                <a:spcPts val="0"/>
              </a:spcAft>
              <a:buNone/>
            </a:pPr>
            <a:endParaRPr sz="1600" dirty="0"/>
          </a:p>
          <a:p>
            <a:pPr marL="0" lvl="0" indent="0" algn="l" rtl="0">
              <a:lnSpc>
                <a:spcPct val="115000"/>
              </a:lnSpc>
              <a:spcBef>
                <a:spcPts val="0"/>
              </a:spcBef>
              <a:spcAft>
                <a:spcPts val="0"/>
              </a:spcAft>
              <a:buNone/>
            </a:pPr>
            <a:endParaRPr sz="1600" dirty="0"/>
          </a:p>
          <a:p>
            <a:pPr marL="0" lvl="0" indent="0" algn="l" rtl="0">
              <a:lnSpc>
                <a:spcPct val="115000"/>
              </a:lnSpc>
              <a:spcBef>
                <a:spcPts val="800"/>
              </a:spcBef>
              <a:spcAft>
                <a:spcPts val="0"/>
              </a:spcAft>
              <a:buNone/>
            </a:pPr>
            <a:r>
              <a:rPr lang="en" sz="1600" b="1" dirty="0">
                <a:latin typeface="Courier New"/>
                <a:ea typeface="Courier New"/>
                <a:cs typeface="Courier New"/>
                <a:sym typeface="Courier New"/>
              </a:rPr>
              <a:t>calloc()</a:t>
            </a:r>
            <a:r>
              <a:rPr lang="en" sz="1600" dirty="0"/>
              <a:t> returns a pointer to the beginning of that block of memory. If the return is </a:t>
            </a:r>
            <a:r>
              <a:rPr lang="en" sz="1600" b="1" dirty="0">
                <a:latin typeface="Courier New"/>
                <a:ea typeface="Courier New"/>
                <a:cs typeface="Courier New"/>
                <a:sym typeface="Courier New"/>
              </a:rPr>
              <a:t>NULL</a:t>
            </a:r>
            <a:r>
              <a:rPr lang="en" sz="1600" dirty="0"/>
              <a:t>, it was unsuccessful in allocating memory. Otherwise, use the pointer like a regular array.</a:t>
            </a:r>
            <a:endParaRPr sz="1600" dirty="0"/>
          </a:p>
        </p:txBody>
      </p:sp>
      <p:sp>
        <p:nvSpPr>
          <p:cNvPr id="168" name="Google Shape;168;p27"/>
          <p:cNvSpPr txBox="1"/>
          <p:nvPr/>
        </p:nvSpPr>
        <p:spPr>
          <a:xfrm>
            <a:off x="2051869" y="2398650"/>
            <a:ext cx="5040262" cy="3462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void* calloc(size_t nitems, size_t size)</a:t>
            </a:r>
            <a:endParaRPr sz="900" dirty="0"/>
          </a:p>
        </p:txBody>
      </p:sp>
      <p:sp>
        <p:nvSpPr>
          <p:cNvPr id="169" name="Google Shape;169;p27"/>
          <p:cNvSpPr txBox="1"/>
          <p:nvPr/>
        </p:nvSpPr>
        <p:spPr>
          <a:xfrm>
            <a:off x="2279597" y="3418325"/>
            <a:ext cx="4584806" cy="5727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int* arr;</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arr = (int*)calloc(10, sizeof(int));</a:t>
            </a:r>
            <a:endParaRPr sz="900" dirty="0"/>
          </a:p>
        </p:txBody>
      </p:sp>
      <p:sp>
        <p:nvSpPr>
          <p:cNvPr id="170" name="Google Shape;170;p27"/>
          <p:cNvSpPr/>
          <p:nvPr/>
        </p:nvSpPr>
        <p:spPr>
          <a:xfrm>
            <a:off x="3031200" y="4646515"/>
            <a:ext cx="3081600" cy="3462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algn="ctr">
              <a:buSzPts val="1100"/>
            </a:pPr>
            <a:r>
              <a:rPr lang="en" dirty="0">
                <a:solidFill>
                  <a:srgbClr val="FFFFFF"/>
                </a:solidFill>
              </a:rPr>
              <a:t>We will rarely </a:t>
            </a:r>
            <a:r>
              <a:rPr lang="en">
                <a:solidFill>
                  <a:srgbClr val="FFFFFF"/>
                </a:solidFill>
              </a:rPr>
              <a:t>use </a:t>
            </a:r>
            <a:r>
              <a:rPr lang="en">
                <a:solidFill>
                  <a:srgbClr val="FFFFFF"/>
                </a:solidFill>
                <a:sym typeface="Courier New"/>
              </a:rPr>
              <a:t>calloc()</a:t>
            </a:r>
            <a:r>
              <a:rPr lang="en" dirty="0">
                <a:solidFill>
                  <a:srgbClr val="FFFFFF"/>
                </a:solidFill>
              </a:rPr>
              <a:t>.</a:t>
            </a:r>
            <a:endParaRPr dirty="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ourier New"/>
              <a:buNone/>
            </a:pPr>
            <a:r>
              <a:rPr lang="en" b="1">
                <a:latin typeface="Courier New"/>
                <a:ea typeface="Courier New"/>
                <a:cs typeface="Courier New"/>
                <a:sym typeface="Courier New"/>
              </a:rPr>
              <a:t>free()</a:t>
            </a:r>
            <a:endParaRPr/>
          </a:p>
        </p:txBody>
      </p:sp>
      <p:sp>
        <p:nvSpPr>
          <p:cNvPr id="176" name="Google Shape;176;p28"/>
          <p:cNvSpPr txBox="1">
            <a:spLocks noGrp="1"/>
          </p:cNvSpPr>
          <p:nvPr>
            <p:ph type="body" idx="1"/>
          </p:nvPr>
        </p:nvSpPr>
        <p:spPr>
          <a:xfrm>
            <a:off x="2912775" y="1152475"/>
            <a:ext cx="5919300" cy="3416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 sz="1700" dirty="0"/>
              <a:t>You should deallocate dynamic memory by using the </a:t>
            </a:r>
            <a:r>
              <a:rPr lang="en" sz="1700" b="1" dirty="0">
                <a:latin typeface="Courier New"/>
                <a:ea typeface="Courier New"/>
                <a:cs typeface="Courier New"/>
                <a:sym typeface="Courier New"/>
              </a:rPr>
              <a:t>free()</a:t>
            </a:r>
            <a:r>
              <a:rPr lang="en" sz="1700" dirty="0"/>
              <a:t> function. </a:t>
            </a:r>
            <a:endParaRPr sz="1700" dirty="0"/>
          </a:p>
          <a:p>
            <a:pPr marL="0" lvl="0" indent="0" algn="l" rtl="0">
              <a:lnSpc>
                <a:spcPct val="115000"/>
              </a:lnSpc>
              <a:spcBef>
                <a:spcPts val="1600"/>
              </a:spcBef>
              <a:spcAft>
                <a:spcPts val="0"/>
              </a:spcAft>
              <a:buNone/>
            </a:pPr>
            <a:endParaRPr sz="1700" dirty="0"/>
          </a:p>
          <a:p>
            <a:pPr marL="0" lvl="0" indent="0" algn="l" rtl="0">
              <a:lnSpc>
                <a:spcPct val="115000"/>
              </a:lnSpc>
              <a:spcBef>
                <a:spcPts val="1600"/>
              </a:spcBef>
              <a:spcAft>
                <a:spcPts val="0"/>
              </a:spcAft>
              <a:buNone/>
            </a:pPr>
            <a:endParaRPr sz="1700" dirty="0"/>
          </a:p>
          <a:p>
            <a:pPr marL="0" lvl="0" indent="0" algn="l" rtl="0">
              <a:lnSpc>
                <a:spcPct val="115000"/>
              </a:lnSpc>
              <a:spcBef>
                <a:spcPts val="1600"/>
              </a:spcBef>
              <a:spcAft>
                <a:spcPts val="1600"/>
              </a:spcAft>
              <a:buNone/>
            </a:pPr>
            <a:br>
              <a:rPr lang="en" sz="1700" dirty="0"/>
            </a:br>
            <a:r>
              <a:rPr lang="en" sz="1700" dirty="0"/>
              <a:t>It is important to free up any unneeded resources during the runtime of your program, though virtually all operating systems will handle that responsibility when your program ends.</a:t>
            </a:r>
            <a:endParaRPr sz="1700" dirty="0"/>
          </a:p>
        </p:txBody>
      </p:sp>
      <p:sp>
        <p:nvSpPr>
          <p:cNvPr id="177" name="Google Shape;177;p28"/>
          <p:cNvSpPr txBox="1"/>
          <p:nvPr/>
        </p:nvSpPr>
        <p:spPr>
          <a:xfrm>
            <a:off x="3058196" y="2395508"/>
            <a:ext cx="5524500" cy="754886"/>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int* arr = (int*)malloc(10 * sizeof(int));</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rgbClr val="666666"/>
                </a:solidFill>
                <a:latin typeface="Courier New"/>
                <a:ea typeface="Courier New"/>
                <a:cs typeface="Courier New"/>
                <a:sym typeface="Courier New"/>
              </a:rPr>
              <a:t>/* some code */</a:t>
            </a:r>
            <a:endParaRPr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free(arr);</a:t>
            </a:r>
            <a:endParaRPr sz="700" dirty="0"/>
          </a:p>
        </p:txBody>
      </p:sp>
      <p:sp>
        <p:nvSpPr>
          <p:cNvPr id="178" name="Google Shape;178;p28"/>
          <p:cNvSpPr txBox="1"/>
          <p:nvPr/>
        </p:nvSpPr>
        <p:spPr>
          <a:xfrm>
            <a:off x="3058196" y="1914558"/>
            <a:ext cx="3180000" cy="3462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void free(void* ptr )</a:t>
            </a:r>
            <a:endParaRPr sz="700" dirty="0"/>
          </a:p>
        </p:txBody>
      </p:sp>
      <p:sp>
        <p:nvSpPr>
          <p:cNvPr id="179" name="Google Shape;179;p28"/>
          <p:cNvSpPr/>
          <p:nvPr/>
        </p:nvSpPr>
        <p:spPr>
          <a:xfrm>
            <a:off x="555905" y="3969594"/>
            <a:ext cx="1871663" cy="4347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algn="ctr">
              <a:buSzPts val="1100"/>
            </a:pPr>
            <a:r>
              <a:rPr lang="en">
                <a:solidFill>
                  <a:srgbClr val="FFFFFF"/>
                </a:solidFill>
              </a:rPr>
              <a:t>Java automatically does this for you.</a:t>
            </a:r>
            <a:endParaRPr>
              <a:solidFill>
                <a:srgbClr val="FFFFFF"/>
              </a:solidFill>
            </a:endParaRPr>
          </a:p>
        </p:txBody>
      </p:sp>
      <p:pic>
        <p:nvPicPr>
          <p:cNvPr id="180" name="Google Shape;180;p28">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311700" y="1246723"/>
            <a:ext cx="2360074" cy="23600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Example</a:t>
            </a:r>
            <a:endParaRPr/>
          </a:p>
        </p:txBody>
      </p:sp>
      <p:sp>
        <p:nvSpPr>
          <p:cNvPr id="186" name="Google Shape;186;p29"/>
          <p:cNvSpPr txBox="1"/>
          <p:nvPr/>
        </p:nvSpPr>
        <p:spPr>
          <a:xfrm>
            <a:off x="3659600" y="1153725"/>
            <a:ext cx="4327113" cy="3368269"/>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int* ptr;</a:t>
            </a:r>
            <a:endParaRPr sz="1000" dirty="0"/>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int num;</a:t>
            </a:r>
            <a:endParaRPr sz="1000" dirty="0"/>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int i;</a:t>
            </a:r>
            <a:br>
              <a:rPr lang="en" b="1" dirty="0">
                <a:solidFill>
                  <a:schemeClr val="dk1"/>
                </a:solidFill>
                <a:latin typeface="Courier New"/>
                <a:ea typeface="Courier New"/>
                <a:cs typeface="Courier New"/>
                <a:sym typeface="Courier New"/>
              </a:rPr>
            </a:b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printf("Enter the number of items: ");</a:t>
            </a:r>
            <a:endParaRPr sz="1000" dirty="0"/>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scanf("%d", &amp;num);</a:t>
            </a:r>
            <a:br>
              <a:rPr lang="en" b="1" dirty="0">
                <a:solidFill>
                  <a:schemeClr val="dk1"/>
                </a:solidFill>
                <a:latin typeface="Courier New"/>
                <a:ea typeface="Courier New"/>
                <a:cs typeface="Courier New"/>
                <a:sym typeface="Courier New"/>
              </a:rPr>
            </a:b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ptr = (int*)malloc(num * sizeof(int));</a:t>
            </a:r>
            <a:endParaRPr sz="1000" dirty="0"/>
          </a:p>
          <a:p>
            <a:pPr marL="0" marR="0" lvl="0" indent="0" algn="l" rtl="0">
              <a:spcBef>
                <a:spcPts val="0"/>
              </a:spcBef>
              <a:spcAft>
                <a:spcPts val="0"/>
              </a:spcAft>
              <a:buNone/>
            </a:pP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for(i = 0; i &lt; num; i++)</a:t>
            </a:r>
            <a:endParaRPr sz="1000" dirty="0"/>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a:t>
            </a:r>
            <a:endParaRPr sz="1000" dirty="0"/>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    ptr[i] = i * 5;</a:t>
            </a:r>
            <a:endParaRPr sz="1000" dirty="0"/>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    printf("%d\n", ptr[i]);</a:t>
            </a:r>
            <a:endParaRPr sz="1000" dirty="0"/>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free(ptr);</a:t>
            </a:r>
            <a:endParaRPr b="1" dirty="0">
              <a:solidFill>
                <a:schemeClr val="dk1"/>
              </a:solidFill>
              <a:latin typeface="Courier New"/>
              <a:ea typeface="Courier New"/>
              <a:cs typeface="Courier New"/>
              <a:sym typeface="Courier New"/>
            </a:endParaRPr>
          </a:p>
        </p:txBody>
      </p:sp>
      <p:sp>
        <p:nvSpPr>
          <p:cNvPr id="187" name="Google Shape;187;p29"/>
          <p:cNvSpPr txBox="1">
            <a:spLocks noGrp="1"/>
          </p:cNvSpPr>
          <p:nvPr>
            <p:ph type="body" idx="1"/>
          </p:nvPr>
        </p:nvSpPr>
        <p:spPr>
          <a:xfrm>
            <a:off x="311700" y="1152475"/>
            <a:ext cx="3295200" cy="32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In this example, we don’t know the size of the array at compile time. We ask the user to enter the size and then dynamically allocate an array for that size.</a:t>
            </a:r>
            <a:endParaRPr sz="1700"/>
          </a:p>
          <a:p>
            <a:pPr marL="0" lvl="0" indent="0" algn="l" rtl="0">
              <a:spcBef>
                <a:spcPts val="1600"/>
              </a:spcBef>
              <a:spcAft>
                <a:spcPts val="0"/>
              </a:spcAft>
              <a:buNone/>
            </a:pPr>
            <a:r>
              <a:rPr lang="en" sz="1700"/>
              <a:t>It then fills the array with values from the user.</a:t>
            </a:r>
            <a:endParaRPr sz="1700"/>
          </a:p>
          <a:p>
            <a:pPr marL="0" lvl="0" indent="0" algn="l" rtl="0">
              <a:spcBef>
                <a:spcPts val="1600"/>
              </a:spcBef>
              <a:spcAft>
                <a:spcPts val="1600"/>
              </a:spcAft>
              <a:buNone/>
            </a:pPr>
            <a:r>
              <a:rPr lang="en" sz="1700"/>
              <a:t>At the end of the program, we deallocate the array.</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Dynamic Memory Allocation</a:t>
            </a:r>
            <a:endParaRPr/>
          </a:p>
        </p:txBody>
      </p:sp>
      <p:sp>
        <p:nvSpPr>
          <p:cNvPr id="75" name="Google Shape;75;p16"/>
          <p:cNvSpPr txBox="1">
            <a:spLocks noGrp="1"/>
          </p:cNvSpPr>
          <p:nvPr>
            <p:ph type="body" idx="1"/>
          </p:nvPr>
        </p:nvSpPr>
        <p:spPr>
          <a:xfrm>
            <a:off x="3517525" y="1152475"/>
            <a:ext cx="5314800" cy="3416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 sz="1500" b="1"/>
              <a:t>Dynamic memory allocation </a:t>
            </a:r>
            <a:r>
              <a:rPr lang="en" sz="1500"/>
              <a:t>is when we allocate memory during the program’s runtime from the heap (or free store).</a:t>
            </a:r>
            <a:endParaRPr sz="1500"/>
          </a:p>
          <a:p>
            <a:pPr marL="457200" lvl="0" indent="-323850" algn="l" rtl="0">
              <a:lnSpc>
                <a:spcPct val="115000"/>
              </a:lnSpc>
              <a:spcBef>
                <a:spcPts val="400"/>
              </a:spcBef>
              <a:spcAft>
                <a:spcPts val="0"/>
              </a:spcAft>
              <a:buClr>
                <a:schemeClr val="dk1"/>
              </a:buClr>
              <a:buSzPts val="1500"/>
              <a:buChar char="●"/>
            </a:pPr>
            <a:r>
              <a:rPr lang="en" sz="1500"/>
              <a:t>The stack size is fixed and dependent on the operating system (8192 kb for Linux).</a:t>
            </a:r>
            <a:endParaRPr sz="1500"/>
          </a:p>
          <a:p>
            <a:pPr marL="457200" lvl="0" indent="-323850" algn="l" rtl="0">
              <a:lnSpc>
                <a:spcPct val="115000"/>
              </a:lnSpc>
              <a:spcBef>
                <a:spcPts val="400"/>
              </a:spcBef>
              <a:spcAft>
                <a:spcPts val="0"/>
              </a:spcAft>
              <a:buClr>
                <a:schemeClr val="dk1"/>
              </a:buClr>
              <a:buSzPts val="1500"/>
              <a:buChar char="●"/>
            </a:pPr>
            <a:r>
              <a:rPr lang="en" sz="1500"/>
              <a:t>If you do not know how much memory your program needs at compile-time, then you should use dynamic memory allocation. </a:t>
            </a:r>
            <a:endParaRPr sz="1500"/>
          </a:p>
          <a:p>
            <a:pPr marL="457200" lvl="0" indent="-323850" algn="l" rtl="0">
              <a:lnSpc>
                <a:spcPct val="115000"/>
              </a:lnSpc>
              <a:spcBef>
                <a:spcPts val="400"/>
              </a:spcBef>
              <a:spcAft>
                <a:spcPts val="0"/>
              </a:spcAft>
              <a:buSzPts val="1500"/>
              <a:buChar char="●"/>
            </a:pPr>
            <a:r>
              <a:rPr lang="en" sz="1500" b="1"/>
              <a:t>Heap</a:t>
            </a:r>
            <a:r>
              <a:rPr lang="en" sz="1500"/>
              <a:t> (or free store) is the space in memory for dynamic allocations and deallocation. You have to explicitly allocate and deallocate memory. This space is from free memory and is usually large. </a:t>
            </a:r>
            <a:endParaRPr sz="1500"/>
          </a:p>
        </p:txBody>
      </p:sp>
      <p:pic>
        <p:nvPicPr>
          <p:cNvPr id="76" name="Google Shape;76;p16" descr="Table showing memory block for code"/>
          <p:cNvPicPr preferRelativeResize="0"/>
          <p:nvPr/>
        </p:nvPicPr>
        <p:blipFill rotWithShape="1">
          <a:blip r:embed="rId3">
            <a:alphaModFix/>
          </a:blip>
          <a:srcRect/>
          <a:stretch/>
        </p:blipFill>
        <p:spPr>
          <a:xfrm>
            <a:off x="408281" y="1307185"/>
            <a:ext cx="2595250" cy="25291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Arrays</a:t>
            </a:r>
            <a:endParaRPr/>
          </a:p>
        </p:txBody>
      </p:sp>
      <p:sp>
        <p:nvSpPr>
          <p:cNvPr id="84" name="Google Shape;84;p17"/>
          <p:cNvSpPr txBox="1">
            <a:spLocks noGrp="1"/>
          </p:cNvSpPr>
          <p:nvPr>
            <p:ph type="body" idx="1"/>
          </p:nvPr>
        </p:nvSpPr>
        <p:spPr>
          <a:xfrm>
            <a:off x="3041700" y="1152475"/>
            <a:ext cx="5790600" cy="3416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
              <a:t>In ANSI C, we need to know the size of an array at compile time. Typically, if we did not know the size at compile-time, we would just declare the largest array possible and try to stay within that size.</a:t>
            </a:r>
            <a:endParaRPr/>
          </a:p>
          <a:p>
            <a:pPr marL="0" lvl="0" indent="0" algn="r" rtl="0">
              <a:lnSpc>
                <a:spcPct val="115000"/>
              </a:lnSpc>
              <a:spcBef>
                <a:spcPts val="800"/>
              </a:spcBef>
              <a:spcAft>
                <a:spcPts val="1600"/>
              </a:spcAft>
              <a:buNone/>
            </a:pPr>
            <a:endParaRPr/>
          </a:p>
        </p:txBody>
      </p:sp>
      <p:graphicFrame>
        <p:nvGraphicFramePr>
          <p:cNvPr id="85" name="Google Shape;85;p17"/>
          <p:cNvGraphicFramePr/>
          <p:nvPr/>
        </p:nvGraphicFramePr>
        <p:xfrm>
          <a:off x="408838" y="1664013"/>
          <a:ext cx="2276250" cy="396210"/>
        </p:xfrm>
        <a:graphic>
          <a:graphicData uri="http://schemas.openxmlformats.org/drawingml/2006/table">
            <a:tbl>
              <a:tblPr>
                <a:noFill/>
              </a:tblPr>
              <a:tblGrid>
                <a:gridCol w="455250">
                  <a:extLst>
                    <a:ext uri="{9D8B030D-6E8A-4147-A177-3AD203B41FA5}">
                      <a16:colId xmlns:a16="http://schemas.microsoft.com/office/drawing/2014/main" val="20000"/>
                    </a:ext>
                  </a:extLst>
                </a:gridCol>
                <a:gridCol w="455250">
                  <a:extLst>
                    <a:ext uri="{9D8B030D-6E8A-4147-A177-3AD203B41FA5}">
                      <a16:colId xmlns:a16="http://schemas.microsoft.com/office/drawing/2014/main" val="20001"/>
                    </a:ext>
                  </a:extLst>
                </a:gridCol>
                <a:gridCol w="455250">
                  <a:extLst>
                    <a:ext uri="{9D8B030D-6E8A-4147-A177-3AD203B41FA5}">
                      <a16:colId xmlns:a16="http://schemas.microsoft.com/office/drawing/2014/main" val="20002"/>
                    </a:ext>
                  </a:extLst>
                </a:gridCol>
                <a:gridCol w="455250">
                  <a:extLst>
                    <a:ext uri="{9D8B030D-6E8A-4147-A177-3AD203B41FA5}">
                      <a16:colId xmlns:a16="http://schemas.microsoft.com/office/drawing/2014/main" val="20003"/>
                    </a:ext>
                  </a:extLst>
                </a:gridCol>
                <a:gridCol w="455250">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extLst>
                  <a:ext uri="{0D108BD9-81ED-4DB2-BD59-A6C34878D82A}">
                    <a16:rowId xmlns:a16="http://schemas.microsoft.com/office/drawing/2014/main" val="10000"/>
                  </a:ext>
                </a:extLst>
              </a:tr>
            </a:tbl>
          </a:graphicData>
        </a:graphic>
      </p:graphicFrame>
      <p:sp>
        <p:nvSpPr>
          <p:cNvPr id="86" name="Google Shape;86;p17"/>
          <p:cNvSpPr txBox="1"/>
          <p:nvPr/>
        </p:nvSpPr>
        <p:spPr>
          <a:xfrm>
            <a:off x="408850" y="2463800"/>
            <a:ext cx="8341500" cy="199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2"/>
                </a:solidFill>
              </a:rPr>
              <a:t>But, we can use dynamic memory allocation to give us the amount of space we need for our program at the time we need it. If we do not know the size of our array at compile-time, then we have to dynamically allocate memory for this array at runtime from the heap (free floating memory). Later, we will use dynamic memory allocation for other types of structures aside from arrays.</a:t>
            </a:r>
            <a:endParaRPr sz="1800">
              <a:solidFill>
                <a:schemeClr val="dk2"/>
              </a:solidFill>
            </a:endParaRPr>
          </a:p>
        </p:txBody>
      </p:sp>
      <p:sp>
        <p:nvSpPr>
          <p:cNvPr id="87" name="Google Shape;87;p17"/>
          <p:cNvSpPr/>
          <p:nvPr/>
        </p:nvSpPr>
        <p:spPr>
          <a:xfrm>
            <a:off x="2196850" y="4233932"/>
            <a:ext cx="4765500" cy="5727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algn="ctr">
              <a:buSzPts val="1100"/>
            </a:pPr>
            <a:r>
              <a:rPr lang="en">
                <a:solidFill>
                  <a:srgbClr val="FFFFFF"/>
                </a:solidFill>
              </a:rPr>
              <a:t>Variable length arrays are permitted in C99 and after, but you may have to account for stack-limited systems.</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Data Type Sizes</a:t>
            </a:r>
            <a:endParaRPr/>
          </a:p>
        </p:txBody>
      </p:sp>
      <p:sp>
        <p:nvSpPr>
          <p:cNvPr id="93" name="Google Shape;93;p18"/>
          <p:cNvSpPr txBox="1">
            <a:spLocks noGrp="1"/>
          </p:cNvSpPr>
          <p:nvPr>
            <p:ph type="body" idx="1"/>
          </p:nvPr>
        </p:nvSpPr>
        <p:spPr>
          <a:xfrm>
            <a:off x="311700" y="1152475"/>
            <a:ext cx="8520600" cy="1070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In dynamic memory allocation, our program requests the number of bytes it needs. That depends on how many items are in our array and what types of values the array holds. Let’s revisit the sizes of common types to know how much memory to ask for.</a:t>
            </a:r>
            <a:endParaRPr/>
          </a:p>
        </p:txBody>
      </p:sp>
      <p:graphicFrame>
        <p:nvGraphicFramePr>
          <p:cNvPr id="94" name="Google Shape;94;p18"/>
          <p:cNvGraphicFramePr/>
          <p:nvPr>
            <p:extLst>
              <p:ext uri="{D42A27DB-BD31-4B8C-83A1-F6EECF244321}">
                <p14:modId xmlns:p14="http://schemas.microsoft.com/office/powerpoint/2010/main" val="2926009923"/>
              </p:ext>
            </p:extLst>
          </p:nvPr>
        </p:nvGraphicFramePr>
        <p:xfrm>
          <a:off x="2016125" y="2624025"/>
          <a:ext cx="5111750" cy="1706760"/>
        </p:xfrm>
        <a:graphic>
          <a:graphicData uri="http://schemas.openxmlformats.org/drawingml/2006/table">
            <a:tbl>
              <a:tblPr firstRow="1">
                <a:noFill/>
              </a:tblPr>
              <a:tblGrid>
                <a:gridCol w="2555875">
                  <a:extLst>
                    <a:ext uri="{9D8B030D-6E8A-4147-A177-3AD203B41FA5}">
                      <a16:colId xmlns:a16="http://schemas.microsoft.com/office/drawing/2014/main" val="20000"/>
                    </a:ext>
                  </a:extLst>
                </a:gridCol>
                <a:gridCol w="255587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sz="1600" b="1" dirty="0"/>
                        <a:t>Type</a:t>
                      </a:r>
                      <a:endParaRPr sz="1600" b="1" dirty="0"/>
                    </a:p>
                  </a:txBody>
                  <a:tcPr marL="91425" marR="91425" marT="91425" marB="91425"/>
                </a:tc>
                <a:tc>
                  <a:txBody>
                    <a:bodyPr/>
                    <a:lstStyle/>
                    <a:p>
                      <a:pPr marL="0" lvl="0" indent="0" algn="ctr" rtl="0">
                        <a:spcBef>
                          <a:spcPts val="0"/>
                        </a:spcBef>
                        <a:spcAft>
                          <a:spcPts val="0"/>
                        </a:spcAft>
                        <a:buNone/>
                      </a:pPr>
                      <a:r>
                        <a:rPr lang="en" sz="1600" b="1" dirty="0"/>
                        <a:t>Size</a:t>
                      </a:r>
                      <a:endParaRPr sz="1600" b="1" dirty="0"/>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600" b="1">
                          <a:latin typeface="Courier New"/>
                          <a:ea typeface="Courier New"/>
                          <a:cs typeface="Courier New"/>
                          <a:sym typeface="Courier New"/>
                        </a:rPr>
                        <a:t>int</a:t>
                      </a:r>
                      <a:endParaRPr sz="1600" b="1">
                        <a:latin typeface="Courier New"/>
                        <a:ea typeface="Courier New"/>
                        <a:cs typeface="Courier New"/>
                        <a:sym typeface="Courier New"/>
                      </a:endParaRPr>
                    </a:p>
                  </a:txBody>
                  <a:tcPr marL="91425" marR="91425" marT="91425" marB="91425"/>
                </a:tc>
                <a:tc>
                  <a:txBody>
                    <a:bodyPr/>
                    <a:lstStyle/>
                    <a:p>
                      <a:pPr marL="0" lvl="0" indent="0" algn="ctr" rtl="0">
                        <a:spcBef>
                          <a:spcPts val="0"/>
                        </a:spcBef>
                        <a:spcAft>
                          <a:spcPts val="0"/>
                        </a:spcAft>
                        <a:buNone/>
                      </a:pPr>
                      <a:r>
                        <a:rPr lang="en" sz="1600"/>
                        <a:t>4 bytes</a:t>
                      </a:r>
                      <a:endParaRPr sz="160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600" b="1">
                          <a:latin typeface="Courier New"/>
                          <a:ea typeface="Courier New"/>
                          <a:cs typeface="Courier New"/>
                          <a:sym typeface="Courier New"/>
                        </a:rPr>
                        <a:t>double</a:t>
                      </a:r>
                      <a:endParaRPr sz="1600" b="1">
                        <a:latin typeface="Courier New"/>
                        <a:ea typeface="Courier New"/>
                        <a:cs typeface="Courier New"/>
                        <a:sym typeface="Courier New"/>
                      </a:endParaRPr>
                    </a:p>
                  </a:txBody>
                  <a:tcPr marL="91425" marR="91425" marT="91425" marB="91425"/>
                </a:tc>
                <a:tc>
                  <a:txBody>
                    <a:bodyPr/>
                    <a:lstStyle/>
                    <a:p>
                      <a:pPr marL="0" lvl="0" indent="0" algn="ctr" rtl="0">
                        <a:spcBef>
                          <a:spcPts val="0"/>
                        </a:spcBef>
                        <a:spcAft>
                          <a:spcPts val="0"/>
                        </a:spcAft>
                        <a:buNone/>
                      </a:pPr>
                      <a:r>
                        <a:rPr lang="en" sz="1600"/>
                        <a:t>8 bytes</a:t>
                      </a:r>
                      <a:endParaRPr sz="160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600" b="1">
                          <a:latin typeface="Courier New"/>
                          <a:ea typeface="Courier New"/>
                          <a:cs typeface="Courier New"/>
                          <a:sym typeface="Courier New"/>
                        </a:rPr>
                        <a:t>char</a:t>
                      </a:r>
                      <a:endParaRPr sz="1600" b="1">
                        <a:latin typeface="Courier New"/>
                        <a:ea typeface="Courier New"/>
                        <a:cs typeface="Courier New"/>
                        <a:sym typeface="Courier New"/>
                      </a:endParaRPr>
                    </a:p>
                  </a:txBody>
                  <a:tcPr marL="91425" marR="91425" marT="91425" marB="91425"/>
                </a:tc>
                <a:tc>
                  <a:txBody>
                    <a:bodyPr/>
                    <a:lstStyle/>
                    <a:p>
                      <a:pPr marL="0" lvl="0" indent="0" algn="ctr" rtl="0">
                        <a:spcBef>
                          <a:spcPts val="0"/>
                        </a:spcBef>
                        <a:spcAft>
                          <a:spcPts val="0"/>
                        </a:spcAft>
                        <a:buNone/>
                      </a:pPr>
                      <a:r>
                        <a:rPr lang="en" sz="1600" dirty="0"/>
                        <a:t>1 byte</a:t>
                      </a:r>
                      <a:endParaRPr sz="1600"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Find the Number of Bytes</a:t>
            </a:r>
            <a:endParaRPr/>
          </a:p>
        </p:txBody>
      </p:sp>
      <p:sp>
        <p:nvSpPr>
          <p:cNvPr id="101" name="Google Shape;101;p19"/>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1600"/>
              </a:spcAft>
              <a:buNone/>
            </a:pPr>
            <a:r>
              <a:rPr lang="en"/>
              <a:t>If you do not recall the size in bytes of your type, you can use </a:t>
            </a:r>
            <a:r>
              <a:rPr lang="en" b="1">
                <a:latin typeface="Courier New"/>
                <a:ea typeface="Courier New"/>
                <a:cs typeface="Courier New"/>
                <a:sym typeface="Courier New"/>
              </a:rPr>
              <a:t>sizeof() </a:t>
            </a:r>
            <a:r>
              <a:rPr lang="en"/>
              <a:t>to find the number of bytes a type has.</a:t>
            </a:r>
            <a:endParaRPr/>
          </a:p>
        </p:txBody>
      </p:sp>
      <p:sp>
        <p:nvSpPr>
          <p:cNvPr id="102" name="Google Shape;102;p19"/>
          <p:cNvSpPr txBox="1"/>
          <p:nvPr/>
        </p:nvSpPr>
        <p:spPr>
          <a:xfrm>
            <a:off x="2425358" y="2000515"/>
            <a:ext cx="4293300" cy="23775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b="1" dirty="0">
                <a:solidFill>
                  <a:schemeClr val="dk1"/>
                </a:solidFill>
                <a:latin typeface="Courier New"/>
                <a:ea typeface="Courier New"/>
                <a:cs typeface="Courier New"/>
                <a:sym typeface="Courier New"/>
              </a:rPr>
              <a:t>printf("%lu\n", sizeof(char));</a:t>
            </a:r>
            <a:endParaRPr sz="1100" dirty="0"/>
          </a:p>
          <a:p>
            <a:pPr marL="0" marR="0" lvl="0" indent="0" algn="l" rtl="0">
              <a:spcBef>
                <a:spcPts val="0"/>
              </a:spcBef>
              <a:spcAft>
                <a:spcPts val="0"/>
              </a:spcAft>
              <a:buNone/>
            </a:pPr>
            <a:r>
              <a:rPr lang="en" sz="1500" b="1" dirty="0">
                <a:solidFill>
                  <a:schemeClr val="dk1"/>
                </a:solidFill>
                <a:latin typeface="Courier New"/>
                <a:ea typeface="Courier New"/>
                <a:cs typeface="Courier New"/>
                <a:sym typeface="Courier New"/>
              </a:rPr>
              <a:t>printf("%lu\n", sizeof(int));</a:t>
            </a:r>
            <a:endParaRPr sz="1100" dirty="0"/>
          </a:p>
          <a:p>
            <a:pPr marL="0" marR="0" lvl="0" indent="0" algn="l" rtl="0">
              <a:spcBef>
                <a:spcPts val="0"/>
              </a:spcBef>
              <a:spcAft>
                <a:spcPts val="0"/>
              </a:spcAft>
              <a:buNone/>
            </a:pPr>
            <a:r>
              <a:rPr lang="en" sz="1500" b="1" dirty="0">
                <a:solidFill>
                  <a:schemeClr val="dk1"/>
                </a:solidFill>
                <a:latin typeface="Courier New"/>
                <a:ea typeface="Courier New"/>
                <a:cs typeface="Courier New"/>
                <a:sym typeface="Courier New"/>
              </a:rPr>
              <a:t>printf("%lu\n", sizeof(double));</a:t>
            </a:r>
            <a:endParaRPr sz="1100" dirty="0"/>
          </a:p>
          <a:p>
            <a:pPr marL="0" marR="0" lvl="0" indent="0" algn="l" rtl="0">
              <a:spcBef>
                <a:spcPts val="0"/>
              </a:spcBef>
              <a:spcAft>
                <a:spcPts val="0"/>
              </a:spcAft>
              <a:buNone/>
            </a:pPr>
            <a:r>
              <a:rPr lang="en" sz="1500" b="1" dirty="0">
                <a:solidFill>
                  <a:srgbClr val="666666"/>
                </a:solidFill>
                <a:latin typeface="Courier New"/>
                <a:ea typeface="Courier New"/>
                <a:cs typeface="Courier New"/>
                <a:sym typeface="Courier New"/>
              </a:rPr>
              <a:t>// ‘lu’ refers to long unsigned int</a:t>
            </a:r>
            <a:endParaRPr sz="1500"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sz="1500" b="1" dirty="0">
                <a:solidFill>
                  <a:srgbClr val="666666"/>
                </a:solidFill>
                <a:latin typeface="Courier New"/>
                <a:ea typeface="Courier New"/>
                <a:cs typeface="Courier New"/>
                <a:sym typeface="Courier New"/>
              </a:rPr>
              <a:t>/* </a:t>
            </a:r>
            <a:endParaRPr sz="1100" dirty="0">
              <a:solidFill>
                <a:srgbClr val="666666"/>
              </a:solidFill>
            </a:endParaRPr>
          </a:p>
          <a:p>
            <a:pPr marL="0" marR="0" lvl="0" indent="0" algn="l" rtl="0">
              <a:spcBef>
                <a:spcPts val="0"/>
              </a:spcBef>
              <a:spcAft>
                <a:spcPts val="0"/>
              </a:spcAft>
              <a:buNone/>
            </a:pPr>
            <a:r>
              <a:rPr lang="en" sz="1500" b="1" dirty="0">
                <a:solidFill>
                  <a:srgbClr val="666666"/>
                </a:solidFill>
                <a:latin typeface="Courier New"/>
                <a:ea typeface="Courier New"/>
                <a:cs typeface="Courier New"/>
                <a:sym typeface="Courier New"/>
              </a:rPr>
              <a:t>   prints:</a:t>
            </a:r>
            <a:endParaRPr sz="1100" dirty="0">
              <a:solidFill>
                <a:srgbClr val="666666"/>
              </a:solidFill>
            </a:endParaRPr>
          </a:p>
          <a:p>
            <a:pPr marL="0" marR="0" lvl="0" indent="0" algn="l" rtl="0">
              <a:spcBef>
                <a:spcPts val="0"/>
              </a:spcBef>
              <a:spcAft>
                <a:spcPts val="0"/>
              </a:spcAft>
              <a:buNone/>
            </a:pPr>
            <a:r>
              <a:rPr lang="en" sz="1500" b="1" dirty="0">
                <a:solidFill>
                  <a:srgbClr val="666666"/>
                </a:solidFill>
                <a:latin typeface="Courier New"/>
                <a:ea typeface="Courier New"/>
                <a:cs typeface="Courier New"/>
                <a:sym typeface="Courier New"/>
              </a:rPr>
              <a:t>	1</a:t>
            </a:r>
            <a:endParaRPr sz="1100" dirty="0">
              <a:solidFill>
                <a:srgbClr val="666666"/>
              </a:solidFill>
            </a:endParaRPr>
          </a:p>
          <a:p>
            <a:pPr marL="0" marR="0" lvl="0" indent="0" algn="l" rtl="0">
              <a:spcBef>
                <a:spcPts val="0"/>
              </a:spcBef>
              <a:spcAft>
                <a:spcPts val="0"/>
              </a:spcAft>
              <a:buNone/>
            </a:pPr>
            <a:r>
              <a:rPr lang="en" sz="1500" b="1" dirty="0">
                <a:solidFill>
                  <a:srgbClr val="666666"/>
                </a:solidFill>
                <a:latin typeface="Courier New"/>
                <a:ea typeface="Courier New"/>
                <a:cs typeface="Courier New"/>
                <a:sym typeface="Courier New"/>
              </a:rPr>
              <a:t>	4</a:t>
            </a:r>
            <a:endParaRPr sz="1100" dirty="0">
              <a:solidFill>
                <a:srgbClr val="666666"/>
              </a:solidFill>
            </a:endParaRPr>
          </a:p>
          <a:p>
            <a:pPr marL="0" marR="0" lvl="0" indent="0" algn="l" rtl="0">
              <a:spcBef>
                <a:spcPts val="0"/>
              </a:spcBef>
              <a:spcAft>
                <a:spcPts val="0"/>
              </a:spcAft>
              <a:buNone/>
            </a:pPr>
            <a:r>
              <a:rPr lang="en" sz="1500" b="1" dirty="0">
                <a:solidFill>
                  <a:srgbClr val="666666"/>
                </a:solidFill>
                <a:latin typeface="Courier New"/>
                <a:ea typeface="Courier New"/>
                <a:cs typeface="Courier New"/>
                <a:sym typeface="Courier New"/>
              </a:rPr>
              <a:t>	8</a:t>
            </a:r>
            <a:endParaRPr sz="1100" dirty="0">
              <a:solidFill>
                <a:srgbClr val="666666"/>
              </a:solidFill>
            </a:endParaRPr>
          </a:p>
          <a:p>
            <a:pPr marL="0" marR="0" lvl="0" indent="0" algn="l" rtl="0">
              <a:spcBef>
                <a:spcPts val="0"/>
              </a:spcBef>
              <a:spcAft>
                <a:spcPts val="0"/>
              </a:spcAft>
              <a:buNone/>
            </a:pPr>
            <a:r>
              <a:rPr lang="en" sz="1500" b="1" dirty="0">
                <a:solidFill>
                  <a:srgbClr val="666666"/>
                </a:solidFill>
                <a:latin typeface="Courier New"/>
                <a:ea typeface="Courier New"/>
                <a:cs typeface="Courier New"/>
                <a:sym typeface="Courier New"/>
              </a:rPr>
              <a:t>*/</a:t>
            </a:r>
            <a:endParaRPr sz="1100" dirty="0">
              <a:solidFill>
                <a:srgbClr val="666666"/>
              </a:solidFill>
            </a:endParaRPr>
          </a:p>
        </p:txBody>
      </p:sp>
      <p:sp>
        <p:nvSpPr>
          <p:cNvPr id="103" name="Google Shape;103;p19"/>
          <p:cNvSpPr/>
          <p:nvPr/>
        </p:nvSpPr>
        <p:spPr>
          <a:xfrm>
            <a:off x="3494850" y="4495044"/>
            <a:ext cx="2154300" cy="5727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algn="ctr">
              <a:buSzPts val="1100"/>
            </a:pPr>
            <a:r>
              <a:rPr lang="en" dirty="0">
                <a:solidFill>
                  <a:srgbClr val="FFFFFF"/>
                </a:solidFill>
                <a:sym typeface="Courier New"/>
              </a:rPr>
              <a:t>sizeof()</a:t>
            </a:r>
            <a:r>
              <a:rPr lang="en" dirty="0">
                <a:solidFill>
                  <a:srgbClr val="FFFFFF"/>
                </a:solidFill>
              </a:rPr>
              <a:t> is considered an operator</a:t>
            </a:r>
            <a:endParaRPr dirty="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Dynamic Memory Allocation in C</a:t>
            </a:r>
            <a:endParaRPr b="1">
              <a:latin typeface="Courier New"/>
              <a:ea typeface="Courier New"/>
              <a:cs typeface="Courier New"/>
              <a:sym typeface="Courier New"/>
            </a:endParaRPr>
          </a:p>
        </p:txBody>
      </p:sp>
      <p:sp>
        <p:nvSpPr>
          <p:cNvPr id="125" name="Google Shape;125;p22"/>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800"/>
              </a:spcBef>
              <a:spcAft>
                <a:spcPts val="0"/>
              </a:spcAft>
              <a:buClr>
                <a:schemeClr val="dk1"/>
              </a:buClr>
              <a:buSzPts val="1100"/>
              <a:buFont typeface="Arial"/>
              <a:buNone/>
            </a:pPr>
            <a:r>
              <a:rPr lang="en"/>
              <a:t>There are two functions we can use to dynamically allocate memory: </a:t>
            </a:r>
            <a:r>
              <a:rPr lang="en" b="1">
                <a:latin typeface="Courier New"/>
                <a:ea typeface="Courier New"/>
                <a:cs typeface="Courier New"/>
                <a:sym typeface="Courier New"/>
              </a:rPr>
              <a:t>malloc()</a:t>
            </a:r>
            <a:r>
              <a:rPr lang="en"/>
              <a:t> and </a:t>
            </a:r>
            <a:r>
              <a:rPr lang="en" b="1">
                <a:latin typeface="Courier New"/>
                <a:ea typeface="Courier New"/>
                <a:cs typeface="Courier New"/>
                <a:sym typeface="Courier New"/>
              </a:rPr>
              <a:t>calloc()</a:t>
            </a:r>
            <a:r>
              <a:rPr lang="en" b="1"/>
              <a:t>.</a:t>
            </a:r>
            <a:r>
              <a:rPr lang="en"/>
              <a:t> </a:t>
            </a:r>
            <a:endParaRPr/>
          </a:p>
          <a:p>
            <a:pPr marL="0" lvl="0" indent="0" algn="l" rtl="0">
              <a:lnSpc>
                <a:spcPct val="115000"/>
              </a:lnSpc>
              <a:spcBef>
                <a:spcPts val="1600"/>
              </a:spcBef>
              <a:spcAft>
                <a:spcPts val="0"/>
              </a:spcAft>
              <a:buClr>
                <a:schemeClr val="dk1"/>
              </a:buClr>
              <a:buSzPts val="1100"/>
              <a:buFont typeface="Arial"/>
              <a:buNone/>
            </a:pPr>
            <a:r>
              <a:rPr lang="en"/>
              <a:t>At this time, we are using dynamic memory allocation to allocate an array whose size is determined at </a:t>
            </a:r>
            <a:r>
              <a:rPr lang="en" b="1"/>
              <a:t>runtime</a:t>
            </a:r>
            <a:r>
              <a:rPr lang="en"/>
              <a:t>. Examples include allocating an array where the size is based on a random number OR based on user input. Both functions will allocate a contiguous block of memory to hold as many items of a given type as requested.</a:t>
            </a:r>
            <a:endParaRPr/>
          </a:p>
          <a:p>
            <a:pPr marL="0" lvl="0" indent="0" algn="l" rtl="0">
              <a:lnSpc>
                <a:spcPct val="115000"/>
              </a:lnSpc>
              <a:spcBef>
                <a:spcPts val="1600"/>
              </a:spcBef>
              <a:spcAft>
                <a:spcPts val="1600"/>
              </a:spcAft>
              <a:buClr>
                <a:schemeClr val="dk1"/>
              </a:buClr>
              <a:buSzPts val="1100"/>
              <a:buNone/>
            </a:pPr>
            <a:r>
              <a:rPr lang="en"/>
              <a:t>To use these functions, you must include the following header file:</a:t>
            </a:r>
            <a:endParaRPr/>
          </a:p>
        </p:txBody>
      </p:sp>
      <p:sp>
        <p:nvSpPr>
          <p:cNvPr id="126" name="Google Shape;126;p22"/>
          <p:cNvSpPr txBox="1"/>
          <p:nvPr/>
        </p:nvSpPr>
        <p:spPr>
          <a:xfrm>
            <a:off x="3382154" y="4204375"/>
            <a:ext cx="2379691" cy="3645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#include&lt;stdlib.h&gt;</a:t>
            </a:r>
            <a:endParaRPr sz="1600" b="1" dirty="0">
              <a:solidFill>
                <a:srgbClr val="7F7F7F"/>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ourier New"/>
              <a:buNone/>
            </a:pPr>
            <a:r>
              <a:rPr lang="en" b="1">
                <a:latin typeface="Courier New"/>
                <a:ea typeface="Courier New"/>
                <a:cs typeface="Courier New"/>
                <a:sym typeface="Courier New"/>
              </a:rPr>
              <a:t>malloc()</a:t>
            </a:r>
            <a:endParaRPr/>
          </a:p>
        </p:txBody>
      </p:sp>
      <p:sp>
        <p:nvSpPr>
          <p:cNvPr id="133" name="Google Shape;133;p23"/>
          <p:cNvSpPr txBox="1">
            <a:spLocks noGrp="1"/>
          </p:cNvSpPr>
          <p:nvPr>
            <p:ph type="body" idx="1"/>
          </p:nvPr>
        </p:nvSpPr>
        <p:spPr>
          <a:xfrm>
            <a:off x="311700" y="1152475"/>
            <a:ext cx="8520600" cy="22383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 b="1">
                <a:latin typeface="Courier New"/>
                <a:ea typeface="Courier New"/>
                <a:cs typeface="Courier New"/>
                <a:sym typeface="Courier New"/>
              </a:rPr>
              <a:t>malloc()</a:t>
            </a:r>
            <a:r>
              <a:rPr lang="en"/>
              <a:t> is a function that is used to dynamically allocate memory from the heap. The function needs to know how much total space to allocate as its parameter. Here is its prototype:</a:t>
            </a:r>
            <a:endParaRPr/>
          </a:p>
          <a:p>
            <a:pPr marL="0" lvl="0" indent="0" algn="l" rtl="0">
              <a:lnSpc>
                <a:spcPct val="115000"/>
              </a:lnSpc>
              <a:spcBef>
                <a:spcPts val="1600"/>
              </a:spcBef>
              <a:spcAft>
                <a:spcPts val="0"/>
              </a:spcAft>
              <a:buNone/>
            </a:pPr>
            <a:endParaRPr/>
          </a:p>
          <a:p>
            <a:pPr marL="0" lvl="0" indent="0" algn="l" rtl="0">
              <a:lnSpc>
                <a:spcPct val="115000"/>
              </a:lnSpc>
              <a:spcBef>
                <a:spcPts val="1600"/>
              </a:spcBef>
              <a:spcAft>
                <a:spcPts val="0"/>
              </a:spcAft>
              <a:buNone/>
            </a:pPr>
            <a:endParaRPr/>
          </a:p>
          <a:p>
            <a:pPr marL="0" lvl="0" indent="0" algn="l" rtl="0">
              <a:lnSpc>
                <a:spcPct val="115000"/>
              </a:lnSpc>
              <a:spcBef>
                <a:spcPts val="1600"/>
              </a:spcBef>
              <a:spcAft>
                <a:spcPts val="1600"/>
              </a:spcAft>
              <a:buNone/>
            </a:pPr>
            <a:endParaRPr/>
          </a:p>
        </p:txBody>
      </p:sp>
      <p:sp>
        <p:nvSpPr>
          <p:cNvPr id="134" name="Google Shape;134;p23"/>
          <p:cNvSpPr txBox="1"/>
          <p:nvPr/>
        </p:nvSpPr>
        <p:spPr>
          <a:xfrm>
            <a:off x="2961189" y="2219101"/>
            <a:ext cx="3221622" cy="3462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void* malloc(size_t size)</a:t>
            </a:r>
            <a:endParaRPr sz="900" dirty="0"/>
          </a:p>
        </p:txBody>
      </p:sp>
      <p:cxnSp>
        <p:nvCxnSpPr>
          <p:cNvPr id="135" name="Google Shape;135;p23"/>
          <p:cNvCxnSpPr>
            <a:cxnSpLocks/>
            <a:stCxn id="136" idx="0"/>
          </p:cNvCxnSpPr>
          <p:nvPr/>
        </p:nvCxnSpPr>
        <p:spPr>
          <a:xfrm flipH="1" flipV="1">
            <a:off x="5435600" y="2578200"/>
            <a:ext cx="1784300" cy="241200"/>
          </a:xfrm>
          <a:prstGeom prst="straightConnector1">
            <a:avLst/>
          </a:prstGeom>
          <a:noFill/>
          <a:ln w="28575" cap="flat" cmpd="sng">
            <a:solidFill>
              <a:srgbClr val="4472C4"/>
            </a:solidFill>
            <a:prstDash val="solid"/>
            <a:round/>
            <a:headEnd type="none" w="med" len="med"/>
            <a:tailEnd type="triangle" w="med" len="med"/>
          </a:ln>
        </p:spPr>
      </p:cxnSp>
      <p:sp>
        <p:nvSpPr>
          <p:cNvPr id="136" name="Google Shape;136;p23"/>
          <p:cNvSpPr/>
          <p:nvPr/>
        </p:nvSpPr>
        <p:spPr>
          <a:xfrm>
            <a:off x="5486400" y="2819400"/>
            <a:ext cx="3467000" cy="973931"/>
          </a:xfrm>
          <a:prstGeom prst="rect">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algn="ctr">
              <a:buSzPts val="1100"/>
            </a:pPr>
            <a:r>
              <a:rPr lang="en" dirty="0">
                <a:solidFill>
                  <a:srgbClr val="FFFFFF"/>
                </a:solidFill>
              </a:rPr>
              <a:t>For an array, to calculate the parameter value, it is the number of items multiplied by the size of the type of values you want in this space</a:t>
            </a:r>
            <a:r>
              <a:rPr lang="en">
                <a:solidFill>
                  <a:srgbClr val="FFFFFF"/>
                </a:solidFill>
              </a:rPr>
              <a:t>. Use</a:t>
            </a:r>
            <a:r>
              <a:rPr lang="en">
                <a:solidFill>
                  <a:srgbClr val="FFFFFF"/>
                </a:solidFill>
                <a:sym typeface="Calibri"/>
              </a:rPr>
              <a:t> </a:t>
            </a:r>
            <a:r>
              <a:rPr lang="en" dirty="0">
                <a:solidFill>
                  <a:srgbClr val="FFFFFF"/>
                </a:solidFill>
                <a:sym typeface="Courier New"/>
              </a:rPr>
              <a:t>sizeof().</a:t>
            </a:r>
            <a:endParaRPr dirty="0">
              <a:solidFill>
                <a:srgbClr val="FFFFFF"/>
              </a:solidFill>
              <a:sym typeface="Courier New"/>
            </a:endParaRPr>
          </a:p>
        </p:txBody>
      </p:sp>
      <p:sp>
        <p:nvSpPr>
          <p:cNvPr id="137" name="Google Shape;137;p23"/>
          <p:cNvSpPr txBox="1"/>
          <p:nvPr/>
        </p:nvSpPr>
        <p:spPr>
          <a:xfrm>
            <a:off x="165100" y="2946400"/>
            <a:ext cx="5270400" cy="1818900"/>
          </a:xfrm>
          <a:prstGeom prst="rect">
            <a:avLst/>
          </a:prstGeom>
          <a:noFill/>
          <a:ln>
            <a:noFill/>
          </a:ln>
        </p:spPr>
        <p:txBody>
          <a:bodyPr spcFirstLastPara="1" wrap="square" lIns="91425" tIns="91425" rIns="91425" bIns="91425" anchor="t" anchorCtr="0">
            <a:noAutofit/>
          </a:bodyPr>
          <a:lstStyle/>
          <a:p>
            <a:pPr marL="177800" lvl="0" indent="0" algn="l" rtl="0">
              <a:lnSpc>
                <a:spcPct val="115000"/>
              </a:lnSpc>
              <a:spcBef>
                <a:spcPts val="800"/>
              </a:spcBef>
              <a:spcAft>
                <a:spcPts val="0"/>
              </a:spcAft>
              <a:buNone/>
            </a:pPr>
            <a:r>
              <a:rPr lang="en" sz="1800" b="1">
                <a:solidFill>
                  <a:schemeClr val="dk2"/>
                </a:solidFill>
                <a:latin typeface="Courier New"/>
                <a:ea typeface="Courier New"/>
                <a:cs typeface="Courier New"/>
                <a:sym typeface="Courier New"/>
              </a:rPr>
              <a:t>malloc()</a:t>
            </a:r>
            <a:r>
              <a:rPr lang="en" sz="1800">
                <a:solidFill>
                  <a:schemeClr val="dk2"/>
                </a:solidFill>
              </a:rPr>
              <a:t> r</a:t>
            </a:r>
            <a:r>
              <a:rPr lang="en" sz="1700">
                <a:solidFill>
                  <a:schemeClr val="dk2"/>
                </a:solidFill>
              </a:rPr>
              <a:t>eturns a pointer to the beginning of that contiguous block of memory.</a:t>
            </a:r>
            <a:r>
              <a:rPr lang="en" sz="1800">
                <a:solidFill>
                  <a:schemeClr val="dk2"/>
                </a:solidFill>
              </a:rPr>
              <a:t> If it returns </a:t>
            </a:r>
            <a:r>
              <a:rPr lang="en" sz="1800" b="1">
                <a:solidFill>
                  <a:schemeClr val="dk2"/>
                </a:solidFill>
                <a:latin typeface="Courier New"/>
                <a:ea typeface="Courier New"/>
                <a:cs typeface="Courier New"/>
                <a:sym typeface="Courier New"/>
              </a:rPr>
              <a:t>NULL</a:t>
            </a:r>
            <a:r>
              <a:rPr lang="en" sz="1800">
                <a:solidFill>
                  <a:schemeClr val="dk2"/>
                </a:solidFill>
              </a:rPr>
              <a:t>, it was unsuccessful in allocating memory. If successful, use the pointer like a regular array.</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ourier New"/>
              <a:buNone/>
            </a:pPr>
            <a:r>
              <a:rPr lang="en"/>
              <a:t>Using </a:t>
            </a:r>
            <a:r>
              <a:rPr lang="en" b="1">
                <a:latin typeface="Courier New"/>
                <a:ea typeface="Courier New"/>
                <a:cs typeface="Courier New"/>
                <a:sym typeface="Courier New"/>
              </a:rPr>
              <a:t>malloc()</a:t>
            </a:r>
            <a:endParaRPr/>
          </a:p>
        </p:txBody>
      </p:sp>
      <p:sp>
        <p:nvSpPr>
          <p:cNvPr id="143" name="Google Shape;143;p24"/>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 dirty="0"/>
              <a:t>To use </a:t>
            </a:r>
            <a:r>
              <a:rPr lang="en" b="1" dirty="0">
                <a:latin typeface="Courier New"/>
                <a:ea typeface="Courier New"/>
                <a:cs typeface="Courier New"/>
                <a:sym typeface="Courier New"/>
              </a:rPr>
              <a:t>malloc()</a:t>
            </a:r>
            <a:r>
              <a:rPr lang="en" dirty="0"/>
              <a:t>, you need to declare a pointer that will point at the memory address at the beginning of that dynamically allocated space. The pointer variable must be of the same type as what the array will hold. In this example, we are dynamically allocating an array of 10 </a:t>
            </a:r>
            <a:r>
              <a:rPr lang="en" b="1" dirty="0">
                <a:latin typeface="Courier New"/>
                <a:ea typeface="Courier New"/>
                <a:cs typeface="Courier New"/>
                <a:sym typeface="Courier New"/>
              </a:rPr>
              <a:t>int</a:t>
            </a:r>
            <a:r>
              <a:rPr lang="en" dirty="0"/>
              <a:t>’s. </a:t>
            </a: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a:p>
            <a:pPr marL="177800" lvl="0" indent="-38100" algn="l" rtl="0">
              <a:lnSpc>
                <a:spcPct val="115000"/>
              </a:lnSpc>
              <a:spcBef>
                <a:spcPts val="800"/>
              </a:spcBef>
              <a:spcAft>
                <a:spcPts val="0"/>
              </a:spcAft>
              <a:buClr>
                <a:schemeClr val="dk1"/>
              </a:buClr>
              <a:buSzPts val="2100"/>
              <a:buNone/>
            </a:pPr>
            <a:endParaRPr dirty="0"/>
          </a:p>
          <a:p>
            <a:pPr marL="177800" lvl="0" indent="-38100" algn="l" rtl="0">
              <a:lnSpc>
                <a:spcPct val="115000"/>
              </a:lnSpc>
              <a:spcBef>
                <a:spcPts val="800"/>
              </a:spcBef>
              <a:spcAft>
                <a:spcPts val="0"/>
              </a:spcAft>
              <a:buClr>
                <a:schemeClr val="dk1"/>
              </a:buClr>
              <a:buSzPts val="2100"/>
              <a:buNone/>
            </a:pPr>
            <a:endParaRPr dirty="0"/>
          </a:p>
          <a:p>
            <a:pPr marL="0" lvl="0" indent="0" algn="l" rtl="0">
              <a:lnSpc>
                <a:spcPct val="115000"/>
              </a:lnSpc>
              <a:spcBef>
                <a:spcPts val="800"/>
              </a:spcBef>
              <a:spcAft>
                <a:spcPts val="0"/>
              </a:spcAft>
              <a:buNone/>
            </a:pPr>
            <a:endParaRPr dirty="0"/>
          </a:p>
          <a:p>
            <a:pPr marL="0" lvl="0" indent="0" algn="l" rtl="0">
              <a:lnSpc>
                <a:spcPct val="115000"/>
              </a:lnSpc>
              <a:spcBef>
                <a:spcPts val="800"/>
              </a:spcBef>
              <a:spcAft>
                <a:spcPts val="0"/>
              </a:spcAft>
              <a:buNone/>
            </a:pPr>
            <a:endParaRPr dirty="0"/>
          </a:p>
        </p:txBody>
      </p:sp>
      <p:sp>
        <p:nvSpPr>
          <p:cNvPr id="144" name="Google Shape;144;p24"/>
          <p:cNvSpPr txBox="1"/>
          <p:nvPr/>
        </p:nvSpPr>
        <p:spPr>
          <a:xfrm>
            <a:off x="1431750" y="2651975"/>
            <a:ext cx="6280500" cy="6753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dirty="0">
                <a:solidFill>
                  <a:schemeClr val="dk1"/>
                </a:solidFill>
                <a:latin typeface="Courier New"/>
                <a:ea typeface="Courier New"/>
                <a:cs typeface="Courier New"/>
                <a:sym typeface="Courier New"/>
              </a:rPr>
              <a:t>int* arr;</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800" b="1" dirty="0">
                <a:solidFill>
                  <a:schemeClr val="dk1"/>
                </a:solidFill>
                <a:latin typeface="Courier New"/>
                <a:ea typeface="Courier New"/>
                <a:cs typeface="Courier New"/>
                <a:sym typeface="Courier New"/>
              </a:rPr>
              <a:t>arr = (int*)malloc(10 * sizeof(int));</a:t>
            </a:r>
            <a:endParaRPr sz="1800" b="1" dirty="0">
              <a:solidFill>
                <a:schemeClr val="dk1"/>
              </a:solidFill>
              <a:latin typeface="Courier New"/>
              <a:ea typeface="Courier New"/>
              <a:cs typeface="Courier New"/>
              <a:sym typeface="Courier New"/>
            </a:endParaRPr>
          </a:p>
        </p:txBody>
      </p:sp>
      <p:cxnSp>
        <p:nvCxnSpPr>
          <p:cNvPr id="145" name="Google Shape;145;p24"/>
          <p:cNvCxnSpPr>
            <a:stCxn id="146" idx="0"/>
          </p:cNvCxnSpPr>
          <p:nvPr/>
        </p:nvCxnSpPr>
        <p:spPr>
          <a:xfrm rot="10800000">
            <a:off x="2800300" y="3162200"/>
            <a:ext cx="0" cy="673200"/>
          </a:xfrm>
          <a:prstGeom prst="straightConnector1">
            <a:avLst/>
          </a:prstGeom>
          <a:noFill/>
          <a:ln w="28575" cap="flat" cmpd="sng">
            <a:solidFill>
              <a:srgbClr val="4472C4"/>
            </a:solidFill>
            <a:prstDash val="solid"/>
            <a:round/>
            <a:headEnd type="none" w="med" len="med"/>
            <a:tailEnd type="triangle" w="med" len="med"/>
          </a:ln>
        </p:spPr>
      </p:cxnSp>
      <p:sp>
        <p:nvSpPr>
          <p:cNvPr id="146" name="Google Shape;146;p24"/>
          <p:cNvSpPr/>
          <p:nvPr/>
        </p:nvSpPr>
        <p:spPr>
          <a:xfrm>
            <a:off x="1346200" y="3835400"/>
            <a:ext cx="2908200" cy="800100"/>
          </a:xfrm>
          <a:prstGeom prst="rect">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algn="ctr">
              <a:buSzPts val="1100"/>
            </a:pPr>
            <a:r>
              <a:rPr lang="en" dirty="0">
                <a:solidFill>
                  <a:srgbClr val="FFFFFF"/>
                </a:solidFill>
              </a:rPr>
              <a:t>Note that you should cast the return of the function call as a pointer to that type.</a:t>
            </a:r>
            <a:endParaRPr dirty="0">
              <a:solidFill>
                <a:srgbClr val="FFFFFF"/>
              </a:solidFill>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ourier New"/>
              <a:buNone/>
            </a:pPr>
            <a:r>
              <a:rPr lang="en"/>
              <a:t>Checking Return of </a:t>
            </a:r>
            <a:r>
              <a:rPr lang="en" b="1">
                <a:latin typeface="Courier New"/>
                <a:ea typeface="Courier New"/>
                <a:cs typeface="Courier New"/>
                <a:sym typeface="Courier New"/>
              </a:rPr>
              <a:t>malloc()</a:t>
            </a:r>
            <a:endParaRPr/>
          </a:p>
        </p:txBody>
      </p:sp>
      <p:sp>
        <p:nvSpPr>
          <p:cNvPr id="152" name="Google Shape;152;p25"/>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 b="1">
                <a:latin typeface="Courier New"/>
                <a:ea typeface="Courier New"/>
                <a:cs typeface="Courier New"/>
                <a:sym typeface="Courier New"/>
              </a:rPr>
              <a:t>malloc()</a:t>
            </a:r>
            <a:r>
              <a:rPr lang="en"/>
              <a:t> will return </a:t>
            </a:r>
            <a:r>
              <a:rPr lang="en" b="1">
                <a:latin typeface="Courier New"/>
                <a:ea typeface="Courier New"/>
                <a:cs typeface="Courier New"/>
                <a:sym typeface="Courier New"/>
              </a:rPr>
              <a:t>NULL</a:t>
            </a:r>
            <a:r>
              <a:rPr lang="en"/>
              <a:t> if it was not able to allocate that memory. On a very rare occasion, you might be trying to allocate memory of a size that goes beyond what the operating system allows. You should check the returned value against </a:t>
            </a:r>
            <a:r>
              <a:rPr lang="en" b="1">
                <a:latin typeface="Courier New"/>
                <a:ea typeface="Courier New"/>
                <a:cs typeface="Courier New"/>
                <a:sym typeface="Courier New"/>
              </a:rPr>
              <a:t>NULL</a:t>
            </a:r>
            <a:r>
              <a:rPr lang="en"/>
              <a:t> just to make sure. </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177800" lvl="0" indent="-38100" algn="l" rtl="0">
              <a:lnSpc>
                <a:spcPct val="115000"/>
              </a:lnSpc>
              <a:spcBef>
                <a:spcPts val="800"/>
              </a:spcBef>
              <a:spcAft>
                <a:spcPts val="0"/>
              </a:spcAft>
              <a:buClr>
                <a:schemeClr val="dk1"/>
              </a:buClr>
              <a:buSzPts val="2100"/>
              <a:buNone/>
            </a:pPr>
            <a:endParaRPr/>
          </a:p>
          <a:p>
            <a:pPr marL="177800" lvl="0" indent="-38100" algn="l" rtl="0">
              <a:lnSpc>
                <a:spcPct val="115000"/>
              </a:lnSpc>
              <a:spcBef>
                <a:spcPts val="800"/>
              </a:spcBef>
              <a:spcAft>
                <a:spcPts val="0"/>
              </a:spcAft>
              <a:buClr>
                <a:schemeClr val="dk1"/>
              </a:buClr>
              <a:buSzPts val="2100"/>
              <a:buNone/>
            </a:pPr>
            <a:endParaRPr/>
          </a:p>
          <a:p>
            <a:pPr marL="0" lvl="0" indent="0" algn="l" rtl="0">
              <a:lnSpc>
                <a:spcPct val="115000"/>
              </a:lnSpc>
              <a:spcBef>
                <a:spcPts val="800"/>
              </a:spcBef>
              <a:spcAft>
                <a:spcPts val="0"/>
              </a:spcAft>
              <a:buNone/>
            </a:pPr>
            <a:endParaRPr/>
          </a:p>
          <a:p>
            <a:pPr marL="0" lvl="0" indent="0" algn="l" rtl="0">
              <a:lnSpc>
                <a:spcPct val="115000"/>
              </a:lnSpc>
              <a:spcBef>
                <a:spcPts val="800"/>
              </a:spcBef>
              <a:spcAft>
                <a:spcPts val="0"/>
              </a:spcAft>
              <a:buNone/>
            </a:pPr>
            <a:endParaRPr/>
          </a:p>
        </p:txBody>
      </p:sp>
      <p:sp>
        <p:nvSpPr>
          <p:cNvPr id="153" name="Google Shape;153;p25"/>
          <p:cNvSpPr txBox="1"/>
          <p:nvPr/>
        </p:nvSpPr>
        <p:spPr>
          <a:xfrm>
            <a:off x="1345800" y="2514600"/>
            <a:ext cx="6452400" cy="24258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int* arr;</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arr = (int*)malloc(10 * sizeof(int));</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if(arr == NULL)</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a:t>
            </a:r>
            <a:endParaRPr b="1" dirty="0">
              <a:solidFill>
                <a:schemeClr val="dk1"/>
              </a:solidFill>
              <a:latin typeface="Courier New"/>
              <a:ea typeface="Courier New"/>
              <a:cs typeface="Courier New"/>
              <a:sym typeface="Courier New"/>
            </a:endParaRPr>
          </a:p>
          <a:p>
            <a:pPr marL="0" marR="0" lvl="0" indent="457200" algn="l" rtl="0">
              <a:spcBef>
                <a:spcPts val="0"/>
              </a:spcBef>
              <a:spcAft>
                <a:spcPts val="0"/>
              </a:spcAft>
              <a:buNone/>
            </a:pPr>
            <a:r>
              <a:rPr lang="en" b="1" dirty="0">
                <a:solidFill>
                  <a:srgbClr val="666666"/>
                </a:solidFill>
                <a:latin typeface="Courier New"/>
                <a:ea typeface="Courier New"/>
                <a:cs typeface="Courier New"/>
                <a:sym typeface="Courier New"/>
              </a:rPr>
              <a:t>/* Unable to dynamically allocate: end program ? */</a:t>
            </a:r>
            <a:br>
              <a:rPr lang="en" b="1" dirty="0">
                <a:solidFill>
                  <a:schemeClr val="dk1"/>
                </a:solidFill>
                <a:latin typeface="Courier New"/>
                <a:ea typeface="Courier New"/>
                <a:cs typeface="Courier New"/>
                <a:sym typeface="Courier New"/>
              </a:rPr>
            </a:br>
            <a:r>
              <a:rPr lang="en" b="1" dirty="0">
                <a:solidFill>
                  <a:schemeClr val="dk1"/>
                </a:solidFill>
                <a:latin typeface="Courier New"/>
                <a:ea typeface="Courier New"/>
                <a:cs typeface="Courier New"/>
                <a:sym typeface="Courier New"/>
              </a:rPr>
              <a:t>}</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else</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	</a:t>
            </a:r>
            <a:r>
              <a:rPr lang="en" b="1" dirty="0">
                <a:solidFill>
                  <a:srgbClr val="666666"/>
                </a:solidFill>
                <a:latin typeface="Courier New"/>
                <a:ea typeface="Courier New"/>
                <a:cs typeface="Courier New"/>
                <a:sym typeface="Courier New"/>
              </a:rPr>
              <a:t>/* All is good: continue as normal. */</a:t>
            </a:r>
            <a:endParaRPr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a:t>
            </a:r>
            <a:endParaRPr b="1" dirty="0">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1299</Words>
  <Application>Microsoft Office PowerPoint</Application>
  <PresentationFormat>On-screen Show (16:9)</PresentationFormat>
  <Paragraphs>135</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Courier New</vt:lpstr>
      <vt:lpstr>Simple Light</vt:lpstr>
      <vt:lpstr>Dynamic Memory Allocation</vt:lpstr>
      <vt:lpstr>Dynamic Memory Allocation</vt:lpstr>
      <vt:lpstr>Arrays</vt:lpstr>
      <vt:lpstr>Data Type Sizes</vt:lpstr>
      <vt:lpstr>Find the Number of Bytes</vt:lpstr>
      <vt:lpstr>Dynamic Memory Allocation in C</vt:lpstr>
      <vt:lpstr>malloc()</vt:lpstr>
      <vt:lpstr>Using malloc()</vt:lpstr>
      <vt:lpstr>Checking Return of malloc()</vt:lpstr>
      <vt:lpstr>Checking Return of malloc()</vt:lpstr>
      <vt:lpstr>calloc()</vt:lpstr>
      <vt:lpstr>free()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 Part-3: Strings</dc:title>
  <cp:lastModifiedBy>Kevin Desai</cp:lastModifiedBy>
  <cp:revision>1</cp:revision>
  <dcterms:modified xsi:type="dcterms:W3CDTF">2021-06-22T19:06:01Z</dcterms:modified>
</cp:coreProperties>
</file>