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7" r:id="rId3"/>
    <p:sldId id="278" r:id="rId4"/>
    <p:sldId id="279" r:id="rId5"/>
    <p:sldId id="27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2111364376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3978052138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1533074272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A07044DB-11F6-4A63-9696-C6E1794CD55A}"/>
    <pc:docChg chg="modSld">
      <pc:chgData name="Kevin Desai" userId="759d0333-e80f-43e9-9a9d-29343a9d66ae" providerId="ADAL" clId="{A07044DB-11F6-4A63-9696-C6E1794CD55A}" dt="2021-05-17T18:40:47.983" v="0" actId="20577"/>
      <pc:docMkLst>
        <pc:docMk/>
      </pc:docMkLst>
      <pc:sldChg chg="modSp mod">
        <pc:chgData name="Kevin Desai" userId="759d0333-e80f-43e9-9a9d-29343a9d66ae" providerId="ADAL" clId="{A07044DB-11F6-4A63-9696-C6E1794CD55A}" dt="2021-05-17T18:40:47.983" v="0" actId="20577"/>
        <pc:sldMkLst>
          <pc:docMk/>
          <pc:sldMk cId="0" sldId="256"/>
        </pc:sldMkLst>
        <pc:spChg chg="mod">
          <ac:chgData name="Kevin Desai" userId="759d0333-e80f-43e9-9a9d-29343a9d66ae" providerId="ADAL" clId="{A07044DB-11F6-4A63-9696-C6E1794CD55A}" dt="2021-05-17T18:40:47.983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0" sldId="278"/>
        </pc:sldMkLst>
      </pc:sldChg>
    </pc:docChg>
  </pc:docChgLst>
  <pc:docChgLst>
    <pc:chgData name="Kevin Desai" userId="759d0333-e80f-43e9-9a9d-29343a9d66ae" providerId="ADAL" clId="{D86772E1-7028-4EDA-B06F-2FB8BEF5D940}"/>
    <pc:docChg chg="undo custSel addSld delSld modSld">
      <pc:chgData name="Kevin Desai" userId="759d0333-e80f-43e9-9a9d-29343a9d66ae" providerId="ADAL" clId="{D86772E1-7028-4EDA-B06F-2FB8BEF5D940}" dt="2020-09-23T23:07:14.041" v="23" actId="47"/>
      <pc:docMkLst>
        <pc:docMk/>
      </pc:docMkLst>
      <pc:sldChg chg="modSp mod">
        <pc:chgData name="Kevin Desai" userId="759d0333-e80f-43e9-9a9d-29343a9d66ae" providerId="ADAL" clId="{D86772E1-7028-4EDA-B06F-2FB8BEF5D940}" dt="2020-09-23T20:57:30.958" v="14" actId="20577"/>
        <pc:sldMkLst>
          <pc:docMk/>
          <pc:sldMk cId="0" sldId="256"/>
        </pc:sldMkLst>
        <pc:spChg chg="mod">
          <ac:chgData name="Kevin Desai" userId="759d0333-e80f-43e9-9a9d-29343a9d66ae" providerId="ADAL" clId="{D86772E1-7028-4EDA-B06F-2FB8BEF5D940}" dt="2020-09-23T20:57:30.958" v="14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58"/>
        </pc:sldMkLst>
      </pc:sldChg>
      <pc:sldChg chg="addSp delSp modSp add mod">
        <pc:chgData name="Kevin Desai" userId="759d0333-e80f-43e9-9a9d-29343a9d66ae" providerId="ADAL" clId="{D86772E1-7028-4EDA-B06F-2FB8BEF5D940}" dt="2020-09-23T20:58:03.596" v="18" actId="1076"/>
        <pc:sldMkLst>
          <pc:docMk/>
          <pc:sldMk cId="0" sldId="259"/>
        </pc:sldMkLst>
        <pc:spChg chg="add del">
          <ac:chgData name="Kevin Desai" userId="759d0333-e80f-43e9-9a9d-29343a9d66ae" providerId="ADAL" clId="{D86772E1-7028-4EDA-B06F-2FB8BEF5D940}" dt="2020-09-23T20:57:59.352" v="17" actId="478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0:57:43.557" v="15" actId="478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Kevin Desai" userId="759d0333-e80f-43e9-9a9d-29343a9d66ae" providerId="ADAL" clId="{D86772E1-7028-4EDA-B06F-2FB8BEF5D940}" dt="2020-09-23T20:58:03.596" v="18" actId="1076"/>
          <ac:spMkLst>
            <pc:docMk/>
            <pc:sldMk cId="0" sldId="259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D86772E1-7028-4EDA-B06F-2FB8BEF5D940}" dt="2020-09-23T22:41:12.609" v="19" actId="1076"/>
        <pc:sldMkLst>
          <pc:docMk/>
          <pc:sldMk cId="0" sldId="260"/>
        </pc:sldMkLst>
        <pc:spChg chg="mod">
          <ac:chgData name="Kevin Desai" userId="759d0333-e80f-43e9-9a9d-29343a9d66ae" providerId="ADAL" clId="{D86772E1-7028-4EDA-B06F-2FB8BEF5D940}" dt="2020-09-23T22:41:12.609" v="19" actId="1076"/>
          <ac:spMkLst>
            <pc:docMk/>
            <pc:sldMk cId="0" sldId="260"/>
            <ac:spMk id="178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1"/>
        </pc:sldMkLst>
      </pc:sldChg>
      <pc:sldChg chg="delSp modSp add mod">
        <pc:chgData name="Kevin Desai" userId="759d0333-e80f-43e9-9a9d-29343a9d66ae" providerId="ADAL" clId="{D86772E1-7028-4EDA-B06F-2FB8BEF5D940}" dt="2020-09-23T23:05:56.596" v="21" actId="33524"/>
        <pc:sldMkLst>
          <pc:docMk/>
          <pc:sldMk cId="0" sldId="262"/>
        </pc:sldMkLst>
        <pc:spChg chg="mod">
          <ac:chgData name="Kevin Desai" userId="759d0333-e80f-43e9-9a9d-29343a9d66ae" providerId="ADAL" clId="{D86772E1-7028-4EDA-B06F-2FB8BEF5D940}" dt="2020-09-23T23:05:56.596" v="21" actId="33524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3:05:36.165" v="20" actId="478"/>
          <ac:spMkLst>
            <pc:docMk/>
            <pc:sldMk cId="0" sldId="262"/>
            <ac:spMk id="195" creationId="{00000000-0000-0000-0000-000000000000}"/>
          </ac:spMkLst>
        </pc:spChg>
      </pc:sldChg>
      <pc:sldChg chg="add del">
        <pc:chgData name="Kevin Desai" userId="759d0333-e80f-43e9-9a9d-29343a9d66ae" providerId="ADAL" clId="{D86772E1-7028-4EDA-B06F-2FB8BEF5D940}" dt="2020-09-23T23:06:15.482" v="22" actId="47"/>
        <pc:sldMkLst>
          <pc:docMk/>
          <pc:sldMk cId="0" sldId="263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4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5"/>
        </pc:sldMkLst>
      </pc:sldChg>
      <pc:sldChg chg="add del">
        <pc:chgData name="Kevin Desai" userId="759d0333-e80f-43e9-9a9d-29343a9d66ae" providerId="ADAL" clId="{D86772E1-7028-4EDA-B06F-2FB8BEF5D940}" dt="2020-09-23T23:07:14.041" v="23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115100709" sldId="292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2518220337" sldId="293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784637395" sldId="294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454722870" sldId="295"/>
        </pc:sldMkLst>
      </pc:sldChg>
      <pc:sldMasterChg chg="delSldLayout">
        <pc:chgData name="Kevin Desai" userId="759d0333-e80f-43e9-9a9d-29343a9d66ae" providerId="ADAL" clId="{D86772E1-7028-4EDA-B06F-2FB8BEF5D940}" dt="2020-09-23T20:57:03.945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86772E1-7028-4EDA-B06F-2FB8BEF5D940}" dt="2020-09-23T20:57:03.945" v="12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Kevin Desai" userId="759d0333-e80f-43e9-9a9d-29343a9d66ae" providerId="ADAL" clId="{FE1647F8-6B3D-494C-8831-C333974C48BC}"/>
    <pc:docChg chg="undo redo custSel addSld delSld modSld sldOrd">
      <pc:chgData name="Kevin Desai" userId="759d0333-e80f-43e9-9a9d-29343a9d66ae" providerId="ADAL" clId="{FE1647F8-6B3D-494C-8831-C333974C48BC}" dt="2020-09-22T23:33:58.724" v="1598" actId="5793"/>
      <pc:docMkLst>
        <pc:docMk/>
      </pc:docMkLst>
      <pc:sldChg chg="modSp mod">
        <pc:chgData name="Kevin Desai" userId="759d0333-e80f-43e9-9a9d-29343a9d66ae" providerId="ADAL" clId="{FE1647F8-6B3D-494C-8831-C333974C48BC}" dt="2020-09-22T23:33:58.724" v="1598" actId="5793"/>
        <pc:sldMkLst>
          <pc:docMk/>
          <pc:sldMk cId="0" sldId="256"/>
        </pc:sldMkLst>
        <pc:spChg chg="mod">
          <ac:chgData name="Kevin Desai" userId="759d0333-e80f-43e9-9a9d-29343a9d66ae" providerId="ADAL" clId="{FE1647F8-6B3D-494C-8831-C333974C48BC}" dt="2020-09-21T02:50:55.573" v="9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2T23:33:58.724" v="1598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FE1647F8-6B3D-494C-8831-C333974C48BC}" dt="2020-09-21T02:51:46.072" v="1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FE1647F8-6B3D-494C-8831-C333974C48BC}" dt="2020-09-21T02:51:46.696" v="11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FE1647F8-6B3D-494C-8831-C333974C48BC}" dt="2020-09-21T02:51:47.641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FE1647F8-6B3D-494C-8831-C333974C48BC}" dt="2020-09-21T02:51:48.733" v="13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FE1647F8-6B3D-494C-8831-C333974C48BC}" dt="2020-09-21T02:51:55.907" v="14" actId="47"/>
        <pc:sldMkLst>
          <pc:docMk/>
          <pc:sldMk cId="0" sldId="263"/>
        </pc:sldMkLst>
      </pc:sldChg>
      <pc:sldChg chg="addSp delSp modSp mod modAnim">
        <pc:chgData name="Kevin Desai" userId="759d0333-e80f-43e9-9a9d-29343a9d66ae" providerId="ADAL" clId="{FE1647F8-6B3D-494C-8831-C333974C48BC}" dt="2020-09-21T03:14:15.088" v="1247" actId="20577"/>
        <pc:sldMkLst>
          <pc:docMk/>
          <pc:sldMk cId="0" sldId="266"/>
        </pc:sldMkLst>
        <pc:spChg chg="del">
          <ac:chgData name="Kevin Desai" userId="759d0333-e80f-43e9-9a9d-29343a9d66ae" providerId="ADAL" clId="{FE1647F8-6B3D-494C-8831-C333974C48BC}" dt="2020-09-21T02:52:04.727" v="15" actId="478"/>
          <ac:spMkLst>
            <pc:docMk/>
            <pc:sldMk cId="0" sldId="266"/>
            <ac:spMk id="2" creationId="{257DDACB-11A0-40AC-AC82-4AD99B9091A0}"/>
          </ac:spMkLst>
        </pc:spChg>
        <pc:spChg chg="del">
          <ac:chgData name="Kevin Desai" userId="759d0333-e80f-43e9-9a9d-29343a9d66ae" providerId="ADAL" clId="{FE1647F8-6B3D-494C-8831-C333974C48BC}" dt="2020-09-21T02:52:12.296" v="17" actId="478"/>
          <ac:spMkLst>
            <pc:docMk/>
            <pc:sldMk cId="0" sldId="266"/>
            <ac:spMk id="3" creationId="{34DA3F32-5838-47D5-BEA5-637F1ED49BEA}"/>
          </ac:spMkLst>
        </pc:spChg>
        <pc:spChg chg="add del mod">
          <ac:chgData name="Kevin Desai" userId="759d0333-e80f-43e9-9a9d-29343a9d66ae" providerId="ADAL" clId="{FE1647F8-6B3D-494C-8831-C333974C48BC}" dt="2020-09-21T02:59:30.194" v="276" actId="478"/>
          <ac:spMkLst>
            <pc:docMk/>
            <pc:sldMk cId="0" sldId="266"/>
            <ac:spMk id="5" creationId="{8A61BEBA-0B02-484D-98A7-48FCCD8DD628}"/>
          </ac:spMkLst>
        </pc:spChg>
        <pc:spChg chg="add mod">
          <ac:chgData name="Kevin Desai" userId="759d0333-e80f-43e9-9a9d-29343a9d66ae" providerId="ADAL" clId="{FE1647F8-6B3D-494C-8831-C333974C48BC}" dt="2020-09-21T03:14:15.088" v="1247" actId="20577"/>
          <ac:spMkLst>
            <pc:docMk/>
            <pc:sldMk cId="0" sldId="266"/>
            <ac:spMk id="17" creationId="{162456D4-BEEE-4E15-98B1-59118CE01A5A}"/>
          </ac:spMkLst>
        </pc:spChg>
        <pc:spChg chg="add mod">
          <ac:chgData name="Kevin Desai" userId="759d0333-e80f-43e9-9a9d-29343a9d66ae" providerId="ADAL" clId="{FE1647F8-6B3D-494C-8831-C333974C48BC}" dt="2020-09-21T02:59:56.859" v="285"/>
          <ac:spMkLst>
            <pc:docMk/>
            <pc:sldMk cId="0" sldId="266"/>
            <ac:spMk id="20" creationId="{CCE0E613-D37C-4BD6-B38B-58E278C46504}"/>
          </ac:spMkLst>
        </pc:spChg>
        <pc:spChg chg="add mod">
          <ac:chgData name="Kevin Desai" userId="759d0333-e80f-43e9-9a9d-29343a9d66ae" providerId="ADAL" clId="{FE1647F8-6B3D-494C-8831-C333974C48BC}" dt="2020-09-21T03:08:57.550" v="1055" actId="20577"/>
          <ac:spMkLst>
            <pc:docMk/>
            <pc:sldMk cId="0" sldId="266"/>
            <ac:spMk id="21" creationId="{0C8F21E7-099F-4982-8687-A3B56E4EAE9A}"/>
          </ac:spMkLst>
        </pc:spChg>
        <pc:spChg chg="add mod">
          <ac:chgData name="Kevin Desai" userId="759d0333-e80f-43e9-9a9d-29343a9d66ae" providerId="ADAL" clId="{FE1647F8-6B3D-494C-8831-C333974C48BC}" dt="2020-09-21T03:09:59.111" v="1100" actId="1076"/>
          <ac:spMkLst>
            <pc:docMk/>
            <pc:sldMk cId="0" sldId="266"/>
            <ac:spMk id="22" creationId="{838A5FBD-3750-4ED8-A924-184A5400D371}"/>
          </ac:spMkLst>
        </pc:spChg>
        <pc:spChg chg="del mod">
          <ac:chgData name="Kevin Desai" userId="759d0333-e80f-43e9-9a9d-29343a9d66ae" providerId="ADAL" clId="{FE1647F8-6B3D-494C-8831-C333974C48BC}" dt="2020-09-21T02:59:27.962" v="275" actId="478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4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8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9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1T03:10:01.161" v="1101" actId="1076"/>
          <ac:spMkLst>
            <pc:docMk/>
            <pc:sldMk cId="0" sldId="266"/>
            <ac:spMk id="262" creationId="{00000000-0000-0000-0000-000000000000}"/>
          </ac:spMkLst>
        </pc:sp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1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2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3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5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6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7" creationId="{00000000-0000-0000-0000-000000000000}"/>
          </ac:cxnSpMkLst>
        </pc:cxnChg>
      </pc:sldChg>
      <pc:sldChg chg="del">
        <pc:chgData name="Kevin Desai" userId="759d0333-e80f-43e9-9a9d-29343a9d66ae" providerId="ADAL" clId="{FE1647F8-6B3D-494C-8831-C333974C48BC}" dt="2020-09-21T02:54:57.692" v="203" actId="47"/>
        <pc:sldMkLst>
          <pc:docMk/>
          <pc:sldMk cId="0" sldId="267"/>
        </pc:sldMkLst>
      </pc:sldChg>
      <pc:sldChg chg="addSp delSp del mod">
        <pc:chgData name="Kevin Desai" userId="759d0333-e80f-43e9-9a9d-29343a9d66ae" providerId="ADAL" clId="{FE1647F8-6B3D-494C-8831-C333974C48BC}" dt="2020-09-21T02:54:58.151" v="204" actId="47"/>
        <pc:sldMkLst>
          <pc:docMk/>
          <pc:sldMk cId="0" sldId="268"/>
        </pc:sldMkLst>
        <pc:spChg chg="add del">
          <ac:chgData name="Kevin Desai" userId="759d0333-e80f-43e9-9a9d-29343a9d66ae" providerId="ADAL" clId="{FE1647F8-6B3D-494C-8831-C333974C48BC}" dt="2020-09-21T02:53:26.739" v="32" actId="478"/>
          <ac:spMkLst>
            <pc:docMk/>
            <pc:sldMk cId="0" sldId="268"/>
            <ac:spMk id="16" creationId="{49D576B2-593D-4B4C-839B-824D92C4C736}"/>
          </ac:spMkLst>
        </pc:spChg>
      </pc:sldChg>
      <pc:sldChg chg="del">
        <pc:chgData name="Kevin Desai" userId="759d0333-e80f-43e9-9a9d-29343a9d66ae" providerId="ADAL" clId="{FE1647F8-6B3D-494C-8831-C333974C48BC}" dt="2020-09-21T02:54:58.517" v="205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FE1647F8-6B3D-494C-8831-C333974C48BC}" dt="2020-09-21T02:54:58.913" v="20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FE1647F8-6B3D-494C-8831-C333974C48BC}" dt="2020-09-21T02:54:59.601" v="207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FE1647F8-6B3D-494C-8831-C333974C48BC}" dt="2020-09-21T02:55:00.060" v="208" actId="47"/>
        <pc:sldMkLst>
          <pc:docMk/>
          <pc:sldMk cId="4119225783" sldId="272"/>
        </pc:sldMkLst>
      </pc:sldChg>
      <pc:sldChg chg="del">
        <pc:chgData name="Kevin Desai" userId="759d0333-e80f-43e9-9a9d-29343a9d66ae" providerId="ADAL" clId="{FE1647F8-6B3D-494C-8831-C333974C48BC}" dt="2020-09-21T02:55:00.675" v="209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FE1647F8-6B3D-494C-8831-C333974C48BC}" dt="2020-09-21T02:55:01.574" v="2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FE1647F8-6B3D-494C-8831-C333974C48BC}" dt="2020-09-21T02:55:02.104" v="211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FE1647F8-6B3D-494C-8831-C333974C48BC}" dt="2020-09-21T02:55:02.666" v="212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FE1647F8-6B3D-494C-8831-C333974C48BC}" dt="2020-09-21T02:55:03.034" v="213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FE1647F8-6B3D-494C-8831-C333974C48BC}" dt="2020-09-21T02:55:03.476" v="214" actId="47"/>
        <pc:sldMkLst>
          <pc:docMk/>
          <pc:sldMk cId="0" sldId="278"/>
        </pc:sldMkLst>
      </pc:sldChg>
      <pc:sldChg chg="add del">
        <pc:chgData name="Kevin Desai" userId="759d0333-e80f-43e9-9a9d-29343a9d66ae" providerId="ADAL" clId="{FE1647F8-6B3D-494C-8831-C333974C48BC}" dt="2020-09-21T03:05:34.718" v="612" actId="47"/>
        <pc:sldMkLst>
          <pc:docMk/>
          <pc:sldMk cId="111784641" sldId="279"/>
        </pc:sldMkLst>
      </pc:sldChg>
      <pc:sldChg chg="del">
        <pc:chgData name="Kevin Desai" userId="759d0333-e80f-43e9-9a9d-29343a9d66ae" providerId="ADAL" clId="{FE1647F8-6B3D-494C-8831-C333974C48BC}" dt="2020-09-21T02:55:13.903" v="217" actId="47"/>
        <pc:sldMkLst>
          <pc:docMk/>
          <pc:sldMk cId="1870896601" sldId="280"/>
        </pc:sldMkLst>
      </pc:sldChg>
      <pc:sldChg chg="del">
        <pc:chgData name="Kevin Desai" userId="759d0333-e80f-43e9-9a9d-29343a9d66ae" providerId="ADAL" clId="{FE1647F8-6B3D-494C-8831-C333974C48BC}" dt="2020-09-21T02:55:15.191" v="218" actId="47"/>
        <pc:sldMkLst>
          <pc:docMk/>
          <pc:sldMk cId="2172250947" sldId="281"/>
        </pc:sldMkLst>
      </pc:sldChg>
      <pc:sldChg chg="del">
        <pc:chgData name="Kevin Desai" userId="759d0333-e80f-43e9-9a9d-29343a9d66ae" providerId="ADAL" clId="{FE1647F8-6B3D-494C-8831-C333974C48BC}" dt="2020-09-21T02:55:16.030" v="219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FE1647F8-6B3D-494C-8831-C333974C48BC}" dt="2020-09-21T02:55:16.925" v="220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FE1647F8-6B3D-494C-8831-C333974C48BC}" dt="2020-09-21T02:55:17.337" v="221" actId="47"/>
        <pc:sldMkLst>
          <pc:docMk/>
          <pc:sldMk cId="3587651601" sldId="284"/>
        </pc:sldMkLst>
      </pc:sldChg>
      <pc:sldChg chg="del">
        <pc:chgData name="Kevin Desai" userId="759d0333-e80f-43e9-9a9d-29343a9d66ae" providerId="ADAL" clId="{FE1647F8-6B3D-494C-8831-C333974C48BC}" dt="2020-09-21T02:54:57.132" v="202" actId="47"/>
        <pc:sldMkLst>
          <pc:docMk/>
          <pc:sldMk cId="3272784817" sldId="286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803144788" sldId="287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574771395" sldId="288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3916257298" sldId="289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2033557637" sldId="290"/>
        </pc:sldMkLst>
      </pc:sldChg>
      <pc:sldChg chg="modSp add del mod">
        <pc:chgData name="Kevin Desai" userId="759d0333-e80f-43e9-9a9d-29343a9d66ae" providerId="ADAL" clId="{FE1647F8-6B3D-494C-8831-C333974C48BC}" dt="2020-09-21T03:05:32.264" v="611" actId="47"/>
        <pc:sldMkLst>
          <pc:docMk/>
          <pc:sldMk cId="814356772" sldId="291"/>
        </pc:sldMkLst>
        <pc:spChg chg="mod">
          <ac:chgData name="Kevin Desai" userId="759d0333-e80f-43e9-9a9d-29343a9d66ae" providerId="ADAL" clId="{FE1647F8-6B3D-494C-8831-C333974C48BC}" dt="2020-09-21T03:00:16.962" v="287" actId="14100"/>
          <ac:spMkLst>
            <pc:docMk/>
            <pc:sldMk cId="814356772" sldId="291"/>
            <ac:spMk id="262" creationId="{00000000-0000-0000-0000-000000000000}"/>
          </ac:spMkLst>
        </pc:spChg>
      </pc:sldChg>
      <pc:sldChg chg="addSp delSp modSp add mod modAnim">
        <pc:chgData name="Kevin Desai" userId="759d0333-e80f-43e9-9a9d-29343a9d66ae" providerId="ADAL" clId="{FE1647F8-6B3D-494C-8831-C333974C48BC}" dt="2020-09-21T03:04:51.491" v="610"/>
        <pc:sldMkLst>
          <pc:docMk/>
          <pc:sldMk cId="1115100709" sldId="292"/>
        </pc:sldMkLst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2" creationId="{49EE860D-142E-4FF6-9A78-1315D2387913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3" creationId="{F34EA1BF-EF1A-4E94-9690-039EAC5F9880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5" creationId="{494AADCB-CC7C-4D5B-B5E2-BB20284FDCFC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7" creationId="{1762A71B-73E5-481B-953D-C39BD05C7794}"/>
          </ac:spMkLst>
        </pc:spChg>
        <pc:spChg chg="mod">
          <ac:chgData name="Kevin Desai" userId="759d0333-e80f-43e9-9a9d-29343a9d66ae" providerId="ADAL" clId="{FE1647F8-6B3D-494C-8831-C333974C48BC}" dt="2020-09-21T03:04:27.983" v="571" actId="14100"/>
          <ac:spMkLst>
            <pc:docMk/>
            <pc:sldMk cId="1115100709" sldId="292"/>
            <ac:spMk id="17" creationId="{162456D4-BEEE-4E15-98B1-59118CE01A5A}"/>
          </ac:spMkLst>
        </pc:spChg>
        <pc:spChg chg="del">
          <ac:chgData name="Kevin Desai" userId="759d0333-e80f-43e9-9a9d-29343a9d66ae" providerId="ADAL" clId="{FE1647F8-6B3D-494C-8831-C333974C48BC}" dt="2020-09-21T03:01:25.204" v="473" actId="478"/>
          <ac:spMkLst>
            <pc:docMk/>
            <pc:sldMk cId="1115100709" sldId="292"/>
            <ac:spMk id="262" creationId="{00000000-0000-0000-0000-000000000000}"/>
          </ac:spMkLst>
        </pc:spChg>
      </pc:sldChg>
      <pc:sldChg chg="addSp delSp modSp add mod ord delAnim modAnim">
        <pc:chgData name="Kevin Desai" userId="759d0333-e80f-43e9-9a9d-29343a9d66ae" providerId="ADAL" clId="{FE1647F8-6B3D-494C-8831-C333974C48BC}" dt="2020-09-21T03:14:32.761" v="1259" actId="20577"/>
        <pc:sldMkLst>
          <pc:docMk/>
          <pc:sldMk cId="2518220337" sldId="293"/>
        </pc:sldMkLst>
        <pc:spChg chg="add 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4" creationId="{B54474AD-E9B6-41F9-9A98-E16FA5C96446}"/>
          </ac:spMkLst>
        </pc:spChg>
        <pc:spChg chg="add mod">
          <ac:chgData name="Kevin Desai" userId="759d0333-e80f-43e9-9a9d-29343a9d66ae" providerId="ADAL" clId="{FE1647F8-6B3D-494C-8831-C333974C48BC}" dt="2020-09-21T03:13:49.036" v="1236" actId="14100"/>
          <ac:spMkLst>
            <pc:docMk/>
            <pc:sldMk cId="2518220337" sldId="293"/>
            <ac:spMk id="5" creationId="{120AE023-E7E4-4A5E-B44F-86F6ADE05F21}"/>
          </ac:spMkLst>
        </pc:spChg>
        <pc:spChg chg="add mod">
          <ac:chgData name="Kevin Desai" userId="759d0333-e80f-43e9-9a9d-29343a9d66ae" providerId="ADAL" clId="{FE1647F8-6B3D-494C-8831-C333974C48BC}" dt="2020-09-21T03:13:15.197" v="1224" actId="1076"/>
          <ac:spMkLst>
            <pc:docMk/>
            <pc:sldMk cId="2518220337" sldId="293"/>
            <ac:spMk id="6" creationId="{7C73D472-0FC1-476B-9AAE-A7C6CCE00E30}"/>
          </ac:spMkLst>
        </pc:spChg>
        <pc:spChg chg="add mod">
          <ac:chgData name="Kevin Desai" userId="759d0333-e80f-43e9-9a9d-29343a9d66ae" providerId="ADAL" clId="{FE1647F8-6B3D-494C-8831-C333974C48BC}" dt="2020-09-21T03:13:38.467" v="1235" actId="1076"/>
          <ac:spMkLst>
            <pc:docMk/>
            <pc:sldMk cId="2518220337" sldId="293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4:32.761" v="1259" actId="20577"/>
          <ac:spMkLst>
            <pc:docMk/>
            <pc:sldMk cId="2518220337" sldId="293"/>
            <ac:spMk id="17" creationId="{162456D4-BEEE-4E15-98B1-59118CE01A5A}"/>
          </ac:spMkLst>
        </pc:spChg>
        <pc:spChg chg="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262" creationId="{00000000-0000-0000-0000-000000000000}"/>
          </ac:spMkLst>
        </pc:spChg>
      </pc:sldChg>
      <pc:sldChg chg="delSp modSp add mod delAnim modAnim">
        <pc:chgData name="Kevin Desai" userId="759d0333-e80f-43e9-9a9d-29343a9d66ae" providerId="ADAL" clId="{FE1647F8-6B3D-494C-8831-C333974C48BC}" dt="2020-09-21T03:19:38.801" v="1572" actId="1076"/>
        <pc:sldMkLst>
          <pc:docMk/>
          <pc:sldMk cId="784637395" sldId="294"/>
        </pc:sldMkLst>
        <pc:spChg chg="mod">
          <ac:chgData name="Kevin Desai" userId="759d0333-e80f-43e9-9a9d-29343a9d66ae" providerId="ADAL" clId="{FE1647F8-6B3D-494C-8831-C333974C48BC}" dt="2020-09-21T03:19:38.801" v="1572" actId="1076"/>
          <ac:spMkLst>
            <pc:docMk/>
            <pc:sldMk cId="784637395" sldId="294"/>
            <ac:spMk id="5" creationId="{120AE023-E7E4-4A5E-B44F-86F6ADE05F21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6" creationId="{7C73D472-0FC1-476B-9AAE-A7C6CCE00E30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9:16.835" v="1565" actId="14100"/>
          <ac:spMkLst>
            <pc:docMk/>
            <pc:sldMk cId="784637395" sldId="294"/>
            <ac:spMk id="17" creationId="{162456D4-BEEE-4E15-98B1-59118CE01A5A}"/>
          </ac:spMkLst>
        </pc:spChg>
      </pc:sldChg>
      <pc:sldChg chg="modSp add mod">
        <pc:chgData name="Kevin Desai" userId="759d0333-e80f-43e9-9a9d-29343a9d66ae" providerId="ADAL" clId="{FE1647F8-6B3D-494C-8831-C333974C48BC}" dt="2020-09-21T03:19:57.511" v="1587" actId="20577"/>
        <pc:sldMkLst>
          <pc:docMk/>
          <pc:sldMk cId="1454722870" sldId="295"/>
        </pc:sldMkLst>
        <pc:spChg chg="mod">
          <ac:chgData name="Kevin Desai" userId="759d0333-e80f-43e9-9a9d-29343a9d66ae" providerId="ADAL" clId="{FE1647F8-6B3D-494C-8831-C333974C48BC}" dt="2020-09-21T03:19:57.511" v="1587" actId="20577"/>
          <ac:spMkLst>
            <pc:docMk/>
            <pc:sldMk cId="1454722870" sldId="295"/>
            <ac:spMk id="5" creationId="{120AE023-E7E4-4A5E-B44F-86F6ADE05F21}"/>
          </ac:spMkLst>
        </pc:spChg>
        <pc:spChg chg="mod">
          <ac:chgData name="Kevin Desai" userId="759d0333-e80f-43e9-9a9d-29343a9d66ae" providerId="ADAL" clId="{FE1647F8-6B3D-494C-8831-C333974C48BC}" dt="2020-09-21T03:19:52.045" v="1579" actId="20577"/>
          <ac:spMkLst>
            <pc:docMk/>
            <pc:sldMk cId="1454722870" sldId="295"/>
            <ac:spMk id="17" creationId="{162456D4-BEEE-4E15-98B1-59118CE01A5A}"/>
          </ac:spMkLst>
        </pc:spChg>
      </pc:sldChg>
      <pc:sldMasterChg chg="delSldLayout">
        <pc:chgData name="Kevin Desai" userId="759d0333-e80f-43e9-9a9d-29343a9d66ae" providerId="ADAL" clId="{FE1647F8-6B3D-494C-8831-C333974C48BC}" dt="2020-09-21T03:20:14.656" v="158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FE1647F8-6B3D-494C-8831-C333974C48BC}" dt="2020-09-21T03:20:14.656" v="1588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Kevin Desai" userId="759d0333-e80f-43e9-9a9d-29343a9d66ae" providerId="ADAL" clId="{FE1647F8-6B3D-494C-8831-C333974C48BC}" dt="2020-09-21T02:51:55.907" v="14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FE1647F8-6B3D-494C-8831-C333974C48BC}" dt="2020-09-21T02:55:17.337" v="221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F36B213C-2731-4C72-A838-1427B48F49FD}"/>
    <pc:docChg chg="undo custSel addSld delSld modSld sldOrd">
      <pc:chgData name="Kevin Desai" userId="759d0333-e80f-43e9-9a9d-29343a9d66ae" providerId="ADAL" clId="{F36B213C-2731-4C72-A838-1427B48F49FD}" dt="2020-11-06T18:18:43.443" v="149" actId="2696"/>
      <pc:docMkLst>
        <pc:docMk/>
      </pc:docMkLst>
      <pc:sldChg chg="modSp mod">
        <pc:chgData name="Kevin Desai" userId="759d0333-e80f-43e9-9a9d-29343a9d66ae" providerId="ADAL" clId="{F36B213C-2731-4C72-A838-1427B48F49FD}" dt="2020-11-06T18:15:37.623" v="146" actId="20577"/>
        <pc:sldMkLst>
          <pc:docMk/>
          <pc:sldMk cId="0" sldId="256"/>
        </pc:sldMkLst>
        <pc:spChg chg="mod">
          <ac:chgData name="Kevin Desai" userId="759d0333-e80f-43e9-9a9d-29343a9d66ae" providerId="ADAL" clId="{F36B213C-2731-4C72-A838-1427B48F49FD}" dt="2020-11-06T18:15:37.623" v="14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 ord">
        <pc:chgData name="Kevin Desai" userId="759d0333-e80f-43e9-9a9d-29343a9d66ae" providerId="ADAL" clId="{F36B213C-2731-4C72-A838-1427B48F49FD}" dt="2020-11-06T18:15:41.281" v="148"/>
        <pc:sldMkLst>
          <pc:docMk/>
          <pc:sldMk cId="0" sldId="274"/>
        </pc:sldMkLst>
        <pc:spChg chg="mod">
          <ac:chgData name="Kevin Desai" userId="759d0333-e80f-43e9-9a9d-29343a9d66ae" providerId="ADAL" clId="{F36B213C-2731-4C72-A838-1427B48F49FD}" dt="2020-11-06T18:10:43.824" v="49" actId="20577"/>
          <ac:spMkLst>
            <pc:docMk/>
            <pc:sldMk cId="0" sldId="274"/>
            <ac:spMk id="413" creationId="{00000000-0000-0000-0000-000000000000}"/>
          </ac:spMkLst>
        </pc:spChg>
      </pc:sldChg>
      <pc:sldChg chg="modSp add del mod">
        <pc:chgData name="Kevin Desai" userId="759d0333-e80f-43e9-9a9d-29343a9d66ae" providerId="ADAL" clId="{F36B213C-2731-4C72-A838-1427B48F49FD}" dt="2020-11-06T18:18:43.443" v="149" actId="2696"/>
        <pc:sldMkLst>
          <pc:docMk/>
          <pc:sldMk cId="1870896601" sldId="280"/>
        </pc:sldMkLst>
        <pc:spChg chg="mod">
          <ac:chgData name="Kevin Desai" userId="759d0333-e80f-43e9-9a9d-29343a9d66ae" providerId="ADAL" clId="{F36B213C-2731-4C72-A838-1427B48F49FD}" dt="2020-11-06T18:11:01.859" v="55" actId="20577"/>
          <ac:spMkLst>
            <pc:docMk/>
            <pc:sldMk cId="1870896601" sldId="280"/>
            <ac:spMk id="460" creationId="{00000000-0000-0000-0000-000000000000}"/>
          </ac:spMkLst>
        </pc:spChg>
        <pc:spChg chg="mod">
          <ac:chgData name="Kevin Desai" userId="759d0333-e80f-43e9-9a9d-29343a9d66ae" providerId="ADAL" clId="{F36B213C-2731-4C72-A838-1427B48F49FD}" dt="2020-11-06T18:10:03.219" v="26" actId="14100"/>
          <ac:spMkLst>
            <pc:docMk/>
            <pc:sldMk cId="1870896601" sldId="280"/>
            <ac:spMk id="462" creationId="{00000000-0000-0000-0000-000000000000}"/>
          </ac:spMkLst>
        </pc:spChg>
      </pc:sldChg>
      <pc:sldChg chg="addSp modSp add del mod ord">
        <pc:chgData name="Kevin Desai" userId="759d0333-e80f-43e9-9a9d-29343a9d66ae" providerId="ADAL" clId="{F36B213C-2731-4C72-A838-1427B48F49FD}" dt="2020-11-06T18:18:43.443" v="149" actId="2696"/>
        <pc:sldMkLst>
          <pc:docMk/>
          <pc:sldMk cId="2172250947" sldId="281"/>
        </pc:sldMkLst>
        <pc:spChg chg="add mod">
          <ac:chgData name="Kevin Desai" userId="759d0333-e80f-43e9-9a9d-29343a9d66ae" providerId="ADAL" clId="{F36B213C-2731-4C72-A838-1427B48F49FD}" dt="2020-11-06T18:14:40.843" v="129" actId="1076"/>
          <ac:spMkLst>
            <pc:docMk/>
            <pc:sldMk cId="2172250947" sldId="281"/>
            <ac:spMk id="2" creationId="{5F230122-A8C8-46C0-8420-AF7E6F523136}"/>
          </ac:spMkLst>
        </pc:spChg>
        <pc:spChg chg="mod">
          <ac:chgData name="Kevin Desai" userId="759d0333-e80f-43e9-9a9d-29343a9d66ae" providerId="ADAL" clId="{F36B213C-2731-4C72-A838-1427B48F49FD}" dt="2020-11-06T18:11:08.733" v="66" actId="6549"/>
          <ac:spMkLst>
            <pc:docMk/>
            <pc:sldMk cId="2172250947" sldId="281"/>
            <ac:spMk id="460" creationId="{00000000-0000-0000-0000-000000000000}"/>
          </ac:spMkLst>
        </pc:spChg>
        <pc:spChg chg="mod">
          <ac:chgData name="Kevin Desai" userId="759d0333-e80f-43e9-9a9d-29343a9d66ae" providerId="ADAL" clId="{F36B213C-2731-4C72-A838-1427B48F49FD}" dt="2020-11-06T18:14:51.939" v="130" actId="1076"/>
          <ac:spMkLst>
            <pc:docMk/>
            <pc:sldMk cId="2172250947" sldId="281"/>
            <ac:spMk id="462" creationId="{00000000-0000-0000-0000-000000000000}"/>
          </ac:spMkLst>
        </pc:spChg>
      </pc:sldChg>
    </pc:docChg>
  </pc:docChgLst>
  <pc:docChgLst>
    <pc:chgData name="Kevin Desai" userId="759d0333-e80f-43e9-9a9d-29343a9d66ae" providerId="ADAL" clId="{D2461691-ABA4-4783-B551-5A39D0F8FBBB}"/>
    <pc:docChg chg="undo redo custSel addSld delSld modSld sldOrd">
      <pc:chgData name="Kevin Desai" userId="759d0333-e80f-43e9-9a9d-29343a9d66ae" providerId="ADAL" clId="{D2461691-ABA4-4783-B551-5A39D0F8FBBB}" dt="2020-09-24T23:37:55.826" v="2526" actId="1076"/>
      <pc:docMkLst>
        <pc:docMk/>
      </pc:docMkLst>
      <pc:sldChg chg="modSp mod">
        <pc:chgData name="Kevin Desai" userId="759d0333-e80f-43e9-9a9d-29343a9d66ae" providerId="ADAL" clId="{D2461691-ABA4-4783-B551-5A39D0F8FBBB}" dt="2020-09-24T00:23:33.575" v="7" actId="20577"/>
        <pc:sldMkLst>
          <pc:docMk/>
          <pc:sldMk cId="0" sldId="256"/>
        </pc:sldMkLst>
        <pc:spChg chg="mod">
          <ac:chgData name="Kevin Desai" userId="759d0333-e80f-43e9-9a9d-29343a9d66ae" providerId="ADAL" clId="{D2461691-ABA4-4783-B551-5A39D0F8FBBB}" dt="2020-09-24T00:23:33.57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2461691-ABA4-4783-B551-5A39D0F8FBBB}" dt="2020-09-24T00:23:53.494" v="8" actId="47"/>
        <pc:sldMkLst>
          <pc:docMk/>
          <pc:sldMk cId="0" sldId="257"/>
        </pc:sldMkLst>
      </pc:sldChg>
      <pc:sldChg chg="delSp modSp add del mod">
        <pc:chgData name="Kevin Desai" userId="759d0333-e80f-43e9-9a9d-29343a9d66ae" providerId="ADAL" clId="{D2461691-ABA4-4783-B551-5A39D0F8FBBB}" dt="2020-09-24T01:29:10.183" v="14" actId="478"/>
        <pc:sldMkLst>
          <pc:docMk/>
          <pc:sldMk cId="0" sldId="258"/>
        </pc:sldMkLst>
        <pc:spChg chg="mod">
          <ac:chgData name="Kevin Desai" userId="759d0333-e80f-43e9-9a9d-29343a9d66ae" providerId="ADAL" clId="{D2461691-ABA4-4783-B551-5A39D0F8FBBB}" dt="2020-09-24T00:26:16.233" v="10" actId="33524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10.183" v="14" actId="478"/>
          <ac:spMkLst>
            <pc:docMk/>
            <pc:sldMk cId="0" sldId="258"/>
            <ac:spMk id="157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8:43.151" v="12" actId="47"/>
        <pc:sldMkLst>
          <pc:docMk/>
          <pc:sldMk cId="0" sldId="259"/>
        </pc:sldMkLst>
      </pc:sldChg>
      <pc:sldChg chg="delSp add mod modAnim">
        <pc:chgData name="Kevin Desai" userId="759d0333-e80f-43e9-9a9d-29343a9d66ae" providerId="ADAL" clId="{D2461691-ABA4-4783-B551-5A39D0F8FBBB}" dt="2020-09-24T01:29:13.006" v="15" actId="478"/>
        <pc:sldMkLst>
          <pc:docMk/>
          <pc:sldMk cId="0" sldId="260"/>
        </pc:sldMkLst>
        <pc:spChg chg="del">
          <ac:chgData name="Kevin Desai" userId="759d0333-e80f-43e9-9a9d-29343a9d66ae" providerId="ADAL" clId="{D2461691-ABA4-4783-B551-5A39D0F8FBBB}" dt="2020-09-24T01:29:13.006" v="15" actId="478"/>
          <ac:spMkLst>
            <pc:docMk/>
            <pc:sldMk cId="0" sldId="260"/>
            <ac:spMk id="177" creationId="{00000000-0000-0000-0000-000000000000}"/>
          </ac:spMkLst>
        </pc:spChg>
      </pc:sldChg>
      <pc:sldChg chg="addSp delSp add del mod">
        <pc:chgData name="Kevin Desai" userId="759d0333-e80f-43e9-9a9d-29343a9d66ae" providerId="ADAL" clId="{D2461691-ABA4-4783-B551-5A39D0F8FBBB}" dt="2020-09-24T01:29:30.458" v="18" actId="22"/>
        <pc:sldMkLst>
          <pc:docMk/>
          <pc:sldMk cId="0" sldId="261"/>
        </pc:sldMkLst>
        <pc:spChg chg="add">
          <ac:chgData name="Kevin Desai" userId="759d0333-e80f-43e9-9a9d-29343a9d66ae" providerId="ADAL" clId="{D2461691-ABA4-4783-B551-5A39D0F8FBBB}" dt="2020-09-24T01:29:30.458" v="18" actId="22"/>
          <ac:spMkLst>
            <pc:docMk/>
            <pc:sldMk cId="0" sldId="261"/>
            <ac:spMk id="2" creationId="{60C27E43-FF8B-42F7-8DB6-20BCCB3177E7}"/>
          </ac:spMkLst>
        </pc:spChg>
        <pc:spChg chg="del">
          <ac:chgData name="Kevin Desai" userId="759d0333-e80f-43e9-9a9d-29343a9d66ae" providerId="ADAL" clId="{D2461691-ABA4-4783-B551-5A39D0F8FBBB}" dt="2020-09-24T01:29:23.261" v="17" actId="478"/>
          <ac:spMkLst>
            <pc:docMk/>
            <pc:sldMk cId="0" sldId="261"/>
            <ac:spMk id="19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20.144" v="16" actId="478"/>
          <ac:spMkLst>
            <pc:docMk/>
            <pc:sldMk cId="0" sldId="261"/>
            <ac:spMk id="193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7:08.329" v="11" actId="47"/>
        <pc:sldMkLst>
          <pc:docMk/>
          <pc:sldMk cId="0" sldId="262"/>
        </pc:sldMkLst>
      </pc:sldChg>
      <pc:sldChg chg="add del">
        <pc:chgData name="Kevin Desai" userId="759d0333-e80f-43e9-9a9d-29343a9d66ae" providerId="ADAL" clId="{D2461691-ABA4-4783-B551-5A39D0F8FBBB}" dt="2020-09-24T00:23:55.133" v="9"/>
        <pc:sldMkLst>
          <pc:docMk/>
          <pc:sldMk cId="0" sldId="263"/>
        </pc:sldMkLst>
      </pc:sldChg>
      <pc:sldChg chg="add">
        <pc:chgData name="Kevin Desai" userId="759d0333-e80f-43e9-9a9d-29343a9d66ae" providerId="ADAL" clId="{D2461691-ABA4-4783-B551-5A39D0F8FBBB}" dt="2020-09-24T00:23:55.133" v="9"/>
        <pc:sldMkLst>
          <pc:docMk/>
          <pc:sldMk cId="0" sldId="264"/>
        </pc:sldMkLst>
      </pc:sldChg>
      <pc:sldChg chg="add del">
        <pc:chgData name="Kevin Desai" userId="759d0333-e80f-43e9-9a9d-29343a9d66ae" providerId="ADAL" clId="{D2461691-ABA4-4783-B551-5A39D0F8FBBB}" dt="2020-09-24T01:30:19.649" v="19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2461691-ABA4-4783-B551-5A39D0F8FBBB}" dt="2020-09-24T01:37:17.024" v="415" actId="108"/>
        <pc:sldMkLst>
          <pc:docMk/>
          <pc:sldMk cId="0" sldId="266"/>
        </pc:sldMkLst>
        <pc:spChg chg="add mod">
          <ac:chgData name="Kevin Desai" userId="759d0333-e80f-43e9-9a9d-29343a9d66ae" providerId="ADAL" clId="{D2461691-ABA4-4783-B551-5A39D0F8FBBB}" dt="2020-09-24T01:37:10.783" v="414" actId="20577"/>
          <ac:spMkLst>
            <pc:docMk/>
            <pc:sldMk cId="0" sldId="266"/>
            <ac:spMk id="2" creationId="{D3A47E67-1D17-465E-80C2-06070C8FCBC9}"/>
          </ac:spMkLst>
        </pc:spChg>
        <pc:spChg chg="mod">
          <ac:chgData name="Kevin Desai" userId="759d0333-e80f-43e9-9a9d-29343a9d66ae" providerId="ADAL" clId="{D2461691-ABA4-4783-B551-5A39D0F8FBBB}" dt="2020-09-24T01:33:16.598" v="69" actId="20577"/>
          <ac:spMkLst>
            <pc:docMk/>
            <pc:sldMk cId="0" sldId="266"/>
            <ac:spMk id="22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10.437" v="278" actId="14100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7:17.024" v="415" actId="108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30.420" v="280" actId="1076"/>
          <ac:spMkLst>
            <pc:docMk/>
            <pc:sldMk cId="0" sldId="266"/>
            <ac:spMk id="230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6:13.398" v="279" actId="478"/>
          <ac:spMkLst>
            <pc:docMk/>
            <pc:sldMk cId="0" sldId="266"/>
            <ac:spMk id="231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42:17.349" v="601" actId="6549"/>
        <pc:sldMkLst>
          <pc:docMk/>
          <pc:sldMk cId="0" sldId="267"/>
        </pc:sldMkLst>
        <pc:spChg chg="mod">
          <ac:chgData name="Kevin Desai" userId="759d0333-e80f-43e9-9a9d-29343a9d66ae" providerId="ADAL" clId="{D2461691-ABA4-4783-B551-5A39D0F8FBBB}" dt="2020-09-24T01:37:37.562" v="416" actId="20577"/>
          <ac:spMkLst>
            <pc:docMk/>
            <pc:sldMk cId="0" sldId="267"/>
            <ac:spMk id="23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3:01.484" v="68" actId="20577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2:17.349" v="601" actId="6549"/>
          <ac:spMkLst>
            <pc:docMk/>
            <pc:sldMk cId="0" sldId="267"/>
            <ac:spMk id="240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1:55:29.316" v="949" actId="20577"/>
        <pc:sldMkLst>
          <pc:docMk/>
          <pc:sldMk cId="0" sldId="268"/>
        </pc:sldMkLst>
        <pc:spChg chg="add mod">
          <ac:chgData name="Kevin Desai" userId="759d0333-e80f-43e9-9a9d-29343a9d66ae" providerId="ADAL" clId="{D2461691-ABA4-4783-B551-5A39D0F8FBBB}" dt="2020-09-24T01:53:19.873" v="756" actId="20577"/>
          <ac:spMkLst>
            <pc:docMk/>
            <pc:sldMk cId="0" sldId="268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39:11.011" v="426" actId="20577"/>
          <ac:spMkLst>
            <pc:docMk/>
            <pc:sldMk cId="0" sldId="268"/>
            <ac:spMk id="249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1:39:09.318" v="425" actId="478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29.316" v="949" actId="20577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4:46.039" v="631" actId="1076"/>
          <ac:spMkLst>
            <pc:docMk/>
            <pc:sldMk cId="0" sldId="268"/>
            <ac:spMk id="252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8:39.778" v="421" actId="478"/>
          <ac:spMkLst>
            <pc:docMk/>
            <pc:sldMk cId="0" sldId="268"/>
            <ac:spMk id="25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56:14.173" v="1002" actId="20577"/>
        <pc:sldMkLst>
          <pc:docMk/>
          <pc:sldMk cId="0" sldId="269"/>
        </pc:sldMkLst>
        <pc:spChg chg="mod">
          <ac:chgData name="Kevin Desai" userId="759d0333-e80f-43e9-9a9d-29343a9d66ae" providerId="ADAL" clId="{D2461691-ABA4-4783-B551-5A39D0F8FBBB}" dt="2020-09-24T01:47:00.325" v="673" actId="13822"/>
          <ac:spMkLst>
            <pc:docMk/>
            <pc:sldMk cId="0" sldId="269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7:26.130" v="684" actId="20577"/>
          <ac:spMkLst>
            <pc:docMk/>
            <pc:sldMk cId="0" sldId="269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6:14.173" v="1002" actId="20577"/>
          <ac:spMkLst>
            <pc:docMk/>
            <pc:sldMk cId="0" sldId="269"/>
            <ac:spMk id="263" creationId="{00000000-0000-0000-0000-000000000000}"/>
          </ac:spMkLst>
        </pc:spChg>
      </pc:sldChg>
      <pc:sldChg chg="delSp modSp add del mod">
        <pc:chgData name="Kevin Desai" userId="759d0333-e80f-43e9-9a9d-29343a9d66ae" providerId="ADAL" clId="{D2461691-ABA4-4783-B551-5A39D0F8FBBB}" dt="2020-09-24T01:57:39.072" v="1032" actId="47"/>
        <pc:sldMkLst>
          <pc:docMk/>
          <pc:sldMk cId="0" sldId="270"/>
        </pc:sldMkLst>
        <pc:spChg chg="mod">
          <ac:chgData name="Kevin Desai" userId="759d0333-e80f-43e9-9a9d-29343a9d66ae" providerId="ADAL" clId="{D2461691-ABA4-4783-B551-5A39D0F8FBBB}" dt="2020-09-24T01:48:16.607" v="685" actId="20577"/>
          <ac:spMkLst>
            <pc:docMk/>
            <pc:sldMk cId="0" sldId="270"/>
            <ac:spMk id="269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8:19.541" v="686" actId="478"/>
          <ac:spMkLst>
            <pc:docMk/>
            <pc:sldMk cId="0" sldId="270"/>
            <ac:spMk id="27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10.806" v="1311" actId="47"/>
        <pc:sldMkLst>
          <pc:docMk/>
          <pc:sldMk cId="0" sldId="271"/>
        </pc:sldMkLst>
        <pc:spChg chg="mod">
          <ac:chgData name="Kevin Desai" userId="759d0333-e80f-43e9-9a9d-29343a9d66ae" providerId="ADAL" clId="{D2461691-ABA4-4783-B551-5A39D0F8FBBB}" dt="2020-09-24T01:58:22.315" v="1039" actId="20577"/>
          <ac:spMkLst>
            <pc:docMk/>
            <pc:sldMk cId="0" sldId="271"/>
            <ac:spMk id="281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1:58:31.150" v="1041" actId="14100"/>
          <ac:cxnSpMkLst>
            <pc:docMk/>
            <pc:sldMk cId="0" sldId="271"/>
            <ac:cxnSpMk id="285" creationId="{00000000-0000-0000-0000-000000000000}"/>
          </ac:cxnSpMkLst>
        </pc:cxnChg>
      </pc:sldChg>
      <pc:sldChg chg="delSp modSp add mod">
        <pc:chgData name="Kevin Desai" userId="759d0333-e80f-43e9-9a9d-29343a9d66ae" providerId="ADAL" clId="{D2461691-ABA4-4783-B551-5A39D0F8FBBB}" dt="2020-09-24T02:18:22.742" v="1688" actId="14100"/>
        <pc:sldMkLst>
          <pc:docMk/>
          <pc:sldMk cId="0" sldId="272"/>
        </pc:sldMkLst>
        <pc:spChg chg="mod">
          <ac:chgData name="Kevin Desai" userId="759d0333-e80f-43e9-9a9d-29343a9d66ae" providerId="ADAL" clId="{D2461691-ABA4-4783-B551-5A39D0F8FBBB}" dt="2020-09-24T02:10:18.548" v="1312" actId="20577"/>
          <ac:spMkLst>
            <pc:docMk/>
            <pc:sldMk cId="0" sldId="272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8:22.742" v="1688" actId="14100"/>
          <ac:spMkLst>
            <pc:docMk/>
            <pc:sldMk cId="0" sldId="272"/>
            <ac:spMk id="29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6:24.133" v="1658" actId="20577"/>
          <ac:spMkLst>
            <pc:docMk/>
            <pc:sldMk cId="0" sldId="272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0:21.452" v="1313" actId="478"/>
          <ac:spMkLst>
            <pc:docMk/>
            <pc:sldMk cId="0" sldId="272"/>
            <ac:spMk id="296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2:15:49.783" v="1587" actId="478"/>
          <ac:spMkLst>
            <pc:docMk/>
            <pc:sldMk cId="0" sldId="272"/>
            <ac:spMk id="29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3:30.906" v="1474" actId="20577"/>
          <ac:spMkLst>
            <pc:docMk/>
            <pc:sldMk cId="0" sldId="272"/>
            <ac:spMk id="298" creationId="{00000000-0000-0000-0000-000000000000}"/>
          </ac:spMkLst>
        </pc:spChg>
      </pc:sldChg>
      <pc:sldChg chg="delSp add mod">
        <pc:chgData name="Kevin Desai" userId="759d0333-e80f-43e9-9a9d-29343a9d66ae" providerId="ADAL" clId="{D2461691-ABA4-4783-B551-5A39D0F8FBBB}" dt="2020-09-24T02:19:32.399" v="1729" actId="478"/>
        <pc:sldMkLst>
          <pc:docMk/>
          <pc:sldMk cId="1533074272" sldId="273"/>
        </pc:sldMkLst>
        <pc:spChg chg="del">
          <ac:chgData name="Kevin Desai" userId="759d0333-e80f-43e9-9a9d-29343a9d66ae" providerId="ADAL" clId="{D2461691-ABA4-4783-B551-5A39D0F8FBBB}" dt="2020-09-24T02:19:32.399" v="1729" actId="478"/>
          <ac:spMkLst>
            <pc:docMk/>
            <pc:sldMk cId="1533074272" sldId="273"/>
            <ac:spMk id="305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2:30:19.081" v="2345" actId="14100"/>
        <pc:sldMkLst>
          <pc:docMk/>
          <pc:sldMk cId="602707864" sldId="274"/>
        </pc:sldMkLst>
        <pc:spChg chg="add mod">
          <ac:chgData name="Kevin Desai" userId="759d0333-e80f-43e9-9a9d-29343a9d66ae" providerId="ADAL" clId="{D2461691-ABA4-4783-B551-5A39D0F8FBBB}" dt="2020-09-24T02:30:19.081" v="2345" actId="14100"/>
          <ac:spMkLst>
            <pc:docMk/>
            <pc:sldMk cId="602707864" sldId="274"/>
            <ac:spMk id="2" creationId="{1E6ED1A6-8467-4FB6-8A1C-C6755D23B04B}"/>
          </ac:spMkLst>
        </pc:spChg>
        <pc:spChg chg="del">
          <ac:chgData name="Kevin Desai" userId="759d0333-e80f-43e9-9a9d-29343a9d66ae" providerId="ADAL" clId="{D2461691-ABA4-4783-B551-5A39D0F8FBBB}" dt="2020-09-24T02:19:24.074" v="1727" actId="478"/>
          <ac:spMkLst>
            <pc:docMk/>
            <pc:sldMk cId="602707864" sldId="274"/>
            <ac:spMk id="34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27.307" v="1728" actId="21"/>
          <ac:spMkLst>
            <pc:docMk/>
            <pc:sldMk cId="602707864" sldId="274"/>
            <ac:spMk id="378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2:25:33.854" v="2113" actId="47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D2461691-ABA4-4783-B551-5A39D0F8FBBB}" dt="2020-09-24T01:50:58.729" v="699" actId="47"/>
        <pc:sldMkLst>
          <pc:docMk/>
          <pc:sldMk cId="2111364376" sldId="276"/>
        </pc:sldMkLst>
      </pc:sldChg>
      <pc:sldChg chg="addSp delSp modSp add mod">
        <pc:chgData name="Kevin Desai" userId="759d0333-e80f-43e9-9a9d-29343a9d66ae" providerId="ADAL" clId="{D2461691-ABA4-4783-B551-5A39D0F8FBBB}" dt="2020-09-24T02:36:46.250" v="2498" actId="20577"/>
        <pc:sldMkLst>
          <pc:docMk/>
          <pc:sldMk cId="3978052138" sldId="277"/>
        </pc:sldMkLst>
        <pc:spChg chg="add mod ord">
          <ac:chgData name="Kevin Desai" userId="759d0333-e80f-43e9-9a9d-29343a9d66ae" providerId="ADAL" clId="{D2461691-ABA4-4783-B551-5A39D0F8FBBB}" dt="2020-09-24T02:33:18.842" v="2420" actId="20577"/>
          <ac:spMkLst>
            <pc:docMk/>
            <pc:sldMk cId="3978052138" sldId="277"/>
            <ac:spMk id="2" creationId="{DD8DBF4A-0819-4320-AD6F-8EFDD2A68BB1}"/>
          </ac:spMkLst>
        </pc:spChg>
        <pc:spChg chg="del mod">
          <ac:chgData name="Kevin Desai" userId="759d0333-e80f-43e9-9a9d-29343a9d66ae" providerId="ADAL" clId="{D2461691-ABA4-4783-B551-5A39D0F8FBBB}" dt="2020-09-24T02:32:15.996" v="2391" actId="478"/>
          <ac:spMkLst>
            <pc:docMk/>
            <pc:sldMk cId="3978052138" sldId="277"/>
            <ac:spMk id="40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2:50.987" v="2398" actId="1076"/>
          <ac:spMkLst>
            <pc:docMk/>
            <pc:sldMk cId="3978052138" sldId="277"/>
            <ac:spMk id="40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4:03.769" v="2435" actId="108"/>
          <ac:spMkLst>
            <pc:docMk/>
            <pc:sldMk cId="3978052138" sldId="277"/>
            <ac:spMk id="41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12.803" v="2494" actId="14100"/>
          <ac:spMkLst>
            <pc:docMk/>
            <pc:sldMk cId="3978052138" sldId="277"/>
            <ac:spMk id="41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5:48.791" v="2488" actId="1076"/>
          <ac:spMkLst>
            <pc:docMk/>
            <pc:sldMk cId="3978052138" sldId="277"/>
            <ac:spMk id="41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46.250" v="2498" actId="20577"/>
          <ac:spMkLst>
            <pc:docMk/>
            <pc:sldMk cId="3978052138" sldId="277"/>
            <ac:spMk id="415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2:35:54.262" v="2489" actId="14100"/>
          <ac:cxnSpMkLst>
            <pc:docMk/>
            <pc:sldMk cId="3978052138" sldId="277"/>
            <ac:cxnSpMk id="412" creationId="{00000000-0000-0000-0000-000000000000}"/>
          </ac:cxnSpMkLst>
        </pc:cxnChg>
        <pc:cxnChg chg="mod">
          <ac:chgData name="Kevin Desai" userId="759d0333-e80f-43e9-9a9d-29343a9d66ae" providerId="ADAL" clId="{D2461691-ABA4-4783-B551-5A39D0F8FBBB}" dt="2020-09-24T02:36:22.567" v="2497" actId="14100"/>
          <ac:cxnSpMkLst>
            <pc:docMk/>
            <pc:sldMk cId="3978052138" sldId="277"/>
            <ac:cxnSpMk id="413" creationId="{00000000-0000-0000-0000-000000000000}"/>
          </ac:cxnSpMkLst>
        </pc:cxnChg>
      </pc:sldChg>
      <pc:sldChg chg="add del">
        <pc:chgData name="Kevin Desai" userId="759d0333-e80f-43e9-9a9d-29343a9d66ae" providerId="ADAL" clId="{D2461691-ABA4-4783-B551-5A39D0F8FBBB}" dt="2020-09-24T01:49:40.700" v="693" actId="47"/>
        <pc:sldMkLst>
          <pc:docMk/>
          <pc:sldMk cId="0" sldId="278"/>
        </pc:sldMkLst>
      </pc:sldChg>
      <pc:sldChg chg="addSp delSp modSp add mod">
        <pc:chgData name="Kevin Desai" userId="759d0333-e80f-43e9-9a9d-29343a9d66ae" providerId="ADAL" clId="{D2461691-ABA4-4783-B551-5A39D0F8FBBB}" dt="2020-09-24T02:30:56.202" v="2374" actId="20577"/>
        <pc:sldMkLst>
          <pc:docMk/>
          <pc:sldMk cId="111784641" sldId="279"/>
        </pc:sldMkLst>
        <pc:spChg chg="add del mod">
          <ac:chgData name="Kevin Desai" userId="759d0333-e80f-43e9-9a9d-29343a9d66ae" providerId="ADAL" clId="{D2461691-ABA4-4783-B551-5A39D0F8FBBB}" dt="2020-09-24T01:49:08.999" v="688" actId="478"/>
          <ac:spMkLst>
            <pc:docMk/>
            <pc:sldMk cId="111784641" sldId="279"/>
            <ac:spMk id="3" creationId="{F6EE0930-BEB6-4312-B1BE-114C5D2B38D9}"/>
          </ac:spMkLst>
        </pc:spChg>
        <pc:spChg chg="mod">
          <ac:chgData name="Kevin Desai" userId="759d0333-e80f-43e9-9a9d-29343a9d66ae" providerId="ADAL" clId="{D2461691-ABA4-4783-B551-5A39D0F8FBBB}" dt="2020-09-24T02:30:56.202" v="2374" actId="20577"/>
          <ac:spMkLst>
            <pc:docMk/>
            <pc:sldMk cId="111784641" sldId="279"/>
            <ac:spMk id="42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9:07.434" v="687" actId="478"/>
          <ac:spMkLst>
            <pc:docMk/>
            <pc:sldMk cId="111784641" sldId="279"/>
            <ac:spMk id="429" creationId="{00000000-0000-0000-0000-000000000000}"/>
          </ac:spMkLst>
        </pc:spChg>
        <pc:graphicFrameChg chg="add mod">
          <ac:chgData name="Kevin Desai" userId="759d0333-e80f-43e9-9a9d-29343a9d66ae" providerId="ADAL" clId="{D2461691-ABA4-4783-B551-5A39D0F8FBBB}" dt="2020-09-24T01:50:19.172" v="698" actId="1076"/>
          <ac:graphicFrameMkLst>
            <pc:docMk/>
            <pc:sldMk cId="111784641" sldId="279"/>
            <ac:graphicFrameMk id="4" creationId="{3A37B116-6FC7-40F2-8ACD-57B645A4B1F5}"/>
          </ac:graphicFrameMkLst>
        </pc:graphicFrameChg>
        <pc:graphicFrameChg chg="mod">
          <ac:chgData name="Kevin Desai" userId="759d0333-e80f-43e9-9a9d-29343a9d66ae" providerId="ADAL" clId="{D2461691-ABA4-4783-B551-5A39D0F8FBBB}" dt="2020-09-24T01:50:11.572" v="697" actId="1076"/>
          <ac:graphicFrameMkLst>
            <pc:docMk/>
            <pc:sldMk cId="111784641" sldId="279"/>
            <ac:graphicFrameMk id="430" creationId="{00000000-0000-0000-0000-000000000000}"/>
          </ac:graphicFrameMkLst>
        </pc:graphicFrameChg>
      </pc:sldChg>
      <pc:sldChg chg="add del">
        <pc:chgData name="Kevin Desai" userId="759d0333-e80f-43e9-9a9d-29343a9d66ae" providerId="ADAL" clId="{D2461691-ABA4-4783-B551-5A39D0F8FBBB}" dt="2020-09-24T01:49:52.964" v="694" actId="47"/>
        <pc:sldMkLst>
          <pc:docMk/>
          <pc:sldMk cId="1870896601" sldId="280"/>
        </pc:sldMkLst>
      </pc:sldChg>
      <pc:sldChg chg="delSp modSp add mod ord">
        <pc:chgData name="Kevin Desai" userId="759d0333-e80f-43e9-9a9d-29343a9d66ae" providerId="ADAL" clId="{D2461691-ABA4-4783-B551-5A39D0F8FBBB}" dt="2020-09-24T02:31:00.109" v="2385" actId="20577"/>
        <pc:sldMkLst>
          <pc:docMk/>
          <pc:sldMk cId="2172250947" sldId="281"/>
        </pc:sldMkLst>
        <pc:spChg chg="mod">
          <ac:chgData name="Kevin Desai" userId="759d0333-e80f-43e9-9a9d-29343a9d66ae" providerId="ADAL" clId="{D2461691-ABA4-4783-B551-5A39D0F8FBBB}" dt="2020-09-24T02:31:00.109" v="2385" actId="20577"/>
          <ac:spMkLst>
            <pc:docMk/>
            <pc:sldMk cId="2172250947" sldId="281"/>
            <ac:spMk id="44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30:44.848" v="2348" actId="478"/>
          <ac:spMkLst>
            <pc:docMk/>
            <pc:sldMk cId="2172250947" sldId="281"/>
            <ac:spMk id="444" creationId="{00000000-0000-0000-0000-000000000000}"/>
          </ac:spMkLst>
        </pc:spChg>
      </pc:sldChg>
      <pc:sldChg chg="modSp add mod">
        <pc:chgData name="Kevin Desai" userId="759d0333-e80f-43e9-9a9d-29343a9d66ae" providerId="ADAL" clId="{D2461691-ABA4-4783-B551-5A39D0F8FBBB}" dt="2020-09-24T01:55:59.365" v="993" actId="20577"/>
        <pc:sldMkLst>
          <pc:docMk/>
          <pc:sldMk cId="2026734616" sldId="282"/>
        </pc:sldMkLst>
        <pc:spChg chg="mod">
          <ac:chgData name="Kevin Desai" userId="759d0333-e80f-43e9-9a9d-29343a9d66ae" providerId="ADAL" clId="{D2461691-ABA4-4783-B551-5A39D0F8FBBB}" dt="2020-09-24T01:54:30.945" v="888" actId="14100"/>
          <ac:spMkLst>
            <pc:docMk/>
            <pc:sldMk cId="2026734616" sldId="282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51:19.885" v="709" actId="20577"/>
          <ac:spMkLst>
            <pc:docMk/>
            <pc:sldMk cId="2026734616" sldId="282"/>
            <ac:spMk id="24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15.072" v="932" actId="20577"/>
          <ac:spMkLst>
            <pc:docMk/>
            <pc:sldMk cId="2026734616" sldId="282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59.365" v="993" actId="20577"/>
          <ac:spMkLst>
            <pc:docMk/>
            <pc:sldMk cId="2026734616" sldId="282"/>
            <ac:spMk id="252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07.113" v="1310" actId="47"/>
        <pc:sldMkLst>
          <pc:docMk/>
          <pc:sldMk cId="1573213793" sldId="283"/>
        </pc:sldMkLst>
        <pc:spChg chg="mod">
          <ac:chgData name="Kevin Desai" userId="759d0333-e80f-43e9-9a9d-29343a9d66ae" providerId="ADAL" clId="{D2461691-ABA4-4783-B551-5A39D0F8FBBB}" dt="2020-09-24T01:51:26.672" v="724" actId="20577"/>
          <ac:spMkLst>
            <pc:docMk/>
            <pc:sldMk cId="1573213793" sldId="283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6:50.144" v="1182" actId="207"/>
          <ac:spMkLst>
            <pc:docMk/>
            <pc:sldMk cId="1573213793" sldId="283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7:51.565" v="1309" actId="20577"/>
          <ac:spMkLst>
            <pc:docMk/>
            <pc:sldMk cId="1573213793" sldId="283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7:14.308" v="1031" actId="20577"/>
          <ac:spMkLst>
            <pc:docMk/>
            <pc:sldMk cId="1573213793" sldId="283"/>
            <ac:spMk id="263" creationId="{00000000-0000-0000-0000-000000000000}"/>
          </ac:spMkLst>
        </pc:spChg>
      </pc:sldChg>
      <pc:sldChg chg="addSp delSp modSp add mod ord">
        <pc:chgData name="Kevin Desai" userId="759d0333-e80f-43e9-9a9d-29343a9d66ae" providerId="ADAL" clId="{D2461691-ABA4-4783-B551-5A39D0F8FBBB}" dt="2020-09-24T02:25:33.823" v="2112" actId="1076"/>
        <pc:sldMkLst>
          <pc:docMk/>
          <pc:sldMk cId="3839616813" sldId="283"/>
        </pc:sldMkLst>
        <pc:spChg chg="add mod">
          <ac:chgData name="Kevin Desai" userId="759d0333-e80f-43e9-9a9d-29343a9d66ae" providerId="ADAL" clId="{D2461691-ABA4-4783-B551-5A39D0F8FBBB}" dt="2020-09-24T02:25:33.794" v="2111" actId="1076"/>
          <ac:spMkLst>
            <pc:docMk/>
            <pc:sldMk cId="3839616813" sldId="283"/>
            <ac:spMk id="2" creationId="{74A73824-1679-4DEC-B0B7-C4C4EFE8EA4D}"/>
          </ac:spMkLst>
        </pc:spChg>
        <pc:spChg chg="mod">
          <ac:chgData name="Kevin Desai" userId="759d0333-e80f-43e9-9a9d-29343a9d66ae" providerId="ADAL" clId="{D2461691-ABA4-4783-B551-5A39D0F8FBBB}" dt="2020-09-24T02:19:19.561" v="1726" actId="1076"/>
          <ac:spMkLst>
            <pc:docMk/>
            <pc:sldMk cId="3839616813" sldId="283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5:33.823" v="2112" actId="1076"/>
          <ac:spMkLst>
            <pc:docMk/>
            <pc:sldMk cId="3839616813" sldId="283"/>
            <ac:spMk id="294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44.005" v="1730" actId="478"/>
          <ac:spMkLst>
            <pc:docMk/>
            <pc:sldMk cId="3839616813" sldId="283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16.969" v="1724" actId="478"/>
          <ac:spMkLst>
            <pc:docMk/>
            <pc:sldMk cId="3839616813" sldId="283"/>
            <ac:spMk id="298" creationId="{00000000-0000-0000-0000-000000000000}"/>
          </ac:spMkLst>
        </pc:spChg>
      </pc:sldChg>
      <pc:sldChg chg="modSp add mod ord">
        <pc:chgData name="Kevin Desai" userId="759d0333-e80f-43e9-9a9d-29343a9d66ae" providerId="ADAL" clId="{D2461691-ABA4-4783-B551-5A39D0F8FBBB}" dt="2020-09-24T23:37:55.826" v="2526" actId="1076"/>
        <pc:sldMkLst>
          <pc:docMk/>
          <pc:sldMk cId="2499500450" sldId="284"/>
        </pc:sldMkLst>
        <pc:spChg chg="mod">
          <ac:chgData name="Kevin Desai" userId="759d0333-e80f-43e9-9a9d-29343a9d66ae" providerId="ADAL" clId="{D2461691-ABA4-4783-B551-5A39D0F8FBBB}" dt="2020-09-24T02:26:08.247" v="2131" actId="20577"/>
          <ac:spMkLst>
            <pc:docMk/>
            <pc:sldMk cId="2499500450" sldId="284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5.826" v="2526" actId="1076"/>
          <ac:spMkLst>
            <pc:docMk/>
            <pc:sldMk cId="2499500450" sldId="284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0.095" v="2525" actId="20577"/>
          <ac:spMkLst>
            <pc:docMk/>
            <pc:sldMk cId="2499500450" sldId="284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8:24.890" v="2272" actId="20577"/>
          <ac:spMkLst>
            <pc:docMk/>
            <pc:sldMk cId="2499500450" sldId="284"/>
            <ac:spMk id="263" creationId="{00000000-0000-0000-0000-000000000000}"/>
          </ac:spMkLst>
        </pc:spChg>
      </pc:sldChg>
      <pc:sldChg chg="add del ord">
        <pc:chgData name="Kevin Desai" userId="759d0333-e80f-43e9-9a9d-29343a9d66ae" providerId="ADAL" clId="{D2461691-ABA4-4783-B551-5A39D0F8FBBB}" dt="2020-09-24T02:25:58.239" v="2119" actId="47"/>
        <pc:sldMkLst>
          <pc:docMk/>
          <pc:sldMk cId="3587651601" sldId="284"/>
        </pc:sldMkLst>
      </pc:sldChg>
      <pc:sldMasterChg chg="delSldLayout">
        <pc:chgData name="Kevin Desai" userId="759d0333-e80f-43e9-9a9d-29343a9d66ae" providerId="ADAL" clId="{D2461691-ABA4-4783-B551-5A39D0F8FBBB}" dt="2020-09-24T00:23:53.494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2461691-ABA4-4783-B551-5A39D0F8FBBB}" dt="2020-09-24T00:23:53.494" v="8" actId="47"/>
          <pc:sldLayoutMkLst>
            <pc:docMk/>
            <pc:sldMasterMk cId="0" sldId="2147483660"/>
            <pc:sldLayoutMk cId="2969682965" sldId="2147483661"/>
          </pc:sldLayoutMkLst>
        </pc:sldLayoutChg>
      </pc:sldMasterChg>
    </pc:docChg>
  </pc:docChgLst>
  <pc:docChgLst>
    <pc:chgData name="Kevin Desai" userId="759d0333-e80f-43e9-9a9d-29343a9d66ae" providerId="ADAL" clId="{3BDD96CF-ECE9-480F-96A5-3738903B45B0}"/>
    <pc:docChg chg="undo custSel addSld delSld modSld">
      <pc:chgData name="Kevin Desai" userId="759d0333-e80f-43e9-9a9d-29343a9d66ae" providerId="ADAL" clId="{3BDD96CF-ECE9-480F-96A5-3738903B45B0}" dt="2020-11-06T17:55:46.219" v="60" actId="1076"/>
      <pc:docMkLst>
        <pc:docMk/>
      </pc:docMkLst>
      <pc:sldChg chg="modSp mod">
        <pc:chgData name="Kevin Desai" userId="759d0333-e80f-43e9-9a9d-29343a9d66ae" providerId="ADAL" clId="{3BDD96CF-ECE9-480F-96A5-3738903B45B0}" dt="2020-11-06T17:11:04.806" v="9" actId="20577"/>
        <pc:sldMkLst>
          <pc:docMk/>
          <pc:sldMk cId="0" sldId="256"/>
        </pc:sldMkLst>
        <pc:spChg chg="mod">
          <ac:chgData name="Kevin Desai" userId="759d0333-e80f-43e9-9a9d-29343a9d66ae" providerId="ADAL" clId="{3BDD96CF-ECE9-480F-96A5-3738903B45B0}" dt="2020-11-06T17:11:04.806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1533074272" sldId="273"/>
        </pc:sldMkLst>
      </pc:sldChg>
      <pc:sldChg chg="add">
        <pc:chgData name="Kevin Desai" userId="759d0333-e80f-43e9-9a9d-29343a9d66ae" providerId="ADAL" clId="{3BDD96CF-ECE9-480F-96A5-3738903B45B0}" dt="2020-11-06T17:44:33.443" v="12"/>
        <pc:sldMkLst>
          <pc:docMk/>
          <pc:sldMk cId="0" sldId="274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2111364376" sldId="276"/>
        </pc:sldMkLst>
      </pc:sldChg>
      <pc:sldChg chg="add">
        <pc:chgData name="Kevin Desai" userId="759d0333-e80f-43e9-9a9d-29343a9d66ae" providerId="ADAL" clId="{3BDD96CF-ECE9-480F-96A5-3738903B45B0}" dt="2020-11-06T17:11:39.059" v="11"/>
        <pc:sldMkLst>
          <pc:docMk/>
          <pc:sldMk cId="0" sldId="277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3978052138" sldId="277"/>
        </pc:sldMkLst>
      </pc:sldChg>
      <pc:sldChg chg="addSp delSp modSp add mod">
        <pc:chgData name="Kevin Desai" userId="759d0333-e80f-43e9-9a9d-29343a9d66ae" providerId="ADAL" clId="{3BDD96CF-ECE9-480F-96A5-3738903B45B0}" dt="2020-11-06T17:55:01.462" v="38" actId="1076"/>
        <pc:sldMkLst>
          <pc:docMk/>
          <pc:sldMk cId="0" sldId="278"/>
        </pc:sldMkLst>
        <pc:spChg chg="add del mod">
          <ac:chgData name="Kevin Desai" userId="759d0333-e80f-43e9-9a9d-29343a9d66ae" providerId="ADAL" clId="{3BDD96CF-ECE9-480F-96A5-3738903B45B0}" dt="2020-11-06T17:54:18.186" v="25" actId="478"/>
          <ac:spMkLst>
            <pc:docMk/>
            <pc:sldMk cId="0" sldId="278"/>
            <ac:spMk id="3" creationId="{A7A6B3CD-B52B-4492-8815-923D6ACD8FAD}"/>
          </ac:spMkLst>
        </pc:spChg>
        <pc:spChg chg="mod">
          <ac:chgData name="Kevin Desai" userId="759d0333-e80f-43e9-9a9d-29343a9d66ae" providerId="ADAL" clId="{3BDD96CF-ECE9-480F-96A5-3738903B45B0}" dt="2020-11-06T17:54:32.036" v="29" actId="20577"/>
          <ac:spMkLst>
            <pc:docMk/>
            <pc:sldMk cId="0" sldId="278"/>
            <ac:spMk id="460" creationId="{00000000-0000-0000-0000-000000000000}"/>
          </ac:spMkLst>
        </pc:spChg>
        <pc:spChg chg="del">
          <ac:chgData name="Kevin Desai" userId="759d0333-e80f-43e9-9a9d-29343a9d66ae" providerId="ADAL" clId="{3BDD96CF-ECE9-480F-96A5-3738903B45B0}" dt="2020-11-06T17:54:16.695" v="24" actId="478"/>
          <ac:spMkLst>
            <pc:docMk/>
            <pc:sldMk cId="0" sldId="278"/>
            <ac:spMk id="461" creationId="{00000000-0000-0000-0000-000000000000}"/>
          </ac:spMkLst>
        </pc:spChg>
        <pc:spChg chg="mod">
          <ac:chgData name="Kevin Desai" userId="759d0333-e80f-43e9-9a9d-29343a9d66ae" providerId="ADAL" clId="{3BDD96CF-ECE9-480F-96A5-3738903B45B0}" dt="2020-11-06T17:55:01.462" v="38" actId="1076"/>
          <ac:spMkLst>
            <pc:docMk/>
            <pc:sldMk cId="0" sldId="278"/>
            <ac:spMk id="462" creationId="{00000000-0000-0000-0000-000000000000}"/>
          </ac:spMkLst>
        </pc:spChg>
        <pc:spChg chg="del">
          <ac:chgData name="Kevin Desai" userId="759d0333-e80f-43e9-9a9d-29343a9d66ae" providerId="ADAL" clId="{3BDD96CF-ECE9-480F-96A5-3738903B45B0}" dt="2020-11-06T17:53:12.376" v="13" actId="478"/>
          <ac:spMkLst>
            <pc:docMk/>
            <pc:sldMk cId="0" sldId="278"/>
            <ac:spMk id="463" creationId="{00000000-0000-0000-0000-000000000000}"/>
          </ac:spMkLst>
        </pc:spChg>
      </pc:sldChg>
      <pc:sldChg chg="modSp add mod">
        <pc:chgData name="Kevin Desai" userId="759d0333-e80f-43e9-9a9d-29343a9d66ae" providerId="ADAL" clId="{3BDD96CF-ECE9-480F-96A5-3738903B45B0}" dt="2020-11-06T17:55:46.219" v="60" actId="1076"/>
        <pc:sldMkLst>
          <pc:docMk/>
          <pc:sldMk cId="111784641" sldId="279"/>
        </pc:sldMkLst>
        <pc:spChg chg="mod">
          <ac:chgData name="Kevin Desai" userId="759d0333-e80f-43e9-9a9d-29343a9d66ae" providerId="ADAL" clId="{3BDD96CF-ECE9-480F-96A5-3738903B45B0}" dt="2020-11-06T17:55:16.564" v="52" actId="20577"/>
          <ac:spMkLst>
            <pc:docMk/>
            <pc:sldMk cId="111784641" sldId="279"/>
            <ac:spMk id="460" creationId="{00000000-0000-0000-0000-000000000000}"/>
          </ac:spMkLst>
        </pc:spChg>
        <pc:spChg chg="mod">
          <ac:chgData name="Kevin Desai" userId="759d0333-e80f-43e9-9a9d-29343a9d66ae" providerId="ADAL" clId="{3BDD96CF-ECE9-480F-96A5-3738903B45B0}" dt="2020-11-06T17:55:46.219" v="60" actId="1076"/>
          <ac:spMkLst>
            <pc:docMk/>
            <pc:sldMk cId="111784641" sldId="279"/>
            <ac:spMk id="462" creationId="{00000000-0000-0000-0000-000000000000}"/>
          </ac:spMkLst>
        </pc:spChg>
      </pc:sldChg>
      <pc:sldMasterChg chg="delSldLayout">
        <pc:chgData name="Kevin Desai" userId="759d0333-e80f-43e9-9a9d-29343a9d66ae" providerId="ADAL" clId="{3BDD96CF-ECE9-480F-96A5-3738903B45B0}" dt="2020-11-06T17:11:29.889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3BDD96CF-ECE9-480F-96A5-3738903B45B0}" dt="2020-11-06T17:11:29.889" v="10" actId="47"/>
          <pc:sldLayoutMkLst>
            <pc:docMk/>
            <pc:sldMasterMk cId="0" sldId="2147483660"/>
            <pc:sldLayoutMk cId="1497252186" sldId="2147483661"/>
          </pc:sldLayoutMkLst>
        </pc:sldLayoutChg>
      </pc:sldMaster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1533074272" sldId="273"/>
        </pc:sldMkLst>
      </pc:sldChg>
    </pc:docChg>
  </pc:docChgLst>
  <pc:docChgLst>
    <pc:chgData name="Kevin Desai" userId="759d0333-e80f-43e9-9a9d-29343a9d66ae" providerId="ADAL" clId="{9680EF44-C087-47B8-A6F5-F1197BA394E3}"/>
    <pc:docChg chg="undo custSel addSld delSld modSld">
      <pc:chgData name="Kevin Desai" userId="759d0333-e80f-43e9-9a9d-29343a9d66ae" providerId="ADAL" clId="{9680EF44-C087-47B8-A6F5-F1197BA394E3}" dt="2020-10-30T02:02:18.790" v="326" actId="478"/>
      <pc:docMkLst>
        <pc:docMk/>
      </pc:docMkLst>
      <pc:sldChg chg="modSp mod">
        <pc:chgData name="Kevin Desai" userId="759d0333-e80f-43e9-9a9d-29343a9d66ae" providerId="ADAL" clId="{9680EF44-C087-47B8-A6F5-F1197BA394E3}" dt="2020-10-30T01:54:01.619" v="28" actId="20577"/>
        <pc:sldMkLst>
          <pc:docMk/>
          <pc:sldMk cId="0" sldId="256"/>
        </pc:sldMkLst>
        <pc:spChg chg="mod">
          <ac:chgData name="Kevin Desai" userId="759d0333-e80f-43e9-9a9d-29343a9d66ae" providerId="ADAL" clId="{9680EF44-C087-47B8-A6F5-F1197BA394E3}" dt="2020-10-30T01:54:01.619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9680EF44-C087-47B8-A6F5-F1197BA394E3}" dt="2020-10-30T01:56:05.549" v="41" actId="20577"/>
        <pc:sldMkLst>
          <pc:docMk/>
          <pc:sldMk cId="0" sldId="260"/>
        </pc:sldMkLst>
        <pc:spChg chg="mod">
          <ac:chgData name="Kevin Desai" userId="759d0333-e80f-43e9-9a9d-29343a9d66ae" providerId="ADAL" clId="{9680EF44-C087-47B8-A6F5-F1197BA394E3}" dt="2020-10-30T01:56:05.549" v="41" actId="20577"/>
          <ac:spMkLst>
            <pc:docMk/>
            <pc:sldMk cId="0" sldId="260"/>
            <ac:spMk id="211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9680EF44-C087-47B8-A6F5-F1197BA394E3}" dt="2020-10-30T01:56:56.684" v="46" actId="108"/>
        <pc:sldMkLst>
          <pc:docMk/>
          <pc:sldMk cId="0" sldId="262"/>
        </pc:sldMkLst>
        <pc:spChg chg="mod">
          <ac:chgData name="Kevin Desai" userId="759d0333-e80f-43e9-9a9d-29343a9d66ae" providerId="ADAL" clId="{9680EF44-C087-47B8-A6F5-F1197BA394E3}" dt="2020-10-30T01:56:56.684" v="46" actId="108"/>
          <ac:spMkLst>
            <pc:docMk/>
            <pc:sldMk cId="0" sldId="262"/>
            <ac:spMk id="227" creationId="{00000000-0000-0000-0000-000000000000}"/>
          </ac:spMkLst>
        </pc:spChg>
      </pc:sldChg>
      <pc:sldChg chg="modSp add del mod">
        <pc:chgData name="Kevin Desai" userId="759d0333-e80f-43e9-9a9d-29343a9d66ae" providerId="ADAL" clId="{9680EF44-C087-47B8-A6F5-F1197BA394E3}" dt="2020-10-30T01:58:02.936" v="111" actId="1076"/>
        <pc:sldMkLst>
          <pc:docMk/>
          <pc:sldMk cId="0" sldId="263"/>
        </pc:sldMkLst>
        <pc:spChg chg="mod">
          <ac:chgData name="Kevin Desai" userId="759d0333-e80f-43e9-9a9d-29343a9d66ae" providerId="ADAL" clId="{9680EF44-C087-47B8-A6F5-F1197BA394E3}" dt="2020-10-30T01:57:36.588" v="79" actId="1036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02.936" v="111" actId="1076"/>
          <ac:spMkLst>
            <pc:docMk/>
            <pc:sldMk cId="0" sldId="263"/>
            <ac:spMk id="292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7" creationId="{00000000-0000-0000-0000-000000000000}"/>
          </ac:cxnSpMkLst>
        </pc:cxnChg>
      </pc:sldChg>
      <pc:sldChg chg="modSp add del mod">
        <pc:chgData name="Kevin Desai" userId="759d0333-e80f-43e9-9a9d-29343a9d66ae" providerId="ADAL" clId="{9680EF44-C087-47B8-A6F5-F1197BA394E3}" dt="2020-10-30T01:58:18.174" v="158" actId="1037"/>
        <pc:sldMkLst>
          <pc:docMk/>
          <pc:sldMk cId="0" sldId="264"/>
        </pc:sldMkLst>
        <pc:spChg chg="mod">
          <ac:chgData name="Kevin Desai" userId="759d0333-e80f-43e9-9a9d-29343a9d66ae" providerId="ADAL" clId="{9680EF44-C087-47B8-A6F5-F1197BA394E3}" dt="2020-10-30T01:58:09.675" v="112" actId="1076"/>
          <ac:spMkLst>
            <pc:docMk/>
            <pc:sldMk cId="0" sldId="264"/>
            <ac:spMk id="29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29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7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9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10" creationId="{00000000-0000-0000-0000-000000000000}"/>
          </ac:cxnSpMkLst>
        </pc:cxnChg>
      </pc:sldChg>
      <pc:sldChg chg="modSp add mod">
        <pc:chgData name="Kevin Desai" userId="759d0333-e80f-43e9-9a9d-29343a9d66ae" providerId="ADAL" clId="{9680EF44-C087-47B8-A6F5-F1197BA394E3}" dt="2020-10-30T01:58:42.382" v="159" actId="1076"/>
        <pc:sldMkLst>
          <pc:docMk/>
          <pc:sldMk cId="0" sldId="265"/>
        </pc:sldMkLst>
        <pc:spChg chg="mod">
          <ac:chgData name="Kevin Desai" userId="759d0333-e80f-43e9-9a9d-29343a9d66ae" providerId="ADAL" clId="{9680EF44-C087-47B8-A6F5-F1197BA394E3}" dt="2020-10-30T01:58:42.382" v="159" actId="1076"/>
          <ac:spMkLst>
            <pc:docMk/>
            <pc:sldMk cId="0" sldId="265"/>
            <ac:spMk id="31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6"/>
        </pc:sldMkLst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9680EF44-C087-47B8-A6F5-F1197BA394E3}" dt="2020-10-30T01:59:32.325" v="160" actId="1076"/>
        <pc:sldMkLst>
          <pc:docMk/>
          <pc:sldMk cId="0" sldId="268"/>
        </pc:sldMkLst>
        <pc:spChg chg="mod">
          <ac:chgData name="Kevin Desai" userId="759d0333-e80f-43e9-9a9d-29343a9d66ae" providerId="ADAL" clId="{9680EF44-C087-47B8-A6F5-F1197BA394E3}" dt="2020-10-30T01:59:32.325" v="160" actId="1076"/>
          <ac:spMkLst>
            <pc:docMk/>
            <pc:sldMk cId="0" sldId="268"/>
            <ac:spMk id="33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9"/>
        </pc:sldMkLst>
      </pc:sldChg>
      <pc:sldChg chg="modSp add mod">
        <pc:chgData name="Kevin Desai" userId="759d0333-e80f-43e9-9a9d-29343a9d66ae" providerId="ADAL" clId="{9680EF44-C087-47B8-A6F5-F1197BA394E3}" dt="2020-10-30T01:59:47.428" v="161" actId="20577"/>
        <pc:sldMkLst>
          <pc:docMk/>
          <pc:sldMk cId="0" sldId="270"/>
        </pc:sldMkLst>
        <pc:spChg chg="mod">
          <ac:chgData name="Kevin Desai" userId="759d0333-e80f-43e9-9a9d-29343a9d66ae" providerId="ADAL" clId="{9680EF44-C087-47B8-A6F5-F1197BA394E3}" dt="2020-10-30T01:59:47.428" v="161" actId="20577"/>
          <ac:spMkLst>
            <pc:docMk/>
            <pc:sldMk cId="0" sldId="270"/>
            <ac:spMk id="353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2:00:43.581" v="204" actId="47"/>
        <pc:sldMkLst>
          <pc:docMk/>
          <pc:sldMk cId="0" sldId="271"/>
        </pc:sldMkLst>
      </pc:sldChg>
      <pc:sldChg chg="modSp add del mod modAnim">
        <pc:chgData name="Kevin Desai" userId="759d0333-e80f-43e9-9a9d-29343a9d66ae" providerId="ADAL" clId="{9680EF44-C087-47B8-A6F5-F1197BA394E3}" dt="2020-10-30T02:01:51.835" v="297" actId="1038"/>
        <pc:sldMkLst>
          <pc:docMk/>
          <pc:sldMk cId="0" sldId="272"/>
        </pc:sldMkLst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9" creationId="{00000000-0000-0000-0000-000000000000}"/>
          </ac:spMkLst>
        </pc:spChg>
      </pc:sldChg>
      <pc:sldChg chg="delSp modSp add del mod">
        <pc:chgData name="Kevin Desai" userId="759d0333-e80f-43e9-9a9d-29343a9d66ae" providerId="ADAL" clId="{9680EF44-C087-47B8-A6F5-F1197BA394E3}" dt="2020-10-30T02:02:18.790" v="326" actId="478"/>
        <pc:sldMkLst>
          <pc:docMk/>
          <pc:sldMk cId="1533074272" sldId="273"/>
        </pc:sldMkLst>
        <pc:spChg chg="del">
          <ac:chgData name="Kevin Desai" userId="759d0333-e80f-43e9-9a9d-29343a9d66ae" providerId="ADAL" clId="{9680EF44-C087-47B8-A6F5-F1197BA394E3}" dt="2020-10-30T02:02:18.790" v="326" actId="478"/>
          <ac:spMkLst>
            <pc:docMk/>
            <pc:sldMk cId="1533074272" sldId="273"/>
            <ac:spMk id="37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1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0:08.613" v="203" actId="1036"/>
          <ac:graphicFrameMkLst>
            <pc:docMk/>
            <pc:sldMk cId="1533074272" sldId="273"/>
            <ac:graphicFrameMk id="378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0:08.613" v="203" actId="1036"/>
          <ac:picMkLst>
            <pc:docMk/>
            <pc:sldMk cId="1533074272" sldId="273"/>
            <ac:picMk id="377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7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602707864" sldId="274"/>
        </pc:sldMkLst>
      </pc:sldChg>
      <pc:sldChg chg="add">
        <pc:chgData name="Kevin Desai" userId="759d0333-e80f-43e9-9a9d-29343a9d66ae" providerId="ADAL" clId="{9680EF44-C087-47B8-A6F5-F1197BA394E3}" dt="2020-10-30T01:55:23.838" v="29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9680EF44-C087-47B8-A6F5-F1197BA394E3}" dt="2020-10-30T02:01:26.020" v="206" actId="47"/>
        <pc:sldMkLst>
          <pc:docMk/>
          <pc:sldMk cId="2111364376" sldId="276"/>
        </pc:sldMkLst>
      </pc:sldChg>
      <pc:sldChg chg="modSp add del mod modAnim">
        <pc:chgData name="Kevin Desai" userId="759d0333-e80f-43e9-9a9d-29343a9d66ae" providerId="ADAL" clId="{9680EF44-C087-47B8-A6F5-F1197BA394E3}" dt="2020-10-30T02:01:41.231" v="259" actId="1038"/>
        <pc:sldMkLst>
          <pc:docMk/>
          <pc:sldMk cId="3978052138" sldId="277"/>
        </pc:sldMkLst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1" creationId="{00000000-0000-0000-0000-000000000000}"/>
          </ac:spMkLst>
        </pc:spChg>
      </pc:sldChg>
      <pc:sldChg chg="delSp modSp add mod">
        <pc:chgData name="Kevin Desai" userId="759d0333-e80f-43e9-9a9d-29343a9d66ae" providerId="ADAL" clId="{9680EF44-C087-47B8-A6F5-F1197BA394E3}" dt="2020-10-30T02:02:11.778" v="325" actId="478"/>
        <pc:sldMkLst>
          <pc:docMk/>
          <pc:sldMk cId="0" sldId="278"/>
        </pc:sldMkLst>
        <pc:spChg chg="del mod">
          <ac:chgData name="Kevin Desai" userId="759d0333-e80f-43e9-9a9d-29343a9d66ae" providerId="ADAL" clId="{9680EF44-C087-47B8-A6F5-F1197BA394E3}" dt="2020-10-30T02:02:11.778" v="325" actId="478"/>
          <ac:spMkLst>
            <pc:docMk/>
            <pc:sldMk cId="0" sldId="278"/>
            <ac:spMk id="42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2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4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4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4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42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2:06.074" v="323" actId="1035"/>
          <ac:graphicFrameMkLst>
            <pc:docMk/>
            <pc:sldMk cId="0" sldId="278"/>
            <ac:graphicFrameMk id="429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2:06.074" v="323" actId="1035"/>
          <ac:picMkLst>
            <pc:docMk/>
            <pc:sldMk cId="0" sldId="278"/>
            <ac:picMk id="443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1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3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5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7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8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111784641" sldId="279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172250947" sldId="281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499500450" sldId="284"/>
        </pc:sldMkLst>
      </pc:sldChg>
      <pc:sldMasterChg chg="delSldLayout">
        <pc:chgData name="Kevin Desai" userId="759d0333-e80f-43e9-9a9d-29343a9d66ae" providerId="ADAL" clId="{9680EF44-C087-47B8-A6F5-F1197BA394E3}" dt="2020-10-30T01:53:34.134" v="13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781291224" sldId="2147483661"/>
          </pc:sldLayoutMkLst>
        </pc:sldLayoutChg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3115530226" sldId="2147483662"/>
          </pc:sldLayoutMkLst>
        </pc:sldLayoutChg>
      </pc:sldMaster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0T23:55:33.911" v="101" actId="14100"/>
      <pc:docMkLst>
        <pc:docMk/>
      </pc:docMkLst>
      <pc:sldChg chg="modSp mod">
        <pc:chgData name="Kevin Desai" userId="759d0333-e80f-43e9-9a9d-29343a9d66ae" providerId="ADAL" clId="{D55AB8C6-5738-4486-8F70-6E9780B5F609}" dt="2020-09-20T23:10:18.445" v="7" actId="20577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0T23:10:18.44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4119225783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4119225783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1533074272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1533074272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602707864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602707864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420624074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420624074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2111364376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2111364376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3978052138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3978052138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0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0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111784641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111784641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1870896601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1870896601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2172250947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2172250947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2026734616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839616813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587651601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0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E5F2B86A-4BC3-4A9B-ACFF-067ACBE360F3}"/>
    <pc:docChg chg="undo custSel modSld">
      <pc:chgData name="Kevin Desai" userId="759d0333-e80f-43e9-9a9d-29343a9d66ae" providerId="ADAL" clId="{E5F2B86A-4BC3-4A9B-ACFF-067ACBE360F3}" dt="2021-02-14T00:37:54.101" v="2" actId="962"/>
      <pc:docMkLst>
        <pc:docMk/>
      </pc:docMkLst>
      <pc:sldChg chg="modSp mod">
        <pc:chgData name="Kevin Desai" userId="759d0333-e80f-43e9-9a9d-29343a9d66ae" providerId="ADAL" clId="{E5F2B86A-4BC3-4A9B-ACFF-067ACBE360F3}" dt="2021-02-14T00:37:54.101" v="2" actId="962"/>
        <pc:sldMkLst>
          <pc:docMk/>
          <pc:sldMk cId="0" sldId="274"/>
        </pc:sldMkLst>
        <pc:picChg chg="mod">
          <ac:chgData name="Kevin Desai" userId="759d0333-e80f-43e9-9a9d-29343a9d66ae" providerId="ADAL" clId="{E5F2B86A-4BC3-4A9B-ACFF-067ACBE360F3}" dt="2021-02-14T00:37:54.101" v="2" actId="962"/>
          <ac:picMkLst>
            <pc:docMk/>
            <pc:sldMk cId="0" sldId="274"/>
            <ac:picMk id="415" creationId="{00000000-0000-0000-0000-000000000000}"/>
          </ac:picMkLst>
        </pc:picChg>
      </pc:sldChg>
    </pc:docChg>
  </pc:docChgLst>
  <pc:docChgLst>
    <pc:chgData name="Kevin Desai" userId="759d0333-e80f-43e9-9a9d-29343a9d66ae" providerId="ADAL" clId="{E9934BCD-2EB4-474F-87CD-EA61DDE0132B}"/>
    <pc:docChg chg="undo custSel addSld delSld modSld">
      <pc:chgData name="Kevin Desai" userId="759d0333-e80f-43e9-9a9d-29343a9d66ae" providerId="ADAL" clId="{E9934BCD-2EB4-474F-87CD-EA61DDE0132B}" dt="2020-11-06T17:10:30.828" v="801" actId="20577"/>
      <pc:docMkLst>
        <pc:docMk/>
      </pc:docMkLst>
      <pc:sldChg chg="modSp mod">
        <pc:chgData name="Kevin Desai" userId="759d0333-e80f-43e9-9a9d-29343a9d66ae" providerId="ADAL" clId="{E9934BCD-2EB4-474F-87CD-EA61DDE0132B}" dt="2020-11-06T17:10:30.828" v="801" actId="20577"/>
        <pc:sldMkLst>
          <pc:docMk/>
          <pc:sldMk cId="0" sldId="256"/>
        </pc:sldMkLst>
        <pc:spChg chg="mod">
          <ac:chgData name="Kevin Desai" userId="759d0333-e80f-43e9-9a9d-29343a9d66ae" providerId="ADAL" clId="{E9934BCD-2EB4-474F-87CD-EA61DDE0132B}" dt="2020-11-06T17:10:30.828" v="80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6"/>
        </pc:sldMkLst>
      </pc:sldChg>
      <pc:sldChg chg="add">
        <pc:chgData name="Kevin Desai" userId="759d0333-e80f-43e9-9a9d-29343a9d66ae" providerId="ADAL" clId="{E9934BCD-2EB4-474F-87CD-EA61DDE0132B}" dt="2020-11-06T16:47:09.251" v="13"/>
        <pc:sldMkLst>
          <pc:docMk/>
          <pc:sldMk cId="0" sldId="268"/>
        </pc:sldMkLst>
      </pc:sldChg>
      <pc:sldChg chg="delSp modSp add mod">
        <pc:chgData name="Kevin Desai" userId="759d0333-e80f-43e9-9a9d-29343a9d66ae" providerId="ADAL" clId="{E9934BCD-2EB4-474F-87CD-EA61DDE0132B}" dt="2020-11-06T16:57:45.292" v="383" actId="478"/>
        <pc:sldMkLst>
          <pc:docMk/>
          <pc:sldMk cId="0" sldId="269"/>
        </pc:sldMkLst>
        <pc:spChg chg="mod">
          <ac:chgData name="Kevin Desai" userId="759d0333-e80f-43e9-9a9d-29343a9d66ae" providerId="ADAL" clId="{E9934BCD-2EB4-474F-87CD-EA61DDE0132B}" dt="2020-11-06T16:49:35.840" v="116" actId="20577"/>
          <ac:spMkLst>
            <pc:docMk/>
            <pc:sldMk cId="0" sldId="269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9:11.760" v="99" actId="403"/>
          <ac:spMkLst>
            <pc:docMk/>
            <pc:sldMk cId="0" sldId="269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2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3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4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7:45.292" v="383" actId="478"/>
          <ac:spMkLst>
            <pc:docMk/>
            <pc:sldMk cId="0" sldId="269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3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4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6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2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5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31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6:49:41.339" v="117"/>
        <pc:sldMkLst>
          <pc:docMk/>
          <pc:sldMk cId="0" sldId="270"/>
        </pc:sldMkLst>
        <pc:spChg chg="mod">
          <ac:chgData name="Kevin Desai" userId="759d0333-e80f-43e9-9a9d-29343a9d66ae" providerId="ADAL" clId="{E9934BCD-2EB4-474F-87CD-EA61DDE0132B}" dt="2020-11-06T16:49:41.339" v="117"/>
          <ac:spMkLst>
            <pc:docMk/>
            <pc:sldMk cId="0" sldId="270"/>
            <ac:spMk id="338" creationId="{00000000-0000-0000-0000-000000000000}"/>
          </ac:spMkLst>
        </pc:spChg>
      </pc:sldChg>
      <pc:sldChg chg="modSp add mod">
        <pc:chgData name="Kevin Desai" userId="759d0333-e80f-43e9-9a9d-29343a9d66ae" providerId="ADAL" clId="{E9934BCD-2EB4-474F-87CD-EA61DDE0132B}" dt="2020-11-06T16:49:43.566" v="118"/>
        <pc:sldMkLst>
          <pc:docMk/>
          <pc:sldMk cId="0" sldId="271"/>
        </pc:sldMkLst>
        <pc:spChg chg="mod">
          <ac:chgData name="Kevin Desai" userId="759d0333-e80f-43e9-9a9d-29343a9d66ae" providerId="ADAL" clId="{E9934BCD-2EB4-474F-87CD-EA61DDE0132B}" dt="2020-11-06T16:49:43.566" v="118"/>
          <ac:spMkLst>
            <pc:docMk/>
            <pc:sldMk cId="0" sldId="271"/>
            <ac:spMk id="369" creationId="{00000000-0000-0000-0000-000000000000}"/>
          </ac:spMkLst>
        </pc:spChg>
      </pc:sldChg>
      <pc:sldChg chg="addSp modSp add mod">
        <pc:chgData name="Kevin Desai" userId="759d0333-e80f-43e9-9a9d-29343a9d66ae" providerId="ADAL" clId="{E9934BCD-2EB4-474F-87CD-EA61DDE0132B}" dt="2020-11-06T16:51:43.222" v="184" actId="1076"/>
        <pc:sldMkLst>
          <pc:docMk/>
          <pc:sldMk cId="0" sldId="272"/>
        </pc:sldMkLst>
        <pc:spChg chg="add mod">
          <ac:chgData name="Kevin Desai" userId="759d0333-e80f-43e9-9a9d-29343a9d66ae" providerId="ADAL" clId="{E9934BCD-2EB4-474F-87CD-EA61DDE0132B}" dt="2020-11-06T16:51:32.483" v="182" actId="14100"/>
          <ac:spMkLst>
            <pc:docMk/>
            <pc:sldMk cId="0" sldId="272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49:48.039" v="119"/>
          <ac:spMkLst>
            <pc:docMk/>
            <pc:sldMk cId="0" sldId="272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0:10.651" v="131" actId="14100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1:43.222" v="184" actId="1076"/>
          <ac:spMkLst>
            <pc:docMk/>
            <pc:sldMk cId="0" sldId="272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6:59:15.504" v="472" actId="20577"/>
        <pc:sldMkLst>
          <pc:docMk/>
          <pc:sldMk cId="1533074272" sldId="273"/>
        </pc:sldMkLst>
        <pc:spChg chg="mod">
          <ac:chgData name="Kevin Desai" userId="759d0333-e80f-43e9-9a9d-29343a9d66ae" providerId="ADAL" clId="{E9934BCD-2EB4-474F-87CD-EA61DDE0132B}" dt="2020-11-06T16:52:04.759" v="188" actId="20577"/>
          <ac:spMkLst>
            <pc:docMk/>
            <pc:sldMk cId="1533074272" sldId="273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9:15.504" v="472" actId="20577"/>
          <ac:spMkLst>
            <pc:docMk/>
            <pc:sldMk cId="1533074272" sldId="273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9:10.581" v="465" actId="478"/>
          <ac:spMkLst>
            <pc:docMk/>
            <pc:sldMk cId="1533074272" sldId="273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4:58.058" v="662"/>
        <pc:sldMkLst>
          <pc:docMk/>
          <pc:sldMk cId="602707864" sldId="274"/>
        </pc:sldMkLst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29" creationId="{836D48E5-3929-4799-A40C-7931C7039765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1" creationId="{F35A9697-7D7E-42D5-9ECC-A5B39B8244E1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3" creationId="{CA92912F-D382-4433-89BC-A1812D11AAA6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5" creationId="{CEC060D2-E43E-49EC-999C-3E74199E324E}"/>
          </ac:spMkLst>
        </pc:spChg>
        <pc:spChg chg="mod">
          <ac:chgData name="Kevin Desai" userId="759d0333-e80f-43e9-9a9d-29343a9d66ae" providerId="ADAL" clId="{E9934BCD-2EB4-474F-87CD-EA61DDE0132B}" dt="2020-11-06T16:52:11.130" v="189"/>
          <ac:spMkLst>
            <pc:docMk/>
            <pc:sldMk cId="602707864" sldId="274"/>
            <ac:spMk id="33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1:14.301" v="562" actId="20577"/>
          <ac:spMkLst>
            <pc:docMk/>
            <pc:sldMk cId="602707864" sldId="274"/>
            <ac:spMk id="33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28.507" v="564" actId="478"/>
          <ac:spMkLst>
            <pc:docMk/>
            <pc:sldMk cId="602707864" sldId="274"/>
            <ac:spMk id="35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31.552" v="565" actId="478"/>
          <ac:spMkLst>
            <pc:docMk/>
            <pc:sldMk cId="602707864" sldId="274"/>
            <ac:spMk id="361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4:54.810" v="656" actId="1076"/>
          <ac:spMkLst>
            <pc:docMk/>
            <pc:sldMk cId="602707864" sldId="274"/>
            <ac:spMk id="362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0" creationId="{1A40BF52-23AE-4D98-B0E7-32A6DA41EC2E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2" creationId="{6B44BF60-252E-4FFE-8671-E902A1D7326C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9934BCD-2EB4-474F-87CD-EA61DDE0132B}" dt="2020-11-06T17:04:58.058" v="662"/>
          <ac:cxnSpMkLst>
            <pc:docMk/>
            <pc:sldMk cId="602707864" sldId="274"/>
            <ac:cxnSpMk id="37" creationId="{E4BFE273-820A-46B6-B42D-91BD857E854F}"/>
          </ac:cxnSpMkLst>
        </pc:cxnChg>
        <pc:cxnChg chg="del mod">
          <ac:chgData name="Kevin Desai" userId="759d0333-e80f-43e9-9a9d-29343a9d66ae" providerId="ADAL" clId="{E9934BCD-2EB4-474F-87CD-EA61DDE0132B}" dt="2020-11-06T17:01:37.542" v="567" actId="478"/>
          <ac:cxnSpMkLst>
            <pc:docMk/>
            <pc:sldMk cId="602707864" sldId="274"/>
            <ac:cxnSpMk id="360" creationId="{00000000-0000-0000-0000-000000000000}"/>
          </ac:cxnSpMkLst>
        </pc:cxnChg>
        <pc:cxnChg chg="del mod">
          <ac:chgData name="Kevin Desai" userId="759d0333-e80f-43e9-9a9d-29343a9d66ae" providerId="ADAL" clId="{E9934BCD-2EB4-474F-87CD-EA61DDE0132B}" dt="2020-11-06T17:01:28.507" v="564" actId="478"/>
          <ac:cxnSpMkLst>
            <pc:docMk/>
            <pc:sldMk cId="602707864" sldId="274"/>
            <ac:cxnSpMk id="363" creationId="{00000000-0000-0000-0000-000000000000}"/>
          </ac:cxnSpMkLst>
        </pc:cxnChg>
        <pc:cxnChg chg="add del mod">
          <ac:chgData name="Kevin Desai" userId="759d0333-e80f-43e9-9a9d-29343a9d66ae" providerId="ADAL" clId="{E9934BCD-2EB4-474F-87CD-EA61DDE0132B}" dt="2020-11-06T17:04:54.505" v="655" actId="478"/>
          <ac:cxnSpMkLst>
            <pc:docMk/>
            <pc:sldMk cId="602707864" sldId="274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5:01.217" v="663"/>
        <pc:sldMkLst>
          <pc:docMk/>
          <pc:sldMk cId="4206240740" sldId="275"/>
        </pc:sldMkLst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7" creationId="{038EF66F-37A8-46E5-B19C-162CB832BD4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9" creationId="{ADC813EF-6618-4876-93FB-5422584F73E2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1" creationId="{E3A8C704-17AD-4FB2-94DB-481ACC9DF42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3" creationId="{8A6E9CD6-201C-42B6-8097-05785005F2A9}"/>
          </ac:spMkLst>
        </pc:spChg>
        <pc:spChg chg="add mod">
          <ac:chgData name="Kevin Desai" userId="759d0333-e80f-43e9-9a9d-29343a9d66ae" providerId="ADAL" clId="{E9934BCD-2EB4-474F-87CD-EA61DDE0132B}" dt="2020-11-06T17:05:01.217" v="663"/>
          <ac:spMkLst>
            <pc:docMk/>
            <pc:sldMk cId="4206240740" sldId="275"/>
            <ac:spMk id="35" creationId="{F5518AC2-F644-4441-A83A-0DA1A4B3C041}"/>
          </ac:spMkLst>
        </pc:spChg>
        <pc:spChg chg="mod">
          <ac:chgData name="Kevin Desai" userId="759d0333-e80f-43e9-9a9d-29343a9d66ae" providerId="ADAL" clId="{E9934BCD-2EB4-474F-87CD-EA61DDE0132B}" dt="2020-11-06T16:52:13.573" v="190"/>
          <ac:spMkLst>
            <pc:docMk/>
            <pc:sldMk cId="4206240740" sldId="275"/>
            <ac:spMk id="36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3:46.967" v="644" actId="20577"/>
          <ac:spMkLst>
            <pc:docMk/>
            <pc:sldMk cId="4206240740" sldId="275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8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91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28" creationId="{9D2F4245-84B1-4555-AA7D-AB868901E2A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0" creationId="{6DB898B4-10B6-459D-AB8B-4BD8B993A98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2" creationId="{1D94401A-6E1C-4C10-BC62-C931F6461BFA}"/>
          </ac:cxnSpMkLst>
        </pc:cxnChg>
        <pc:cxnChg chg="add mod">
          <ac:chgData name="Kevin Desai" userId="759d0333-e80f-43e9-9a9d-29343a9d66ae" providerId="ADAL" clId="{E9934BCD-2EB4-474F-87CD-EA61DDE0132B}" dt="2020-11-06T17:01:58.651" v="569"/>
          <ac:cxnSpMkLst>
            <pc:docMk/>
            <pc:sldMk cId="4206240740" sldId="275"/>
            <ac:cxnSpMk id="34" creationId="{646F89C4-0D60-44FB-9341-16B7B3AC6304}"/>
          </ac:cxnSpMkLst>
        </pc:cxnChg>
        <pc:cxnChg chg="add mod">
          <ac:chgData name="Kevin Desai" userId="759d0333-e80f-43e9-9a9d-29343a9d66ae" providerId="ADAL" clId="{E9934BCD-2EB4-474F-87CD-EA61DDE0132B}" dt="2020-11-06T17:05:01.217" v="663"/>
          <ac:cxnSpMkLst>
            <pc:docMk/>
            <pc:sldMk cId="4206240740" sldId="275"/>
            <ac:cxnSpMk id="36" creationId="{2A598495-7F7B-4036-ADD6-C177F609369A}"/>
          </ac:cxnSpMkLst>
        </pc:cxnChg>
        <pc:cxnChg chg="del mod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0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2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3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7:00:40.955" v="493" actId="14100"/>
        <pc:sldMkLst>
          <pc:docMk/>
          <pc:sldMk cId="2111364376" sldId="276"/>
        </pc:sldMkLst>
        <pc:spChg chg="mod">
          <ac:chgData name="Kevin Desai" userId="759d0333-e80f-43e9-9a9d-29343a9d66ae" providerId="ADAL" clId="{E9934BCD-2EB4-474F-87CD-EA61DDE0132B}" dt="2020-11-06T17:00:12.241" v="487" actId="20577"/>
          <ac:spMkLst>
            <pc:docMk/>
            <pc:sldMk cId="2111364376" sldId="276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52:16.069" v="191"/>
          <ac:spMkLst>
            <pc:docMk/>
            <pc:sldMk cId="2111364376" sldId="276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04.129" v="479" actId="6549"/>
          <ac:spMkLst>
            <pc:docMk/>
            <pc:sldMk cId="2111364376" sldId="276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40.955" v="493" actId="14100"/>
          <ac:spMkLst>
            <pc:docMk/>
            <pc:sldMk cId="2111364376" sldId="276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7:09:19.907" v="800" actId="11"/>
        <pc:sldMkLst>
          <pc:docMk/>
          <pc:sldMk cId="3978052138" sldId="277"/>
        </pc:sldMkLst>
        <pc:spChg chg="mod">
          <ac:chgData name="Kevin Desai" userId="759d0333-e80f-43e9-9a9d-29343a9d66ae" providerId="ADAL" clId="{E9934BCD-2EB4-474F-87CD-EA61DDE0132B}" dt="2020-11-06T17:09:19.907" v="800" actId="11"/>
          <ac:spMkLst>
            <pc:docMk/>
            <pc:sldMk cId="3978052138" sldId="277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8:15.123" v="768" actId="478"/>
          <ac:spMkLst>
            <pc:docMk/>
            <pc:sldMk cId="3978052138" sldId="277"/>
            <ac:spMk id="387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7:08:28.376" v="769" actId="208"/>
          <ac:cxnSpMkLst>
            <pc:docMk/>
            <pc:sldMk cId="3978052138" sldId="277"/>
            <ac:cxnSpMk id="386" creationId="{00000000-0000-0000-0000-000000000000}"/>
          </ac:cxnSpMkLst>
        </pc:cxnChg>
      </pc:sldChg>
      <pc:sldMasterChg chg="delSldLayout">
        <pc:chgData name="Kevin Desai" userId="759d0333-e80f-43e9-9a9d-29343a9d66ae" providerId="ADAL" clId="{E9934BCD-2EB4-474F-87CD-EA61DDE0132B}" dt="2020-11-06T15:56:06.906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E9934BCD-2EB4-474F-87CD-EA61DDE0132B}" dt="2020-11-06T15:56:06.906" v="12" actId="47"/>
          <pc:sldLayoutMkLst>
            <pc:docMk/>
            <pc:sldMasterMk cId="0" sldId="2147483660"/>
            <pc:sldLayoutMk cId="2035995523" sldId="2147483661"/>
          </pc:sldLayoutMkLst>
        </pc:sldLayoutChg>
      </pc:sldMasterChg>
    </pc:docChg>
  </pc:docChgLst>
  <pc:docChgLst>
    <pc:chgData name="Kevin Desai" userId="759d0333-e80f-43e9-9a9d-29343a9d66ae" providerId="ADAL" clId="{B453FC4A-76E0-4C03-98A3-E504EA0DE098}"/>
    <pc:docChg chg="undo custSel modSld">
      <pc:chgData name="Kevin Desai" userId="759d0333-e80f-43e9-9a9d-29343a9d66ae" providerId="ADAL" clId="{B453FC4A-76E0-4C03-98A3-E504EA0DE098}" dt="2020-11-12T21:47:46.951" v="165" actId="478"/>
      <pc:docMkLst>
        <pc:docMk/>
      </pc:docMkLst>
      <pc:sldChg chg="modSp mod">
        <pc:chgData name="Kevin Desai" userId="759d0333-e80f-43e9-9a9d-29343a9d66ae" providerId="ADAL" clId="{B453FC4A-76E0-4C03-98A3-E504EA0DE098}" dt="2020-11-06T18:19:48.558" v="6" actId="20577"/>
        <pc:sldMkLst>
          <pc:docMk/>
          <pc:sldMk cId="0" sldId="256"/>
        </pc:sldMkLst>
        <pc:spChg chg="mod">
          <ac:chgData name="Kevin Desai" userId="759d0333-e80f-43e9-9a9d-29343a9d66ae" providerId="ADAL" clId="{B453FC4A-76E0-4C03-98A3-E504EA0DE098}" dt="2020-11-06T18:19:48.558" v="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B453FC4A-76E0-4C03-98A3-E504EA0DE098}" dt="2020-11-06T21:30:02.202" v="18" actId="20577"/>
        <pc:sldMkLst>
          <pc:docMk/>
          <pc:sldMk cId="0" sldId="274"/>
        </pc:sldMkLst>
        <pc:spChg chg="mod">
          <ac:chgData name="Kevin Desai" userId="759d0333-e80f-43e9-9a9d-29343a9d66ae" providerId="ADAL" clId="{B453FC4A-76E0-4C03-98A3-E504EA0DE098}" dt="2020-11-06T21:30:02.202" v="18" actId="20577"/>
          <ac:spMkLst>
            <pc:docMk/>
            <pc:sldMk cId="0" sldId="274"/>
            <ac:spMk id="3" creationId="{58FB04E3-131F-4A96-A069-F0FC6ADD9BD0}"/>
          </ac:spMkLst>
        </pc:spChg>
      </pc:sldChg>
      <pc:sldChg chg="addSp delSp modSp mod">
        <pc:chgData name="Kevin Desai" userId="759d0333-e80f-43e9-9a9d-29343a9d66ae" providerId="ADAL" clId="{B453FC4A-76E0-4C03-98A3-E504EA0DE098}" dt="2020-11-12T21:47:46.951" v="165" actId="478"/>
        <pc:sldMkLst>
          <pc:docMk/>
          <pc:sldMk cId="0" sldId="277"/>
        </pc:sldMkLst>
        <pc:spChg chg="add del mod">
          <ac:chgData name="Kevin Desai" userId="759d0333-e80f-43e9-9a9d-29343a9d66ae" providerId="ADAL" clId="{B453FC4A-76E0-4C03-98A3-E504EA0DE098}" dt="2020-11-12T21:47:46.951" v="165" actId="478"/>
          <ac:spMkLst>
            <pc:docMk/>
            <pc:sldMk cId="0" sldId="277"/>
            <ac:spMk id="2" creationId="{4248404D-BDFA-48CE-A0DD-42684C74F45D}"/>
          </ac:spMkLst>
        </pc:spChg>
        <pc:cxnChg chg="add del mod">
          <ac:chgData name="Kevin Desai" userId="759d0333-e80f-43e9-9a9d-29343a9d66ae" providerId="ADAL" clId="{B453FC4A-76E0-4C03-98A3-E504EA0DE098}" dt="2020-11-12T21:45:04.207" v="91"/>
          <ac:cxnSpMkLst>
            <pc:docMk/>
            <pc:sldMk cId="0" sldId="277"/>
            <ac:cxnSpMk id="24" creationId="{969D32D4-29EE-4EF5-8BC5-A7643BC10494}"/>
          </ac:cxnSpMkLst>
        </pc:cxnChg>
      </pc:sldChg>
      <pc:sldChg chg="modSp mod">
        <pc:chgData name="Kevin Desai" userId="759d0333-e80f-43e9-9a9d-29343a9d66ae" providerId="ADAL" clId="{B453FC4A-76E0-4C03-98A3-E504EA0DE098}" dt="2020-11-11T17:49:35.324" v="26" actId="20577"/>
        <pc:sldMkLst>
          <pc:docMk/>
          <pc:sldMk cId="0" sldId="278"/>
        </pc:sldMkLst>
        <pc:spChg chg="mod">
          <ac:chgData name="Kevin Desai" userId="759d0333-e80f-43e9-9a9d-29343a9d66ae" providerId="ADAL" clId="{B453FC4A-76E0-4C03-98A3-E504EA0DE098}" dt="2020-11-11T17:49:35.324" v="26" actId="20577"/>
          <ac:spMkLst>
            <pc:docMk/>
            <pc:sldMk cId="0" sldId="278"/>
            <ac:spMk id="462" creationId="{00000000-0000-0000-0000-000000000000}"/>
          </ac:spMkLst>
        </pc:spChg>
      </pc:sldChg>
      <pc:sldChg chg="modSp mod">
        <pc:chgData name="Kevin Desai" userId="759d0333-e80f-43e9-9a9d-29343a9d66ae" providerId="ADAL" clId="{B453FC4A-76E0-4C03-98A3-E504EA0DE098}" dt="2020-11-06T21:29:54.699" v="14" actId="20577"/>
        <pc:sldMkLst>
          <pc:docMk/>
          <pc:sldMk cId="111784641" sldId="279"/>
        </pc:sldMkLst>
        <pc:spChg chg="mod">
          <ac:chgData name="Kevin Desai" userId="759d0333-e80f-43e9-9a9d-29343a9d66ae" providerId="ADAL" clId="{B453FC4A-76E0-4C03-98A3-E504EA0DE098}" dt="2020-11-06T21:29:54.699" v="14" actId="20577"/>
          <ac:spMkLst>
            <pc:docMk/>
            <pc:sldMk cId="111784641" sldId="279"/>
            <ac:spMk id="462" creationId="{00000000-0000-0000-0000-000000000000}"/>
          </ac:spMkLst>
        </pc:spChg>
      </pc:sldChg>
    </pc:docChg>
  </pc:docChgLst>
  <pc:docChgLst>
    <pc:chgData name="Kevin Desai" userId="759d0333-e80f-43e9-9a9d-29343a9d66ae" providerId="ADAL" clId="{A2996271-2CDA-4086-AB6F-6F9F85D5BC54}"/>
    <pc:docChg chg="undo custSel addSld delSld modSld">
      <pc:chgData name="Kevin Desai" userId="759d0333-e80f-43e9-9a9d-29343a9d66ae" providerId="ADAL" clId="{A2996271-2CDA-4086-AB6F-6F9F85D5BC54}" dt="2020-11-06T15:55:04.385" v="276" actId="20577"/>
      <pc:docMkLst>
        <pc:docMk/>
      </pc:docMkLst>
      <pc:sldChg chg="modSp mod">
        <pc:chgData name="Kevin Desai" userId="759d0333-e80f-43e9-9a9d-29343a9d66ae" providerId="ADAL" clId="{A2996271-2CDA-4086-AB6F-6F9F85D5BC54}" dt="2020-11-06T15:55:04.385" v="276" actId="20577"/>
        <pc:sldMkLst>
          <pc:docMk/>
          <pc:sldMk cId="0" sldId="256"/>
        </pc:sldMkLst>
        <pc:spChg chg="mod">
          <ac:chgData name="Kevin Desai" userId="759d0333-e80f-43e9-9a9d-29343a9d66ae" providerId="ADAL" clId="{A2996271-2CDA-4086-AB6F-6F9F85D5BC54}" dt="2020-11-06T15:55:04.385" v="27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48:23.359" v="41" actId="1036"/>
        <pc:sldMkLst>
          <pc:docMk/>
          <pc:sldMk cId="0" sldId="258"/>
        </pc:sldMkLst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3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57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2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8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1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4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47:59.723" v="27" actId="1076"/>
        <pc:sldMkLst>
          <pc:docMk/>
          <pc:sldMk cId="0" sldId="260"/>
        </pc:sldMkLst>
        <pc:spChg chg="mod">
          <ac:chgData name="Kevin Desai" userId="759d0333-e80f-43e9-9a9d-29343a9d66ae" providerId="ADAL" clId="{A2996271-2CDA-4086-AB6F-6F9F85D5BC54}" dt="2020-11-06T15:47:59.723" v="27" actId="1076"/>
          <ac:spMkLst>
            <pc:docMk/>
            <pc:sldMk cId="0" sldId="260"/>
            <ac:spMk id="187" creationId="{00000000-0000-0000-0000-000000000000}"/>
          </ac:spMkLst>
        </pc:spChg>
      </pc:sldChg>
      <pc:sldChg chg="add del">
        <pc:chgData name="Kevin Desai" userId="759d0333-e80f-43e9-9a9d-29343a9d66ae" providerId="ADAL" clId="{A2996271-2CDA-4086-AB6F-6F9F85D5BC54}" dt="2020-11-06T15:47:12.736" v="23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A2996271-2CDA-4086-AB6F-6F9F85D5BC54}" dt="2020-11-06T15:49:01.731" v="54" actId="1076"/>
        <pc:sldMkLst>
          <pc:docMk/>
          <pc:sldMk cId="0" sldId="262"/>
        </pc:sldMkLst>
        <pc:spChg chg="mod">
          <ac:chgData name="Kevin Desai" userId="759d0333-e80f-43e9-9a9d-29343a9d66ae" providerId="ADAL" clId="{A2996271-2CDA-4086-AB6F-6F9F85D5BC54}" dt="2020-11-06T15:49:01.731" v="54" actId="1076"/>
          <ac:spMkLst>
            <pc:docMk/>
            <pc:sldMk cId="0" sldId="262"/>
            <ac:spMk id="248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3"/>
        </pc:sldMkLst>
      </pc:sldChg>
      <pc:sldChg chg="modSp add del mod">
        <pc:chgData name="Kevin Desai" userId="759d0333-e80f-43e9-9a9d-29343a9d66ae" providerId="ADAL" clId="{A2996271-2CDA-4086-AB6F-6F9F85D5BC54}" dt="2020-11-06T15:49:32.358" v="82" actId="20577"/>
        <pc:sldMkLst>
          <pc:docMk/>
          <pc:sldMk cId="0" sldId="264"/>
        </pc:sldMkLst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32.358" v="82" actId="20577"/>
          <ac:spMkLst>
            <pc:docMk/>
            <pc:sldMk cId="0" sldId="264"/>
            <ac:spMk id="268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6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50:29.281" v="92" actId="20577"/>
        <pc:sldMkLst>
          <pc:docMk/>
          <pc:sldMk cId="0" sldId="265"/>
        </pc:sldMkLst>
        <pc:spChg chg="mod">
          <ac:chgData name="Kevin Desai" userId="759d0333-e80f-43e9-9a9d-29343a9d66ae" providerId="ADAL" clId="{A2996271-2CDA-4086-AB6F-6F9F85D5BC54}" dt="2020-11-06T15:50:29.281" v="92" actId="20577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24.375" v="88" actId="20577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40.507" v="83" actId="1076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06.602" v="86" actId="1076"/>
          <ac:spMkLst>
            <pc:docMk/>
            <pc:sldMk cId="0" sldId="265"/>
            <ac:spMk id="278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54:42.613" v="262" actId="20577"/>
        <pc:sldMkLst>
          <pc:docMk/>
          <pc:sldMk cId="0" sldId="266"/>
        </pc:sldMkLst>
        <pc:spChg chg="mod">
          <ac:chgData name="Kevin Desai" userId="759d0333-e80f-43e9-9a9d-29343a9d66ae" providerId="ADAL" clId="{A2996271-2CDA-4086-AB6F-6F9F85D5BC54}" dt="2020-11-06T15:52:15.340" v="225" actId="20577"/>
          <ac:spMkLst>
            <pc:docMk/>
            <pc:sldMk cId="0" sldId="266"/>
            <ac:spMk id="283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4:42.613" v="262" actId="20577"/>
          <ac:spMkLst>
            <pc:docMk/>
            <pc:sldMk cId="0" sldId="266"/>
            <ac:spMk id="28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2.358" v="104" actId="20577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7.687" v="106" actId="20577"/>
          <ac:spMkLst>
            <pc:docMk/>
            <pc:sldMk cId="0" sldId="266"/>
            <ac:spMk id="286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A2996271-2CDA-4086-AB6F-6F9F85D5BC54}" dt="2020-11-06T15:45:49.989" v="16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2996271-2CDA-4086-AB6F-6F9F85D5BC54}" dt="2020-11-06T15:45:49.989" v="16" actId="47"/>
          <pc:sldLayoutMkLst>
            <pc:docMk/>
            <pc:sldMasterMk cId="0" sldId="2147483660"/>
            <pc:sldLayoutMk cId="2462025223" sldId="2147483661"/>
          </pc:sldLayoutMkLst>
        </pc:sldLayoutChg>
      </pc:sldMaster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5D39F37-9363-4F23-BC32-834261BE8B0E}"/>
    <pc:docChg chg="undo custSel addSld delSld modSld sldOrd">
      <pc:chgData name="Kevin Desai" userId="759d0333-e80f-43e9-9a9d-29343a9d66ae" providerId="ADAL" clId="{D5D39F37-9363-4F23-BC32-834261BE8B0E}" dt="2020-09-24T00:21:11.328" v="1350" actId="403"/>
      <pc:docMkLst>
        <pc:docMk/>
      </pc:docMkLst>
      <pc:sldChg chg="modSp mod">
        <pc:chgData name="Kevin Desai" userId="759d0333-e80f-43e9-9a9d-29343a9d66ae" providerId="ADAL" clId="{D5D39F37-9363-4F23-BC32-834261BE8B0E}" dt="2020-09-23T23:08:13.428" v="9" actId="20577"/>
        <pc:sldMkLst>
          <pc:docMk/>
          <pc:sldMk cId="0" sldId="256"/>
        </pc:sldMkLst>
        <pc:spChg chg="mod">
          <ac:chgData name="Kevin Desai" userId="759d0333-e80f-43e9-9a9d-29343a9d66ae" providerId="ADAL" clId="{D5D39F37-9363-4F23-BC32-834261BE8B0E}" dt="2020-09-23T23:08:13.428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3T23:36:46.594" v="873" actId="20577"/>
        <pc:sldMkLst>
          <pc:docMk/>
          <pc:sldMk cId="0" sldId="257"/>
        </pc:sldMkLst>
        <pc:spChg chg="mod">
          <ac:chgData name="Kevin Desai" userId="759d0333-e80f-43e9-9a9d-29343a9d66ae" providerId="ADAL" clId="{D5D39F37-9363-4F23-BC32-834261BE8B0E}" dt="2020-09-23T23:36:46.594" v="873" actId="20577"/>
          <ac:spMkLst>
            <pc:docMk/>
            <pc:sldMk cId="0" sldId="257"/>
            <ac:spMk id="148" creationId="{00000000-0000-0000-0000-000000000000}"/>
          </ac:spMkLst>
        </pc:spChg>
        <pc:picChg chg="mod">
          <ac:chgData name="Kevin Desai" userId="759d0333-e80f-43e9-9a9d-29343a9d66ae" providerId="ADAL" clId="{D5D39F37-9363-4F23-BC32-834261BE8B0E}" dt="2020-09-23T23:36:11.731" v="848" actId="1076"/>
          <ac:picMkLst>
            <pc:docMk/>
            <pc:sldMk cId="0" sldId="257"/>
            <ac:picMk id="150" creationId="{00000000-0000-0000-0000-000000000000}"/>
          </ac:picMkLst>
        </pc:picChg>
      </pc:sldChg>
      <pc:sldChg chg="modSp add del mod ord">
        <pc:chgData name="Kevin Desai" userId="759d0333-e80f-43e9-9a9d-29343a9d66ae" providerId="ADAL" clId="{D5D39F37-9363-4F23-BC32-834261BE8B0E}" dt="2020-09-23T23:26:47.235" v="458" actId="33524"/>
        <pc:sldMkLst>
          <pc:docMk/>
          <pc:sldMk cId="0" sldId="258"/>
        </pc:sldMkLst>
        <pc:spChg chg="mod">
          <ac:chgData name="Kevin Desai" userId="759d0333-e80f-43e9-9a9d-29343a9d66ae" providerId="ADAL" clId="{D5D39F37-9363-4F23-BC32-834261BE8B0E}" dt="2020-09-23T23:26:47.235" v="458" actId="33524"/>
          <ac:spMkLst>
            <pc:docMk/>
            <pc:sldMk cId="0" sldId="258"/>
            <ac:spMk id="156" creationId="{00000000-0000-0000-0000-000000000000}"/>
          </ac:spMkLst>
        </pc:spChg>
      </pc:sldChg>
      <pc:sldChg chg="addSp delSp modSp add del mod ord">
        <pc:chgData name="Kevin Desai" userId="759d0333-e80f-43e9-9a9d-29343a9d66ae" providerId="ADAL" clId="{D5D39F37-9363-4F23-BC32-834261BE8B0E}" dt="2020-09-23T23:35:54.997" v="847" actId="20577"/>
        <pc:sldMkLst>
          <pc:docMk/>
          <pc:sldMk cId="0" sldId="259"/>
        </pc:sldMkLst>
        <pc:spChg chg="add del mod">
          <ac:chgData name="Kevin Desai" userId="759d0333-e80f-43e9-9a9d-29343a9d66ae" providerId="ADAL" clId="{D5D39F37-9363-4F23-BC32-834261BE8B0E}" dt="2020-09-23T23:27:43.535" v="475" actId="478"/>
          <ac:spMkLst>
            <pc:docMk/>
            <pc:sldMk cId="0" sldId="259"/>
            <ac:spMk id="3" creationId="{41A5D6A8-B218-49C4-BA51-10B8E2CE19A7}"/>
          </ac:spMkLst>
        </pc:spChg>
        <pc:spChg chg="mod">
          <ac:chgData name="Kevin Desai" userId="759d0333-e80f-43e9-9a9d-29343a9d66ae" providerId="ADAL" clId="{D5D39F37-9363-4F23-BC32-834261BE8B0E}" dt="2020-09-23T23:27:36.357" v="47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27:40.806" v="474" actId="478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3:40.824" v="726" actId="1076"/>
          <ac:spMkLst>
            <pc:docMk/>
            <pc:sldMk cId="0" sldId="259"/>
            <ac:spMk id="164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5:54.997" v="847" actId="20577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25.046" v="731" actId="14100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31.692" v="733" actId="1076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3T23:36:53.524" v="875" actId="47"/>
        <pc:sldMkLst>
          <pc:docMk/>
          <pc:sldMk cId="0" sldId="260"/>
        </pc:sldMkLst>
      </pc:sldChg>
      <pc:sldChg chg="modSp add del mod">
        <pc:chgData name="Kevin Desai" userId="759d0333-e80f-43e9-9a9d-29343a9d66ae" providerId="ADAL" clId="{D5D39F37-9363-4F23-BC32-834261BE8B0E}" dt="2020-09-23T23:39:19.861" v="919" actId="403"/>
        <pc:sldMkLst>
          <pc:docMk/>
          <pc:sldMk cId="0" sldId="261"/>
        </pc:sldMkLst>
        <pc:spChg chg="mod">
          <ac:chgData name="Kevin Desai" userId="759d0333-e80f-43e9-9a9d-29343a9d66ae" providerId="ADAL" clId="{D5D39F37-9363-4F23-BC32-834261BE8B0E}" dt="2020-09-23T23:39:19.861" v="919" actId="403"/>
          <ac:spMkLst>
            <pc:docMk/>
            <pc:sldMk cId="0" sldId="261"/>
            <ac:spMk id="180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3T23:39:40.150" v="920" actId="1076"/>
        <pc:sldMkLst>
          <pc:docMk/>
          <pc:sldMk cId="0" sldId="262"/>
        </pc:sldMkLst>
        <pc:spChg chg="mod">
          <ac:chgData name="Kevin Desai" userId="759d0333-e80f-43e9-9a9d-29343a9d66ae" providerId="ADAL" clId="{D5D39F37-9363-4F23-BC32-834261BE8B0E}" dt="2020-09-23T23:39:40.150" v="920" actId="1076"/>
          <ac:spMkLst>
            <pc:docMk/>
            <pc:sldMk cId="0" sldId="262"/>
            <ac:spMk id="191" creationId="{00000000-0000-0000-0000-000000000000}"/>
          </ac:spMkLst>
        </pc:spChg>
      </pc:sldChg>
      <pc:sldChg chg="delSp modSp add mod">
        <pc:chgData name="Kevin Desai" userId="759d0333-e80f-43e9-9a9d-29343a9d66ae" providerId="ADAL" clId="{D5D39F37-9363-4F23-BC32-834261BE8B0E}" dt="2020-09-23T23:43:37.329" v="1143" actId="14100"/>
        <pc:sldMkLst>
          <pc:docMk/>
          <pc:sldMk cId="0" sldId="263"/>
        </pc:sldMkLst>
        <pc:spChg chg="mod">
          <ac:chgData name="Kevin Desai" userId="759d0333-e80f-43e9-9a9d-29343a9d66ae" providerId="ADAL" clId="{D5D39F37-9363-4F23-BC32-834261BE8B0E}" dt="2020-09-23T23:43:37.329" v="1143" actId="14100"/>
          <ac:spMkLst>
            <pc:docMk/>
            <pc:sldMk cId="0" sldId="263"/>
            <ac:spMk id="199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40:07.254" v="921" actId="478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40:12.589" v="922" actId="1076"/>
          <ac:spMkLst>
            <pc:docMk/>
            <pc:sldMk cId="0" sldId="263"/>
            <ac:spMk id="201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4T00:14:49.470" v="1153" actId="47"/>
        <pc:sldMkLst>
          <pc:docMk/>
          <pc:sldMk cId="0" sldId="264"/>
        </pc:sldMkLst>
        <pc:picChg chg="mod">
          <ac:chgData name="Kevin Desai" userId="759d0333-e80f-43e9-9a9d-29343a9d66ae" providerId="ADAL" clId="{D5D39F37-9363-4F23-BC32-834261BE8B0E}" dt="2020-09-24T00:10:21.868" v="1147" actId="1076"/>
          <ac:picMkLst>
            <pc:docMk/>
            <pc:sldMk cId="0" sldId="264"/>
            <ac:picMk id="208" creationId="{00000000-0000-0000-0000-000000000000}"/>
          </ac:picMkLst>
        </pc:picChg>
      </pc:sldChg>
      <pc:sldChg chg="modSp add del mod">
        <pc:chgData name="Kevin Desai" userId="759d0333-e80f-43e9-9a9d-29343a9d66ae" providerId="ADAL" clId="{D5D39F37-9363-4F23-BC32-834261BE8B0E}" dt="2020-09-24T00:15:10.814" v="1154" actId="1076"/>
        <pc:sldMkLst>
          <pc:docMk/>
          <pc:sldMk cId="0" sldId="265"/>
        </pc:sldMkLst>
        <pc:spChg chg="mod">
          <ac:chgData name="Kevin Desai" userId="759d0333-e80f-43e9-9a9d-29343a9d66ae" providerId="ADAL" clId="{D5D39F37-9363-4F23-BC32-834261BE8B0E}" dt="2020-09-24T00:15:10.814" v="1154" actId="1076"/>
          <ac:spMkLst>
            <pc:docMk/>
            <pc:sldMk cId="0" sldId="265"/>
            <ac:spMk id="218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37.734" v="1149" actId="1076"/>
        <pc:sldMkLst>
          <pc:docMk/>
          <pc:sldMk cId="0" sldId="266"/>
        </pc:sldMkLst>
        <pc:spChg chg="mod">
          <ac:chgData name="Kevin Desai" userId="759d0333-e80f-43e9-9a9d-29343a9d66ae" providerId="ADAL" clId="{D5D39F37-9363-4F23-BC32-834261BE8B0E}" dt="2020-09-24T00:10:37.734" v="1149" actId="1076"/>
          <ac:spMkLst>
            <pc:docMk/>
            <pc:sldMk cId="0" sldId="266"/>
            <ac:spMk id="226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49.221" v="1150" actId="1076"/>
        <pc:sldMkLst>
          <pc:docMk/>
          <pc:sldMk cId="0" sldId="267"/>
        </pc:sldMkLst>
        <pc:spChg chg="mod">
          <ac:chgData name="Kevin Desai" userId="759d0333-e80f-43e9-9a9d-29343a9d66ae" providerId="ADAL" clId="{D5D39F37-9363-4F23-BC32-834261BE8B0E}" dt="2020-09-24T00:10:49.221" v="1150" actId="1076"/>
          <ac:spMkLst>
            <pc:docMk/>
            <pc:sldMk cId="0" sldId="267"/>
            <ac:spMk id="234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1:16.446" v="1151" actId="47"/>
        <pc:sldMkLst>
          <pc:docMk/>
          <pc:sldMk cId="0" sldId="268"/>
        </pc:sldMkLst>
      </pc:sldChg>
      <pc:sldChg chg="addSp delSp modSp add mod">
        <pc:chgData name="Kevin Desai" userId="759d0333-e80f-43e9-9a9d-29343a9d66ae" providerId="ADAL" clId="{D5D39F37-9363-4F23-BC32-834261BE8B0E}" dt="2020-09-24T00:21:11.328" v="1350" actId="403"/>
        <pc:sldMkLst>
          <pc:docMk/>
          <pc:sldMk cId="0" sldId="269"/>
        </pc:sldMkLst>
        <pc:spChg chg="add del mod">
          <ac:chgData name="Kevin Desai" userId="759d0333-e80f-43e9-9a9d-29343a9d66ae" providerId="ADAL" clId="{D5D39F37-9363-4F23-BC32-834261BE8B0E}" dt="2020-09-24T00:16:30.585" v="1156" actId="478"/>
          <ac:spMkLst>
            <pc:docMk/>
            <pc:sldMk cId="0" sldId="269"/>
            <ac:spMk id="3" creationId="{5C6BB704-A04A-4050-B3A0-C3B032D26776}"/>
          </ac:spMkLst>
        </pc:spChg>
        <pc:spChg chg="add mod">
          <ac:chgData name="Kevin Desai" userId="759d0333-e80f-43e9-9a9d-29343a9d66ae" providerId="ADAL" clId="{D5D39F37-9363-4F23-BC32-834261BE8B0E}" dt="2020-09-24T00:21:11.328" v="1350" actId="403"/>
          <ac:spMkLst>
            <pc:docMk/>
            <pc:sldMk cId="0" sldId="269"/>
            <ac:spMk id="4" creationId="{408FBBA8-7D13-49F2-8955-2FC9A0411AB7}"/>
          </ac:spMkLst>
        </pc:spChg>
        <pc:spChg chg="add del mod">
          <ac:chgData name="Kevin Desai" userId="759d0333-e80f-43e9-9a9d-29343a9d66ae" providerId="ADAL" clId="{D5D39F37-9363-4F23-BC32-834261BE8B0E}" dt="2020-09-24T00:17:16.932" v="1163" actId="478"/>
          <ac:spMkLst>
            <pc:docMk/>
            <pc:sldMk cId="0" sldId="269"/>
            <ac:spMk id="6" creationId="{68561151-A819-4C5B-A35C-7134D43BEF3B}"/>
          </ac:spMkLst>
        </pc:spChg>
        <pc:spChg chg="add mod ord">
          <ac:chgData name="Kevin Desai" userId="759d0333-e80f-43e9-9a9d-29343a9d66ae" providerId="ADAL" clId="{D5D39F37-9363-4F23-BC32-834261BE8B0E}" dt="2020-09-24T00:17:36.955" v="1175" actId="20577"/>
          <ac:spMkLst>
            <pc:docMk/>
            <pc:sldMk cId="0" sldId="269"/>
            <ac:spMk id="9" creationId="{36B2B1AE-7881-4950-8DDE-9271C1416CDB}"/>
          </ac:spMkLst>
        </pc:spChg>
        <pc:spChg chg="add mod">
          <ac:chgData name="Kevin Desai" userId="759d0333-e80f-43e9-9a9d-29343a9d66ae" providerId="ADAL" clId="{D5D39F37-9363-4F23-BC32-834261BE8B0E}" dt="2020-09-24T00:19:58.557" v="1336" actId="14100"/>
          <ac:spMkLst>
            <pc:docMk/>
            <pc:sldMk cId="0" sldId="269"/>
            <ac:spMk id="10" creationId="{E5976A22-E8A8-471B-BAF7-B6FC28445DB9}"/>
          </ac:spMkLst>
        </pc:spChg>
        <pc:spChg chg="del">
          <ac:chgData name="Kevin Desai" userId="759d0333-e80f-43e9-9a9d-29343a9d66ae" providerId="ADAL" clId="{D5D39F37-9363-4F23-BC32-834261BE8B0E}" dt="2020-09-24T00:17:11.855" v="1162" actId="478"/>
          <ac:spMkLst>
            <pc:docMk/>
            <pc:sldMk cId="0" sldId="269"/>
            <ac:spMk id="247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27.766" v="1155" actId="478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32.734" v="1157" actId="478"/>
          <ac:spMkLst>
            <pc:docMk/>
            <pc:sldMk cId="0" sldId="269"/>
            <ac:spMk id="249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2:43.610" v="1152" actId="47"/>
        <pc:sldMkLst>
          <pc:docMk/>
          <pc:sldMk cId="0" sldId="270"/>
        </pc:sldMkLst>
      </pc:sldChg>
      <pc:sldChg chg="add">
        <pc:chgData name="Kevin Desai" userId="759d0333-e80f-43e9-9a9d-29343a9d66ae" providerId="ADAL" clId="{D5D39F37-9363-4F23-BC32-834261BE8B0E}" dt="2020-09-23T23:09:41.647" v="11"/>
        <pc:sldMkLst>
          <pc:docMk/>
          <pc:sldMk cId="0" sldId="271"/>
        </pc:sldMkLst>
      </pc:sldChg>
      <pc:sldChg chg="add del">
        <pc:chgData name="Kevin Desai" userId="759d0333-e80f-43e9-9a9d-29343a9d66ae" providerId="ADAL" clId="{D5D39F37-9363-4F23-BC32-834261BE8B0E}" dt="2020-09-23T23:36:50.916" v="874" actId="47"/>
        <pc:sldMkLst>
          <pc:docMk/>
          <pc:sldMk cId="4119225783" sldId="272"/>
        </pc:sldMkLst>
      </pc:sldChg>
      <pc:sldMasterChg chg="delSldLayout">
        <pc:chgData name="Kevin Desai" userId="759d0333-e80f-43e9-9a9d-29343a9d66ae" providerId="ADAL" clId="{D5D39F37-9363-4F23-BC32-834261BE8B0E}" dt="2020-09-23T23:08:17.665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D39F37-9363-4F23-BC32-834261BE8B0E}" dt="2020-09-23T23:08:17.665" v="10" actId="47"/>
          <pc:sldLayoutMkLst>
            <pc:docMk/>
            <pc:sldMasterMk cId="0" sldId="2147483660"/>
            <pc:sldLayoutMk cId="3041168135" sldId="2147483661"/>
          </pc:sldLayoutMkLst>
        </pc:sldLayoutChg>
      </pc:sldMaster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61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3475a1eaa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83475a1ea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Linked List Traversal, Destroy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Traversing a Linked List</a:t>
            </a:r>
            <a:endParaRPr dirty="0"/>
          </a:p>
        </p:txBody>
      </p:sp>
      <p:sp>
        <p:nvSpPr>
          <p:cNvPr id="436" name="Google Shape;436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38100">
              <a:spcBef>
                <a:spcPts val="0"/>
              </a:spcBef>
              <a:buSzPts val="2800"/>
              <a:buNone/>
            </a:pPr>
            <a:endParaRPr dirty="0"/>
          </a:p>
          <a:p>
            <a:pPr marL="171450" indent="-38100">
              <a:buSzPts val="2800"/>
              <a:buNone/>
            </a:pPr>
            <a:endParaRPr dirty="0"/>
          </a:p>
          <a:p>
            <a:pPr marL="171450" indent="-38100">
              <a:buSzPts val="2800"/>
              <a:buNone/>
            </a:pPr>
            <a:endParaRPr dirty="0"/>
          </a:p>
          <a:p>
            <a:pPr marL="171450" indent="-38100">
              <a:buSzPts val="2800"/>
              <a:buNone/>
            </a:pPr>
            <a:endParaRPr dirty="0"/>
          </a:p>
          <a:p>
            <a:pPr marL="171450" indent="-171450">
              <a:buSzPts val="2800"/>
            </a:pPr>
            <a:r>
              <a:rPr lang="en-US" dirty="0"/>
              <a:t>Writing the code to traverse a linked list is based on knowing the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dirty="0"/>
              <a:t> to the linked list and that the last node’s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dirty="0"/>
              <a:t> pointer is pointing to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dirty="0"/>
          </a:p>
          <a:p>
            <a:pPr marL="171450" indent="-38100">
              <a:buSzPts val="2800"/>
              <a:buNone/>
            </a:pPr>
            <a:endParaRPr dirty="0"/>
          </a:p>
        </p:txBody>
      </p:sp>
      <p:sp>
        <p:nvSpPr>
          <p:cNvPr id="437" name="Google Shape;437;p47"/>
          <p:cNvSpPr/>
          <p:nvPr/>
        </p:nvSpPr>
        <p:spPr>
          <a:xfrm>
            <a:off x="821835" y="172630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47"/>
          <p:cNvCxnSpPr>
            <a:stCxn id="437" idx="0"/>
            <a:endCxn id="437" idx="2"/>
          </p:cNvCxnSpPr>
          <p:nvPr/>
        </p:nvCxnSpPr>
        <p:spPr>
          <a:xfrm>
            <a:off x="1473323" y="172630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9" name="Google Shape;439;p47"/>
          <p:cNvSpPr txBox="1"/>
          <p:nvPr/>
        </p:nvSpPr>
        <p:spPr>
          <a:xfrm>
            <a:off x="914882" y="187355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440" name="Google Shape;440;p47"/>
          <p:cNvSpPr/>
          <p:nvPr/>
        </p:nvSpPr>
        <p:spPr>
          <a:xfrm>
            <a:off x="2656547" y="172630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47"/>
          <p:cNvCxnSpPr>
            <a:stCxn id="440" idx="0"/>
            <a:endCxn id="440" idx="2"/>
          </p:cNvCxnSpPr>
          <p:nvPr/>
        </p:nvCxnSpPr>
        <p:spPr>
          <a:xfrm>
            <a:off x="3308035" y="172630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47"/>
          <p:cNvSpPr txBox="1"/>
          <p:nvPr/>
        </p:nvSpPr>
        <p:spPr>
          <a:xfrm>
            <a:off x="2749595" y="187355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443" name="Google Shape;443;p47"/>
          <p:cNvCxnSpPr>
            <a:endCxn id="440" idx="1"/>
          </p:cNvCxnSpPr>
          <p:nvPr/>
        </p:nvCxnSpPr>
        <p:spPr>
          <a:xfrm>
            <a:off x="1799522" y="201205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4" name="Google Shape;444;p47"/>
          <p:cNvCxnSpPr/>
          <p:nvPr/>
        </p:nvCxnSpPr>
        <p:spPr>
          <a:xfrm>
            <a:off x="3620583" y="201205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5" name="Google Shape;445;p47"/>
          <p:cNvSpPr/>
          <p:nvPr/>
        </p:nvSpPr>
        <p:spPr>
          <a:xfrm>
            <a:off x="4477562" y="171625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47"/>
          <p:cNvCxnSpPr>
            <a:stCxn id="445" idx="0"/>
            <a:endCxn id="445" idx="2"/>
          </p:cNvCxnSpPr>
          <p:nvPr/>
        </p:nvCxnSpPr>
        <p:spPr>
          <a:xfrm>
            <a:off x="5129049" y="171625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47"/>
          <p:cNvSpPr txBox="1"/>
          <p:nvPr/>
        </p:nvSpPr>
        <p:spPr>
          <a:xfrm>
            <a:off x="4570609" y="186350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448" name="Google Shape;448;p47"/>
          <p:cNvSpPr/>
          <p:nvPr/>
        </p:nvSpPr>
        <p:spPr>
          <a:xfrm>
            <a:off x="6312274" y="171625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7"/>
          <p:cNvCxnSpPr>
            <a:stCxn id="448" idx="0"/>
            <a:endCxn id="448" idx="2"/>
          </p:cNvCxnSpPr>
          <p:nvPr/>
        </p:nvCxnSpPr>
        <p:spPr>
          <a:xfrm>
            <a:off x="6963761" y="171625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0" name="Google Shape;450;p47"/>
          <p:cNvSpPr txBox="1"/>
          <p:nvPr/>
        </p:nvSpPr>
        <p:spPr>
          <a:xfrm>
            <a:off x="6405321" y="186350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451" name="Google Shape;451;p47"/>
          <p:cNvCxnSpPr>
            <a:endCxn id="448" idx="1"/>
          </p:cNvCxnSpPr>
          <p:nvPr/>
        </p:nvCxnSpPr>
        <p:spPr>
          <a:xfrm>
            <a:off x="5455249" y="200200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2" name="Google Shape;452;p47"/>
          <p:cNvCxnSpPr/>
          <p:nvPr/>
        </p:nvCxnSpPr>
        <p:spPr>
          <a:xfrm>
            <a:off x="7310038" y="200200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3" name="Google Shape;453;p47"/>
          <p:cNvSpPr txBox="1"/>
          <p:nvPr/>
        </p:nvSpPr>
        <p:spPr>
          <a:xfrm>
            <a:off x="8167016" y="1863505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 dirty="0"/>
          </a:p>
        </p:txBody>
      </p:sp>
      <p:sp>
        <p:nvSpPr>
          <p:cNvPr id="454" name="Google Shape;454;p47"/>
          <p:cNvSpPr txBox="1"/>
          <p:nvPr/>
        </p:nvSpPr>
        <p:spPr>
          <a:xfrm>
            <a:off x="223347" y="1158321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050" dirty="0"/>
          </a:p>
        </p:txBody>
      </p:sp>
      <p:cxnSp>
        <p:nvCxnSpPr>
          <p:cNvPr id="455" name="Google Shape;455;p47"/>
          <p:cNvCxnSpPr>
            <a:stCxn id="454" idx="2"/>
            <a:endCxn id="437" idx="1"/>
          </p:cNvCxnSpPr>
          <p:nvPr/>
        </p:nvCxnSpPr>
        <p:spPr>
          <a:xfrm>
            <a:off x="569060" y="1504596"/>
            <a:ext cx="252675" cy="507375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Print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2453854" y="1492872"/>
            <a:ext cx="4236292" cy="25036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-&gt; ”, 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(“\n”);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Length of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3106882" y="1518450"/>
            <a:ext cx="2930236" cy="27913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length(Node*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n=0;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n++;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8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Garbage Collection – Destroy Linked List</a:t>
            </a: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body" idx="1"/>
          </p:nvPr>
        </p:nvSpPr>
        <p:spPr>
          <a:xfrm>
            <a:off x="3395949" y="1369219"/>
            <a:ext cx="51194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When your program is done with the linked list, you should deallocate the memory for all the nodes. </a:t>
            </a:r>
            <a:endParaRPr dirty="0"/>
          </a:p>
        </p:txBody>
      </p:sp>
      <p:pic>
        <p:nvPicPr>
          <p:cNvPr id="415" name="Google Shape;415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1" y="1477966"/>
            <a:ext cx="2537222" cy="253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4;p35">
            <a:extLst>
              <a:ext uri="{FF2B5EF4-FFF2-40B4-BE49-F238E27FC236}">
                <a16:creationId xmlns:a16="http://schemas.microsoft.com/office/drawing/2014/main" id="{58FB04E3-131F-4A96-A069-F0FC6ADD9BD0}"/>
              </a:ext>
            </a:extLst>
          </p:cNvPr>
          <p:cNvSpPr txBox="1"/>
          <p:nvPr/>
        </p:nvSpPr>
        <p:spPr>
          <a:xfrm>
            <a:off x="3957980" y="2211357"/>
            <a:ext cx="3995362" cy="2522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Destroying a linked list */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destroy(Node*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while(head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head = head-&gt;next;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free(t);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226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Simple Light</vt:lpstr>
      <vt:lpstr>Linked List Traversal, Destroy</vt:lpstr>
      <vt:lpstr>Traversing a Linked List</vt:lpstr>
      <vt:lpstr>Print a Linked List</vt:lpstr>
      <vt:lpstr>Length of a Linked List</vt:lpstr>
      <vt:lpstr>Garbage Collection – Destroy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2021-05-17T18:40:49Z</dcterms:modified>
</cp:coreProperties>
</file>