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8"/>
  </p:notesMasterIdLst>
  <p:sldIdLst>
    <p:sldId id="256" r:id="rId2"/>
    <p:sldId id="268" r:id="rId3"/>
    <p:sldId id="269" r:id="rId4"/>
    <p:sldId id="270" r:id="rId5"/>
    <p:sldId id="271" r:id="rId6"/>
    <p:sldId id="272" r:id="rId7"/>
    <p:sldId id="273" r:id="rId8"/>
    <p:sldId id="274" r:id="rId9"/>
    <p:sldId id="275" r:id="rId10"/>
    <p:sldId id="277" r:id="rId11"/>
    <p:sldId id="276" r:id="rId12"/>
    <p:sldId id="278" r:id="rId13"/>
    <p:sldId id="279" r:id="rId14"/>
    <p:sldId id="280" r:id="rId15"/>
    <p:sldId id="281" r:id="rId16"/>
    <p:sldId id="282"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0000"/>
    <a:srgbClr val="006080"/>
    <a:srgbClr val="00603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36B3CD-AC30-4043-8B0C-09C9C9ED71BE}">
  <a:tblStyle styleId="{6B36B3CD-AC30-4043-8B0C-09C9C9ED71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snapToGrid="0">
      <p:cViewPr varScale="1">
        <p:scale>
          <a:sx n="107" d="100"/>
          <a:sy n="107" d="100"/>
        </p:scale>
        <p:origin x="797" y="82"/>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esai" userId="759d0333-e80f-43e9-9a9d-29343a9d66ae" providerId="ADAL" clId="{06DA5AAB-C110-4F04-9F5D-AE0E0AA4E490}"/>
    <pc:docChg chg="addSld delSld modSld">
      <pc:chgData name="Kevin Desai" userId="759d0333-e80f-43e9-9a9d-29343a9d66ae" providerId="ADAL" clId="{06DA5AAB-C110-4F04-9F5D-AE0E0AA4E490}" dt="2020-08-25T15:47:17.469" v="64" actId="47"/>
      <pc:docMkLst>
        <pc:docMk/>
      </pc:docMkLst>
      <pc:sldChg chg="modSp mod">
        <pc:chgData name="Kevin Desai" userId="759d0333-e80f-43e9-9a9d-29343a9d66ae" providerId="ADAL" clId="{06DA5AAB-C110-4F04-9F5D-AE0E0AA4E490}" dt="2020-08-25T15:34:57.919" v="20" actId="20577"/>
        <pc:sldMkLst>
          <pc:docMk/>
          <pc:sldMk cId="0" sldId="256"/>
        </pc:sldMkLst>
        <pc:spChg chg="mod">
          <ac:chgData name="Kevin Desai" userId="759d0333-e80f-43e9-9a9d-29343a9d66ae" providerId="ADAL" clId="{06DA5AAB-C110-4F04-9F5D-AE0E0AA4E490}" dt="2020-08-25T15:34:57.919" v="20" actId="20577"/>
          <ac:spMkLst>
            <pc:docMk/>
            <pc:sldMk cId="0" sldId="256"/>
            <ac:spMk id="61" creationId="{00000000-0000-0000-0000-000000000000}"/>
          </ac:spMkLst>
        </pc:spChg>
      </pc:sldChg>
      <pc:sldChg chg="modSp add del mod">
        <pc:chgData name="Kevin Desai" userId="759d0333-e80f-43e9-9a9d-29343a9d66ae" providerId="ADAL" clId="{06DA5AAB-C110-4F04-9F5D-AE0E0AA4E490}" dt="2020-08-25T15:42:29.411" v="28" actId="14100"/>
        <pc:sldMkLst>
          <pc:docMk/>
          <pc:sldMk cId="0" sldId="257"/>
        </pc:sldMkLst>
        <pc:spChg chg="mod">
          <ac:chgData name="Kevin Desai" userId="759d0333-e80f-43e9-9a9d-29343a9d66ae" providerId="ADAL" clId="{06DA5AAB-C110-4F04-9F5D-AE0E0AA4E490}" dt="2020-08-25T15:42:29.411" v="28" actId="14100"/>
          <ac:spMkLst>
            <pc:docMk/>
            <pc:sldMk cId="0" sldId="257"/>
            <ac:spMk id="70" creationId="{00000000-0000-0000-0000-000000000000}"/>
          </ac:spMkLst>
        </pc:spChg>
      </pc:sldChg>
      <pc:sldChg chg="modSp add del mod">
        <pc:chgData name="Kevin Desai" userId="759d0333-e80f-43e9-9a9d-29343a9d66ae" providerId="ADAL" clId="{06DA5AAB-C110-4F04-9F5D-AE0E0AA4E490}" dt="2020-08-25T15:42:37.107" v="29" actId="1076"/>
        <pc:sldMkLst>
          <pc:docMk/>
          <pc:sldMk cId="0" sldId="258"/>
        </pc:sldMkLst>
        <pc:spChg chg="mod">
          <ac:chgData name="Kevin Desai" userId="759d0333-e80f-43e9-9a9d-29343a9d66ae" providerId="ADAL" clId="{06DA5AAB-C110-4F04-9F5D-AE0E0AA4E490}" dt="2020-08-25T15:42:11.786" v="26" actId="14100"/>
          <ac:spMkLst>
            <pc:docMk/>
            <pc:sldMk cId="0" sldId="258"/>
            <ac:spMk id="78" creationId="{00000000-0000-0000-0000-000000000000}"/>
          </ac:spMkLst>
        </pc:spChg>
        <pc:spChg chg="mod">
          <ac:chgData name="Kevin Desai" userId="759d0333-e80f-43e9-9a9d-29343a9d66ae" providerId="ADAL" clId="{06DA5AAB-C110-4F04-9F5D-AE0E0AA4E490}" dt="2020-08-25T15:42:37.107" v="29" actId="1076"/>
          <ac:spMkLst>
            <pc:docMk/>
            <pc:sldMk cId="0" sldId="258"/>
            <ac:spMk id="79" creationId="{00000000-0000-0000-0000-000000000000}"/>
          </ac:spMkLst>
        </pc:spChg>
      </pc:sldChg>
      <pc:sldChg chg="modSp add del mod">
        <pc:chgData name="Kevin Desai" userId="759d0333-e80f-43e9-9a9d-29343a9d66ae" providerId="ADAL" clId="{06DA5AAB-C110-4F04-9F5D-AE0E0AA4E490}" dt="2020-08-25T15:42:44.786" v="30" actId="1076"/>
        <pc:sldMkLst>
          <pc:docMk/>
          <pc:sldMk cId="0" sldId="259"/>
        </pc:sldMkLst>
        <pc:spChg chg="mod">
          <ac:chgData name="Kevin Desai" userId="759d0333-e80f-43e9-9a9d-29343a9d66ae" providerId="ADAL" clId="{06DA5AAB-C110-4F04-9F5D-AE0E0AA4E490}" dt="2020-08-25T15:42:18.115" v="27" actId="14100"/>
          <ac:spMkLst>
            <pc:docMk/>
            <pc:sldMk cId="0" sldId="259"/>
            <ac:spMk id="87" creationId="{00000000-0000-0000-0000-000000000000}"/>
          </ac:spMkLst>
        </pc:spChg>
        <pc:spChg chg="mod">
          <ac:chgData name="Kevin Desai" userId="759d0333-e80f-43e9-9a9d-29343a9d66ae" providerId="ADAL" clId="{06DA5AAB-C110-4F04-9F5D-AE0E0AA4E490}" dt="2020-08-25T15:42:44.786" v="30" actId="1076"/>
          <ac:spMkLst>
            <pc:docMk/>
            <pc:sldMk cId="0" sldId="259"/>
            <ac:spMk id="88" creationId="{00000000-0000-0000-0000-000000000000}"/>
          </ac:spMkLst>
        </pc:spChg>
      </pc:sldChg>
      <pc:sldChg chg="modSp add del mod">
        <pc:chgData name="Kevin Desai" userId="759d0333-e80f-43e9-9a9d-29343a9d66ae" providerId="ADAL" clId="{06DA5AAB-C110-4F04-9F5D-AE0E0AA4E490}" dt="2020-08-25T15:42:00.971" v="25" actId="1076"/>
        <pc:sldMkLst>
          <pc:docMk/>
          <pc:sldMk cId="0" sldId="260"/>
        </pc:sldMkLst>
        <pc:spChg chg="mod">
          <ac:chgData name="Kevin Desai" userId="759d0333-e80f-43e9-9a9d-29343a9d66ae" providerId="ADAL" clId="{06DA5AAB-C110-4F04-9F5D-AE0E0AA4E490}" dt="2020-08-25T15:42:00.971" v="25" actId="1076"/>
          <ac:spMkLst>
            <pc:docMk/>
            <pc:sldMk cId="0" sldId="260"/>
            <ac:spMk id="96" creationId="{00000000-0000-0000-0000-000000000000}"/>
          </ac:spMkLst>
        </pc:spChg>
      </pc:sldChg>
      <pc:sldChg chg="modSp add del">
        <pc:chgData name="Kevin Desai" userId="759d0333-e80f-43e9-9a9d-29343a9d66ae" providerId="ADAL" clId="{06DA5AAB-C110-4F04-9F5D-AE0E0AA4E490}" dt="2020-08-25T15:43:00.254" v="31"/>
        <pc:sldMkLst>
          <pc:docMk/>
          <pc:sldMk cId="0" sldId="261"/>
        </pc:sldMkLst>
        <pc:graphicFrameChg chg="mod">
          <ac:chgData name="Kevin Desai" userId="759d0333-e80f-43e9-9a9d-29343a9d66ae" providerId="ADAL" clId="{06DA5AAB-C110-4F04-9F5D-AE0E0AA4E490}" dt="2020-08-25T15:43:00.254" v="31"/>
          <ac:graphicFrameMkLst>
            <pc:docMk/>
            <pc:sldMk cId="0" sldId="261"/>
            <ac:graphicFrameMk id="103" creationId="{00000000-0000-0000-0000-000000000000}"/>
          </ac:graphicFrameMkLst>
        </pc:graphicFrameChg>
      </pc:sldChg>
      <pc:sldChg chg="modSp add del mod">
        <pc:chgData name="Kevin Desai" userId="759d0333-e80f-43e9-9a9d-29343a9d66ae" providerId="ADAL" clId="{06DA5AAB-C110-4F04-9F5D-AE0E0AA4E490}" dt="2020-08-25T15:43:28.339" v="41" actId="20577"/>
        <pc:sldMkLst>
          <pc:docMk/>
          <pc:sldMk cId="0" sldId="262"/>
        </pc:sldMkLst>
        <pc:spChg chg="mod">
          <ac:chgData name="Kevin Desai" userId="759d0333-e80f-43e9-9a9d-29343a9d66ae" providerId="ADAL" clId="{06DA5AAB-C110-4F04-9F5D-AE0E0AA4E490}" dt="2020-08-25T15:43:28.339" v="41" actId="20577"/>
          <ac:spMkLst>
            <pc:docMk/>
            <pc:sldMk cId="0" sldId="262"/>
            <ac:spMk id="112" creationId="{00000000-0000-0000-0000-000000000000}"/>
          </ac:spMkLst>
        </pc:spChg>
        <pc:spChg chg="mod">
          <ac:chgData name="Kevin Desai" userId="759d0333-e80f-43e9-9a9d-29343a9d66ae" providerId="ADAL" clId="{06DA5AAB-C110-4F04-9F5D-AE0E0AA4E490}" dt="2020-08-25T15:43:16.675" v="33" actId="14100"/>
          <ac:spMkLst>
            <pc:docMk/>
            <pc:sldMk cId="0" sldId="262"/>
            <ac:spMk id="115" creationId="{00000000-0000-0000-0000-000000000000}"/>
          </ac:spMkLst>
        </pc:spChg>
      </pc:sldChg>
      <pc:sldChg chg="modSp add del mod">
        <pc:chgData name="Kevin Desai" userId="759d0333-e80f-43e9-9a9d-29343a9d66ae" providerId="ADAL" clId="{06DA5AAB-C110-4F04-9F5D-AE0E0AA4E490}" dt="2020-08-25T15:43:45.425" v="47" actId="20577"/>
        <pc:sldMkLst>
          <pc:docMk/>
          <pc:sldMk cId="0" sldId="263"/>
        </pc:sldMkLst>
        <pc:spChg chg="mod">
          <ac:chgData name="Kevin Desai" userId="759d0333-e80f-43e9-9a9d-29343a9d66ae" providerId="ADAL" clId="{06DA5AAB-C110-4F04-9F5D-AE0E0AA4E490}" dt="2020-08-25T15:43:45.425" v="47" actId="20577"/>
          <ac:spMkLst>
            <pc:docMk/>
            <pc:sldMk cId="0" sldId="263"/>
            <ac:spMk id="122" creationId="{00000000-0000-0000-0000-000000000000}"/>
          </ac:spMkLst>
        </pc:spChg>
      </pc:sldChg>
      <pc:sldChg chg="add del">
        <pc:chgData name="Kevin Desai" userId="759d0333-e80f-43e9-9a9d-29343a9d66ae" providerId="ADAL" clId="{06DA5AAB-C110-4F04-9F5D-AE0E0AA4E490}" dt="2020-08-25T15:43:49.725" v="48" actId="47"/>
        <pc:sldMkLst>
          <pc:docMk/>
          <pc:sldMk cId="0" sldId="264"/>
        </pc:sldMkLst>
      </pc:sldChg>
      <pc:sldChg chg="add del">
        <pc:chgData name="Kevin Desai" userId="759d0333-e80f-43e9-9a9d-29343a9d66ae" providerId="ADAL" clId="{06DA5AAB-C110-4F04-9F5D-AE0E0AA4E490}" dt="2020-08-25T15:41:41.567" v="22"/>
        <pc:sldMkLst>
          <pc:docMk/>
          <pc:sldMk cId="0" sldId="265"/>
        </pc:sldMkLst>
      </pc:sldChg>
      <pc:sldChg chg="modSp add del mod">
        <pc:chgData name="Kevin Desai" userId="759d0333-e80f-43e9-9a9d-29343a9d66ae" providerId="ADAL" clId="{06DA5AAB-C110-4F04-9F5D-AE0E0AA4E490}" dt="2020-08-25T15:44:04.059" v="49" actId="1076"/>
        <pc:sldMkLst>
          <pc:docMk/>
          <pc:sldMk cId="0" sldId="266"/>
        </pc:sldMkLst>
        <pc:spChg chg="mod">
          <ac:chgData name="Kevin Desai" userId="759d0333-e80f-43e9-9a9d-29343a9d66ae" providerId="ADAL" clId="{06DA5AAB-C110-4F04-9F5D-AE0E0AA4E490}" dt="2020-08-25T15:44:04.059" v="49" actId="1076"/>
          <ac:spMkLst>
            <pc:docMk/>
            <pc:sldMk cId="0" sldId="266"/>
            <ac:spMk id="148" creationId="{00000000-0000-0000-0000-000000000000}"/>
          </ac:spMkLst>
        </pc:spChg>
      </pc:sldChg>
      <pc:sldChg chg="add del">
        <pc:chgData name="Kevin Desai" userId="759d0333-e80f-43e9-9a9d-29343a9d66ae" providerId="ADAL" clId="{06DA5AAB-C110-4F04-9F5D-AE0E0AA4E490}" dt="2020-08-25T15:44:07.021" v="50" actId="47"/>
        <pc:sldMkLst>
          <pc:docMk/>
          <pc:sldMk cId="0" sldId="267"/>
        </pc:sldMkLst>
      </pc:sldChg>
      <pc:sldChg chg="modSp add del mod">
        <pc:chgData name="Kevin Desai" userId="759d0333-e80f-43e9-9a9d-29343a9d66ae" providerId="ADAL" clId="{06DA5AAB-C110-4F04-9F5D-AE0E0AA4E490}" dt="2020-08-25T15:44:19.765" v="53" actId="13822"/>
        <pc:sldMkLst>
          <pc:docMk/>
          <pc:sldMk cId="0" sldId="268"/>
        </pc:sldMkLst>
        <pc:spChg chg="mod">
          <ac:chgData name="Kevin Desai" userId="759d0333-e80f-43e9-9a9d-29343a9d66ae" providerId="ADAL" clId="{06DA5AAB-C110-4F04-9F5D-AE0E0AA4E490}" dt="2020-08-25T15:44:19.765" v="53" actId="13822"/>
          <ac:spMkLst>
            <pc:docMk/>
            <pc:sldMk cId="0" sldId="268"/>
            <ac:spMk id="162" creationId="{00000000-0000-0000-0000-000000000000}"/>
          </ac:spMkLst>
        </pc:spChg>
      </pc:sldChg>
      <pc:sldChg chg="modSp add del mod">
        <pc:chgData name="Kevin Desai" userId="759d0333-e80f-43e9-9a9d-29343a9d66ae" providerId="ADAL" clId="{06DA5AAB-C110-4F04-9F5D-AE0E0AA4E490}" dt="2020-08-25T15:44:33.443" v="54" actId="13822"/>
        <pc:sldMkLst>
          <pc:docMk/>
          <pc:sldMk cId="0" sldId="269"/>
        </pc:sldMkLst>
        <pc:spChg chg="mod">
          <ac:chgData name="Kevin Desai" userId="759d0333-e80f-43e9-9a9d-29343a9d66ae" providerId="ADAL" clId="{06DA5AAB-C110-4F04-9F5D-AE0E0AA4E490}" dt="2020-08-25T15:44:33.443" v="54" actId="13822"/>
          <ac:spMkLst>
            <pc:docMk/>
            <pc:sldMk cId="0" sldId="269"/>
            <ac:spMk id="169" creationId="{00000000-0000-0000-0000-000000000000}"/>
          </ac:spMkLst>
        </pc:spChg>
      </pc:sldChg>
      <pc:sldChg chg="modSp add mod">
        <pc:chgData name="Kevin Desai" userId="759d0333-e80f-43e9-9a9d-29343a9d66ae" providerId="ADAL" clId="{06DA5AAB-C110-4F04-9F5D-AE0E0AA4E490}" dt="2020-08-25T15:45:14.618" v="57" actId="1076"/>
        <pc:sldMkLst>
          <pc:docMk/>
          <pc:sldMk cId="0" sldId="270"/>
        </pc:sldMkLst>
        <pc:spChg chg="mod">
          <ac:chgData name="Kevin Desai" userId="759d0333-e80f-43e9-9a9d-29343a9d66ae" providerId="ADAL" clId="{06DA5AAB-C110-4F04-9F5D-AE0E0AA4E490}" dt="2020-08-25T15:44:48.262" v="55" actId="13822"/>
          <ac:spMkLst>
            <pc:docMk/>
            <pc:sldMk cId="0" sldId="270"/>
            <ac:spMk id="176"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7"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8"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9" creationId="{00000000-0000-0000-0000-000000000000}"/>
          </ac:spMkLst>
        </pc:spChg>
        <pc:spChg chg="mod">
          <ac:chgData name="Kevin Desai" userId="759d0333-e80f-43e9-9a9d-29343a9d66ae" providerId="ADAL" clId="{06DA5AAB-C110-4F04-9F5D-AE0E0AA4E490}" dt="2020-08-25T15:45:14.618" v="57" actId="1076"/>
          <ac:spMkLst>
            <pc:docMk/>
            <pc:sldMk cId="0" sldId="270"/>
            <ac:spMk id="182" creationId="{00000000-0000-0000-0000-000000000000}"/>
          </ac:spMkLst>
        </pc:spChg>
      </pc:sldChg>
      <pc:sldChg chg="modSp add del mod">
        <pc:chgData name="Kevin Desai" userId="759d0333-e80f-43e9-9a9d-29343a9d66ae" providerId="ADAL" clId="{06DA5AAB-C110-4F04-9F5D-AE0E0AA4E490}" dt="2020-08-25T15:45:54.842" v="62" actId="1076"/>
        <pc:sldMkLst>
          <pc:docMk/>
          <pc:sldMk cId="0" sldId="271"/>
        </pc:sldMkLst>
        <pc:spChg chg="mod">
          <ac:chgData name="Kevin Desai" userId="759d0333-e80f-43e9-9a9d-29343a9d66ae" providerId="ADAL" clId="{06DA5AAB-C110-4F04-9F5D-AE0E0AA4E490}" dt="2020-08-25T15:45:37.569" v="58" actId="13822"/>
          <ac:spMkLst>
            <pc:docMk/>
            <pc:sldMk cId="0" sldId="271"/>
            <ac:spMk id="189"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0"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1" creationId="{00000000-0000-0000-0000-000000000000}"/>
          </ac:spMkLst>
        </pc:spChg>
        <pc:spChg chg="mod">
          <ac:chgData name="Kevin Desai" userId="759d0333-e80f-43e9-9a9d-29343a9d66ae" providerId="ADAL" clId="{06DA5AAB-C110-4F04-9F5D-AE0E0AA4E490}" dt="2020-08-25T15:45:49.362" v="61" actId="1076"/>
          <ac:spMkLst>
            <pc:docMk/>
            <pc:sldMk cId="0" sldId="271"/>
            <ac:spMk id="194" creationId="{00000000-0000-0000-0000-000000000000}"/>
          </ac:spMkLst>
        </pc:spChg>
        <pc:spChg chg="mod">
          <ac:chgData name="Kevin Desai" userId="759d0333-e80f-43e9-9a9d-29343a9d66ae" providerId="ADAL" clId="{06DA5AAB-C110-4F04-9F5D-AE0E0AA4E490}" dt="2020-08-25T15:45:54.842" v="62" actId="1076"/>
          <ac:spMkLst>
            <pc:docMk/>
            <pc:sldMk cId="0" sldId="271"/>
            <ac:spMk id="195" creationId="{00000000-0000-0000-0000-000000000000}"/>
          </ac:spMkLst>
        </pc:spChg>
      </pc:sldChg>
      <pc:sldChg chg="add">
        <pc:chgData name="Kevin Desai" userId="759d0333-e80f-43e9-9a9d-29343a9d66ae" providerId="ADAL" clId="{06DA5AAB-C110-4F04-9F5D-AE0E0AA4E490}" dt="2020-08-25T15:41:41.567" v="22"/>
        <pc:sldMkLst>
          <pc:docMk/>
          <pc:sldMk cId="3301826449" sldId="272"/>
        </pc:sldMkLst>
      </pc:sldChg>
      <pc:sldChg chg="add">
        <pc:chgData name="Kevin Desai" userId="759d0333-e80f-43e9-9a9d-29343a9d66ae" providerId="ADAL" clId="{06DA5AAB-C110-4F04-9F5D-AE0E0AA4E490}" dt="2020-08-25T15:41:41.567" v="22"/>
        <pc:sldMkLst>
          <pc:docMk/>
          <pc:sldMk cId="463437545" sldId="273"/>
        </pc:sldMkLst>
      </pc:sldChg>
      <pc:sldChg chg="add">
        <pc:chgData name="Kevin Desai" userId="759d0333-e80f-43e9-9a9d-29343a9d66ae" providerId="ADAL" clId="{06DA5AAB-C110-4F04-9F5D-AE0E0AA4E490}" dt="2020-08-25T15:41:41.567" v="22"/>
        <pc:sldMkLst>
          <pc:docMk/>
          <pc:sldMk cId="2889096384" sldId="274"/>
        </pc:sldMkLst>
      </pc:sldChg>
      <pc:sldChg chg="add">
        <pc:chgData name="Kevin Desai" userId="759d0333-e80f-43e9-9a9d-29343a9d66ae" providerId="ADAL" clId="{06DA5AAB-C110-4F04-9F5D-AE0E0AA4E490}" dt="2020-08-25T15:41:41.567" v="22"/>
        <pc:sldMkLst>
          <pc:docMk/>
          <pc:sldMk cId="4206240740" sldId="275"/>
        </pc:sldMkLst>
      </pc:sldChg>
      <pc:sldChg chg="add del">
        <pc:chgData name="Kevin Desai" userId="759d0333-e80f-43e9-9a9d-29343a9d66ae" providerId="ADAL" clId="{06DA5AAB-C110-4F04-9F5D-AE0E0AA4E490}" dt="2020-08-25T15:47:15.902" v="63" actId="47"/>
        <pc:sldMkLst>
          <pc:docMk/>
          <pc:sldMk cId="2111364376" sldId="276"/>
        </pc:sldMkLst>
      </pc:sldChg>
      <pc:sldChg chg="add del">
        <pc:chgData name="Kevin Desai" userId="759d0333-e80f-43e9-9a9d-29343a9d66ae" providerId="ADAL" clId="{06DA5AAB-C110-4F04-9F5D-AE0E0AA4E490}" dt="2020-08-25T15:47:17.469" v="64" actId="47"/>
        <pc:sldMkLst>
          <pc:docMk/>
          <pc:sldMk cId="3978052138" sldId="277"/>
        </pc:sldMkLst>
      </pc:sldChg>
      <pc:sldChg chg="add">
        <pc:chgData name="Kevin Desai" userId="759d0333-e80f-43e9-9a9d-29343a9d66ae" providerId="ADAL" clId="{06DA5AAB-C110-4F04-9F5D-AE0E0AA4E490}" dt="2020-08-25T15:41:41.567" v="22"/>
        <pc:sldMkLst>
          <pc:docMk/>
          <pc:sldMk cId="451067587" sldId="278"/>
        </pc:sldMkLst>
      </pc:sldChg>
      <pc:sldMasterChg chg="delSldLayout">
        <pc:chgData name="Kevin Desai" userId="759d0333-e80f-43e9-9a9d-29343a9d66ae" providerId="ADAL" clId="{06DA5AAB-C110-4F04-9F5D-AE0E0AA4E490}" dt="2020-08-25T15:39:18.808" v="21" actId="47"/>
        <pc:sldMasterMkLst>
          <pc:docMk/>
          <pc:sldMasterMk cId="0" sldId="2147483660"/>
        </pc:sldMasterMkLst>
        <pc:sldLayoutChg chg="del">
          <pc:chgData name="Kevin Desai" userId="759d0333-e80f-43e9-9a9d-29343a9d66ae" providerId="ADAL" clId="{06DA5AAB-C110-4F04-9F5D-AE0E0AA4E490}" dt="2020-08-25T15:39:18.808" v="21" actId="47"/>
          <pc:sldLayoutMkLst>
            <pc:docMk/>
            <pc:sldMasterMk cId="0" sldId="2147483660"/>
            <pc:sldLayoutMk cId="0" sldId="2147483650"/>
          </pc:sldLayoutMkLst>
        </pc:sldLayoutChg>
      </pc:sldMasterChg>
    </pc:docChg>
  </pc:docChgLst>
  <pc:docChgLst>
    <pc:chgData name="Kevin Desai" userId="759d0333-e80f-43e9-9a9d-29343a9d66ae" providerId="ADAL" clId="{CC4D4882-9C3F-4133-B088-0A1C02BE9D01}"/>
    <pc:docChg chg="undo custSel addSld delSld modSld sldOrd">
      <pc:chgData name="Kevin Desai" userId="759d0333-e80f-43e9-9a9d-29343a9d66ae" providerId="ADAL" clId="{CC4D4882-9C3F-4133-B088-0A1C02BE9D01}" dt="2020-09-20T16:41:12.291" v="230" actId="47"/>
      <pc:docMkLst>
        <pc:docMk/>
      </pc:docMkLst>
      <pc:sldChg chg="modSp mod">
        <pc:chgData name="Kevin Desai" userId="759d0333-e80f-43e9-9a9d-29343a9d66ae" providerId="ADAL" clId="{CC4D4882-9C3F-4133-B088-0A1C02BE9D01}" dt="2020-09-20T16:23:50.147" v="11" actId="20577"/>
        <pc:sldMkLst>
          <pc:docMk/>
          <pc:sldMk cId="0" sldId="256"/>
        </pc:sldMkLst>
        <pc:spChg chg="mod">
          <ac:chgData name="Kevin Desai" userId="759d0333-e80f-43e9-9a9d-29343a9d66ae" providerId="ADAL" clId="{CC4D4882-9C3F-4133-B088-0A1C02BE9D01}" dt="2020-09-20T16:23:50.147" v="11" actId="20577"/>
          <ac:spMkLst>
            <pc:docMk/>
            <pc:sldMk cId="0" sldId="256"/>
            <ac:spMk id="61" creationId="{00000000-0000-0000-0000-000000000000}"/>
          </ac:spMkLst>
        </pc:spChg>
      </pc:sldChg>
      <pc:sldChg chg="add del">
        <pc:chgData name="Kevin Desai" userId="759d0333-e80f-43e9-9a9d-29343a9d66ae" providerId="ADAL" clId="{CC4D4882-9C3F-4133-B088-0A1C02BE9D01}" dt="2020-09-20T16:25:42.959" v="69" actId="47"/>
        <pc:sldMkLst>
          <pc:docMk/>
          <pc:sldMk cId="0" sldId="257"/>
        </pc:sldMkLst>
      </pc:sldChg>
      <pc:sldChg chg="addSp delSp modSp add mod">
        <pc:chgData name="Kevin Desai" userId="759d0333-e80f-43e9-9a9d-29343a9d66ae" providerId="ADAL" clId="{CC4D4882-9C3F-4133-B088-0A1C02BE9D01}" dt="2020-09-20T16:29:52.159" v="81" actId="22"/>
        <pc:sldMkLst>
          <pc:docMk/>
          <pc:sldMk cId="0" sldId="258"/>
        </pc:sldMkLst>
        <pc:spChg chg="add del mod">
          <ac:chgData name="Kevin Desai" userId="759d0333-e80f-43e9-9a9d-29343a9d66ae" providerId="ADAL" clId="{CC4D4882-9C3F-4133-B088-0A1C02BE9D01}" dt="2020-09-20T16:27:14.904" v="73" actId="478"/>
          <ac:spMkLst>
            <pc:docMk/>
            <pc:sldMk cId="0" sldId="258"/>
            <ac:spMk id="3" creationId="{BDAD80D6-B58E-4AA0-8883-1EFA92DFEB07}"/>
          </ac:spMkLst>
        </pc:spChg>
        <pc:spChg chg="add mod">
          <ac:chgData name="Kevin Desai" userId="759d0333-e80f-43e9-9a9d-29343a9d66ae" providerId="ADAL" clId="{CC4D4882-9C3F-4133-B088-0A1C02BE9D01}" dt="2020-09-20T16:27:15.263" v="74"/>
          <ac:spMkLst>
            <pc:docMk/>
            <pc:sldMk cId="0" sldId="258"/>
            <ac:spMk id="7" creationId="{9D1058BE-3966-4F3E-9B3F-E9A47FCBD2A9}"/>
          </ac:spMkLst>
        </pc:spChg>
        <pc:spChg chg="del mod">
          <ac:chgData name="Kevin Desai" userId="759d0333-e80f-43e9-9a9d-29343a9d66ae" providerId="ADAL" clId="{CC4D4882-9C3F-4133-B088-0A1C02BE9D01}" dt="2020-09-20T16:27:13.755" v="72" actId="478"/>
          <ac:spMkLst>
            <pc:docMk/>
            <pc:sldMk cId="0" sldId="258"/>
            <ac:spMk id="76" creationId="{00000000-0000-0000-0000-000000000000}"/>
          </ac:spMkLst>
        </pc:spChg>
        <pc:spChg chg="mod">
          <ac:chgData name="Kevin Desai" userId="759d0333-e80f-43e9-9a9d-29343a9d66ae" providerId="ADAL" clId="{CC4D4882-9C3F-4133-B088-0A1C02BE9D01}" dt="2020-09-20T16:25:38.836" v="68" actId="1076"/>
          <ac:spMkLst>
            <pc:docMk/>
            <pc:sldMk cId="0" sldId="258"/>
            <ac:spMk id="77" creationId="{00000000-0000-0000-0000-000000000000}"/>
          </ac:spMkLst>
        </pc:spChg>
        <pc:picChg chg="add del mod">
          <ac:chgData name="Kevin Desai" userId="759d0333-e80f-43e9-9a9d-29343a9d66ae" providerId="ADAL" clId="{CC4D4882-9C3F-4133-B088-0A1C02BE9D01}" dt="2020-09-20T16:29:51.602" v="80" actId="478"/>
          <ac:picMkLst>
            <pc:docMk/>
            <pc:sldMk cId="0" sldId="258"/>
            <ac:picMk id="4" creationId="{DE425E3C-814A-4C05-9ACD-089D896C71AD}"/>
          </ac:picMkLst>
        </pc:picChg>
        <pc:picChg chg="add">
          <ac:chgData name="Kevin Desai" userId="759d0333-e80f-43e9-9a9d-29343a9d66ae" providerId="ADAL" clId="{CC4D4882-9C3F-4133-B088-0A1C02BE9D01}" dt="2020-09-20T16:29:52.159" v="81" actId="22"/>
          <ac:picMkLst>
            <pc:docMk/>
            <pc:sldMk cId="0" sldId="258"/>
            <ac:picMk id="5" creationId="{ED07F365-852E-4F02-9A44-B7633F6377BB}"/>
          </ac:picMkLst>
        </pc:picChg>
        <pc:picChg chg="add">
          <ac:chgData name="Kevin Desai" userId="759d0333-e80f-43e9-9a9d-29343a9d66ae" providerId="ADAL" clId="{CC4D4882-9C3F-4133-B088-0A1C02BE9D01}" dt="2020-09-20T16:29:52.159" v="81" actId="22"/>
          <ac:picMkLst>
            <pc:docMk/>
            <pc:sldMk cId="0" sldId="258"/>
            <ac:picMk id="6" creationId="{AF7EA243-6DF1-4D79-992C-6B5A4B55E478}"/>
          </ac:picMkLst>
        </pc:picChg>
        <pc:picChg chg="del mod">
          <ac:chgData name="Kevin Desai" userId="759d0333-e80f-43e9-9a9d-29343a9d66ae" providerId="ADAL" clId="{CC4D4882-9C3F-4133-B088-0A1C02BE9D01}" dt="2020-09-20T16:29:34.561" v="75" actId="478"/>
          <ac:picMkLst>
            <pc:docMk/>
            <pc:sldMk cId="0" sldId="258"/>
            <ac:picMk id="78" creationId="{00000000-0000-0000-0000-000000000000}"/>
          </ac:picMkLst>
        </pc:picChg>
      </pc:sldChg>
      <pc:sldChg chg="modSp add mod">
        <pc:chgData name="Kevin Desai" userId="759d0333-e80f-43e9-9a9d-29343a9d66ae" providerId="ADAL" clId="{CC4D4882-9C3F-4133-B088-0A1C02BE9D01}" dt="2020-09-20T16:31:06.254" v="107" actId="1076"/>
        <pc:sldMkLst>
          <pc:docMk/>
          <pc:sldMk cId="0" sldId="259"/>
        </pc:sldMkLst>
        <pc:spChg chg="mod">
          <ac:chgData name="Kevin Desai" userId="759d0333-e80f-43e9-9a9d-29343a9d66ae" providerId="ADAL" clId="{CC4D4882-9C3F-4133-B088-0A1C02BE9D01}" dt="2020-09-20T16:30:16.222" v="83" actId="14100"/>
          <ac:spMkLst>
            <pc:docMk/>
            <pc:sldMk cId="0" sldId="259"/>
            <ac:spMk id="84" creationId="{00000000-0000-0000-0000-000000000000}"/>
          </ac:spMkLst>
        </pc:spChg>
        <pc:spChg chg="mod">
          <ac:chgData name="Kevin Desai" userId="759d0333-e80f-43e9-9a9d-29343a9d66ae" providerId="ADAL" clId="{CC4D4882-9C3F-4133-B088-0A1C02BE9D01}" dt="2020-09-20T16:30:22.022" v="84" actId="1076"/>
          <ac:spMkLst>
            <pc:docMk/>
            <pc:sldMk cId="0" sldId="259"/>
            <ac:spMk id="85" creationId="{00000000-0000-0000-0000-000000000000}"/>
          </ac:spMkLst>
        </pc:spChg>
        <pc:spChg chg="mod">
          <ac:chgData name="Kevin Desai" userId="759d0333-e80f-43e9-9a9d-29343a9d66ae" providerId="ADAL" clId="{CC4D4882-9C3F-4133-B088-0A1C02BE9D01}" dt="2020-09-20T16:30:53.366" v="103" actId="1076"/>
          <ac:spMkLst>
            <pc:docMk/>
            <pc:sldMk cId="0" sldId="259"/>
            <ac:spMk id="86" creationId="{00000000-0000-0000-0000-000000000000}"/>
          </ac:spMkLst>
        </pc:spChg>
        <pc:spChg chg="mod">
          <ac:chgData name="Kevin Desai" userId="759d0333-e80f-43e9-9a9d-29343a9d66ae" providerId="ADAL" clId="{CC4D4882-9C3F-4133-B088-0A1C02BE9D01}" dt="2020-09-20T16:31:06.254" v="107" actId="1076"/>
          <ac:spMkLst>
            <pc:docMk/>
            <pc:sldMk cId="0" sldId="259"/>
            <ac:spMk id="87" creationId="{00000000-0000-0000-0000-000000000000}"/>
          </ac:spMkLst>
        </pc:spChg>
      </pc:sldChg>
      <pc:sldChg chg="modSp add mod">
        <pc:chgData name="Kevin Desai" userId="759d0333-e80f-43e9-9a9d-29343a9d66ae" providerId="ADAL" clId="{CC4D4882-9C3F-4133-B088-0A1C02BE9D01}" dt="2020-09-20T16:33:46.423" v="122" actId="1076"/>
        <pc:sldMkLst>
          <pc:docMk/>
          <pc:sldMk cId="0" sldId="260"/>
        </pc:sldMkLst>
        <pc:spChg chg="mod">
          <ac:chgData name="Kevin Desai" userId="759d0333-e80f-43e9-9a9d-29343a9d66ae" providerId="ADAL" clId="{CC4D4882-9C3F-4133-B088-0A1C02BE9D01}" dt="2020-09-20T16:33:46.423" v="122" actId="1076"/>
          <ac:spMkLst>
            <pc:docMk/>
            <pc:sldMk cId="0" sldId="260"/>
            <ac:spMk id="94" creationId="{00000000-0000-0000-0000-000000000000}"/>
          </ac:spMkLst>
        </pc:spChg>
      </pc:sldChg>
      <pc:sldChg chg="add del">
        <pc:chgData name="Kevin Desai" userId="759d0333-e80f-43e9-9a9d-29343a9d66ae" providerId="ADAL" clId="{CC4D4882-9C3F-4133-B088-0A1C02BE9D01}" dt="2020-09-20T16:34:07.240" v="123" actId="47"/>
        <pc:sldMkLst>
          <pc:docMk/>
          <pc:sldMk cId="0" sldId="261"/>
        </pc:sldMkLst>
      </pc:sldChg>
      <pc:sldChg chg="modSp add del mod">
        <pc:chgData name="Kevin Desai" userId="759d0333-e80f-43e9-9a9d-29343a9d66ae" providerId="ADAL" clId="{CC4D4882-9C3F-4133-B088-0A1C02BE9D01}" dt="2020-09-20T16:35:12.286" v="139" actId="1076"/>
        <pc:sldMkLst>
          <pc:docMk/>
          <pc:sldMk cId="0" sldId="262"/>
        </pc:sldMkLst>
        <pc:spChg chg="mod">
          <ac:chgData name="Kevin Desai" userId="759d0333-e80f-43e9-9a9d-29343a9d66ae" providerId="ADAL" clId="{CC4D4882-9C3F-4133-B088-0A1C02BE9D01}" dt="2020-09-20T16:35:03.310" v="137" actId="1076"/>
          <ac:spMkLst>
            <pc:docMk/>
            <pc:sldMk cId="0" sldId="262"/>
            <ac:spMk id="108" creationId="{00000000-0000-0000-0000-000000000000}"/>
          </ac:spMkLst>
        </pc:spChg>
        <pc:spChg chg="mod">
          <ac:chgData name="Kevin Desai" userId="759d0333-e80f-43e9-9a9d-29343a9d66ae" providerId="ADAL" clId="{CC4D4882-9C3F-4133-B088-0A1C02BE9D01}" dt="2020-09-20T16:35:07.357" v="138" actId="1076"/>
          <ac:spMkLst>
            <pc:docMk/>
            <pc:sldMk cId="0" sldId="262"/>
            <ac:spMk id="109" creationId="{00000000-0000-0000-0000-000000000000}"/>
          </ac:spMkLst>
        </pc:spChg>
        <pc:spChg chg="mod">
          <ac:chgData name="Kevin Desai" userId="759d0333-e80f-43e9-9a9d-29343a9d66ae" providerId="ADAL" clId="{CC4D4882-9C3F-4133-B088-0A1C02BE9D01}" dt="2020-09-20T16:35:12.286" v="139" actId="1076"/>
          <ac:spMkLst>
            <pc:docMk/>
            <pc:sldMk cId="0" sldId="262"/>
            <ac:spMk id="110" creationId="{00000000-0000-0000-0000-000000000000}"/>
          </ac:spMkLst>
        </pc:spChg>
      </pc:sldChg>
      <pc:sldChg chg="modSp add del mod">
        <pc:chgData name="Kevin Desai" userId="759d0333-e80f-43e9-9a9d-29343a9d66ae" providerId="ADAL" clId="{CC4D4882-9C3F-4133-B088-0A1C02BE9D01}" dt="2020-09-20T16:36:32.102" v="155" actId="1076"/>
        <pc:sldMkLst>
          <pc:docMk/>
          <pc:sldMk cId="0" sldId="263"/>
        </pc:sldMkLst>
        <pc:graphicFrameChg chg="mod modGraphic">
          <ac:chgData name="Kevin Desai" userId="759d0333-e80f-43e9-9a9d-29343a9d66ae" providerId="ADAL" clId="{CC4D4882-9C3F-4133-B088-0A1C02BE9D01}" dt="2020-09-20T16:36:32.102" v="155" actId="1076"/>
          <ac:graphicFrameMkLst>
            <pc:docMk/>
            <pc:sldMk cId="0" sldId="263"/>
            <ac:graphicFrameMk id="116" creationId="{00000000-0000-0000-0000-000000000000}"/>
          </ac:graphicFrameMkLst>
        </pc:graphicFrameChg>
      </pc:sldChg>
      <pc:sldChg chg="modSp add del mod">
        <pc:chgData name="Kevin Desai" userId="759d0333-e80f-43e9-9a9d-29343a9d66ae" providerId="ADAL" clId="{CC4D4882-9C3F-4133-B088-0A1C02BE9D01}" dt="2020-09-20T16:37:29.870" v="170" actId="1076"/>
        <pc:sldMkLst>
          <pc:docMk/>
          <pc:sldMk cId="0" sldId="264"/>
        </pc:sldMkLst>
        <pc:spChg chg="mod">
          <ac:chgData name="Kevin Desai" userId="759d0333-e80f-43e9-9a9d-29343a9d66ae" providerId="ADAL" clId="{CC4D4882-9C3F-4133-B088-0A1C02BE9D01}" dt="2020-09-20T16:36:59.509" v="165" actId="14100"/>
          <ac:spMkLst>
            <pc:docMk/>
            <pc:sldMk cId="0" sldId="264"/>
            <ac:spMk id="124" creationId="{00000000-0000-0000-0000-000000000000}"/>
          </ac:spMkLst>
        </pc:spChg>
        <pc:spChg chg="mod">
          <ac:chgData name="Kevin Desai" userId="759d0333-e80f-43e9-9a9d-29343a9d66ae" providerId="ADAL" clId="{CC4D4882-9C3F-4133-B088-0A1C02BE9D01}" dt="2020-09-20T16:37:23.054" v="169" actId="14100"/>
          <ac:spMkLst>
            <pc:docMk/>
            <pc:sldMk cId="0" sldId="264"/>
            <ac:spMk id="125" creationId="{00000000-0000-0000-0000-000000000000}"/>
          </ac:spMkLst>
        </pc:spChg>
        <pc:spChg chg="mod">
          <ac:chgData name="Kevin Desai" userId="759d0333-e80f-43e9-9a9d-29343a9d66ae" providerId="ADAL" clId="{CC4D4882-9C3F-4133-B088-0A1C02BE9D01}" dt="2020-09-20T16:37:29.870" v="170" actId="1076"/>
          <ac:spMkLst>
            <pc:docMk/>
            <pc:sldMk cId="0" sldId="264"/>
            <ac:spMk id="126" creationId="{00000000-0000-0000-0000-000000000000}"/>
          </ac:spMkLst>
        </pc:spChg>
      </pc:sldChg>
      <pc:sldChg chg="modSp add del mod">
        <pc:chgData name="Kevin Desai" userId="759d0333-e80f-43e9-9a9d-29343a9d66ae" providerId="ADAL" clId="{CC4D4882-9C3F-4133-B088-0A1C02BE9D01}" dt="2020-09-20T16:38:44.733" v="188" actId="14100"/>
        <pc:sldMkLst>
          <pc:docMk/>
          <pc:sldMk cId="0" sldId="265"/>
        </pc:sldMkLst>
        <pc:spChg chg="mod">
          <ac:chgData name="Kevin Desai" userId="759d0333-e80f-43e9-9a9d-29343a9d66ae" providerId="ADAL" clId="{CC4D4882-9C3F-4133-B088-0A1C02BE9D01}" dt="2020-09-20T16:37:47.235" v="179" actId="14100"/>
          <ac:spMkLst>
            <pc:docMk/>
            <pc:sldMk cId="0" sldId="265"/>
            <ac:spMk id="133" creationId="{00000000-0000-0000-0000-000000000000}"/>
          </ac:spMkLst>
        </pc:spChg>
        <pc:spChg chg="mod">
          <ac:chgData name="Kevin Desai" userId="759d0333-e80f-43e9-9a9d-29343a9d66ae" providerId="ADAL" clId="{CC4D4882-9C3F-4133-B088-0A1C02BE9D01}" dt="2020-09-20T16:38:28.165" v="187" actId="1076"/>
          <ac:spMkLst>
            <pc:docMk/>
            <pc:sldMk cId="0" sldId="265"/>
            <ac:spMk id="134" creationId="{00000000-0000-0000-0000-000000000000}"/>
          </ac:spMkLst>
        </pc:spChg>
        <pc:spChg chg="mod">
          <ac:chgData name="Kevin Desai" userId="759d0333-e80f-43e9-9a9d-29343a9d66ae" providerId="ADAL" clId="{CC4D4882-9C3F-4133-B088-0A1C02BE9D01}" dt="2020-09-20T16:37:49.550" v="180" actId="14100"/>
          <ac:spMkLst>
            <pc:docMk/>
            <pc:sldMk cId="0" sldId="265"/>
            <ac:spMk id="135" creationId="{00000000-0000-0000-0000-000000000000}"/>
          </ac:spMkLst>
        </pc:spChg>
        <pc:spChg chg="mod">
          <ac:chgData name="Kevin Desai" userId="759d0333-e80f-43e9-9a9d-29343a9d66ae" providerId="ADAL" clId="{CC4D4882-9C3F-4133-B088-0A1C02BE9D01}" dt="2020-09-20T16:38:44.733" v="188" actId="14100"/>
          <ac:spMkLst>
            <pc:docMk/>
            <pc:sldMk cId="0" sldId="265"/>
            <ac:spMk id="136" creationId="{00000000-0000-0000-0000-000000000000}"/>
          </ac:spMkLst>
        </pc:spChg>
      </pc:sldChg>
      <pc:sldChg chg="modSp add del mod">
        <pc:chgData name="Kevin Desai" userId="759d0333-e80f-43e9-9a9d-29343a9d66ae" providerId="ADAL" clId="{CC4D4882-9C3F-4133-B088-0A1C02BE9D01}" dt="2020-09-20T16:40:02.237" v="201" actId="1076"/>
        <pc:sldMkLst>
          <pc:docMk/>
          <pc:sldMk cId="0" sldId="266"/>
        </pc:sldMkLst>
        <pc:spChg chg="mod">
          <ac:chgData name="Kevin Desai" userId="759d0333-e80f-43e9-9a9d-29343a9d66ae" providerId="ADAL" clId="{CC4D4882-9C3F-4133-B088-0A1C02BE9D01}" dt="2020-09-20T16:39:53.286" v="200" actId="1076"/>
          <ac:spMkLst>
            <pc:docMk/>
            <pc:sldMk cId="0" sldId="266"/>
            <ac:spMk id="142" creationId="{00000000-0000-0000-0000-000000000000}"/>
          </ac:spMkLst>
        </pc:spChg>
        <pc:spChg chg="mod">
          <ac:chgData name="Kevin Desai" userId="759d0333-e80f-43e9-9a9d-29343a9d66ae" providerId="ADAL" clId="{CC4D4882-9C3F-4133-B088-0A1C02BE9D01}" dt="2020-09-20T16:40:02.237" v="201" actId="1076"/>
          <ac:spMkLst>
            <pc:docMk/>
            <pc:sldMk cId="0" sldId="266"/>
            <ac:spMk id="144" creationId="{00000000-0000-0000-0000-000000000000}"/>
          </ac:spMkLst>
        </pc:spChg>
      </pc:sldChg>
      <pc:sldChg chg="modSp add del mod">
        <pc:chgData name="Kevin Desai" userId="759d0333-e80f-43e9-9a9d-29343a9d66ae" providerId="ADAL" clId="{CC4D4882-9C3F-4133-B088-0A1C02BE9D01}" dt="2020-09-20T16:40:26.629" v="220" actId="20577"/>
        <pc:sldMkLst>
          <pc:docMk/>
          <pc:sldMk cId="0" sldId="267"/>
        </pc:sldMkLst>
        <pc:spChg chg="mod">
          <ac:chgData name="Kevin Desai" userId="759d0333-e80f-43e9-9a9d-29343a9d66ae" providerId="ADAL" clId="{CC4D4882-9C3F-4133-B088-0A1C02BE9D01}" dt="2020-09-20T16:40:26.629" v="220" actId="20577"/>
          <ac:spMkLst>
            <pc:docMk/>
            <pc:sldMk cId="0" sldId="267"/>
            <ac:spMk id="152" creationId="{00000000-0000-0000-0000-000000000000}"/>
          </ac:spMkLst>
        </pc:spChg>
      </pc:sldChg>
      <pc:sldChg chg="add del">
        <pc:chgData name="Kevin Desai" userId="759d0333-e80f-43e9-9a9d-29343a9d66ae" providerId="ADAL" clId="{CC4D4882-9C3F-4133-B088-0A1C02BE9D01}" dt="2020-09-20T16:40:39.717" v="221" actId="47"/>
        <pc:sldMkLst>
          <pc:docMk/>
          <pc:sldMk cId="0" sldId="268"/>
        </pc:sldMkLst>
      </pc:sldChg>
      <pc:sldChg chg="delSp modSp add del mod">
        <pc:chgData name="Kevin Desai" userId="759d0333-e80f-43e9-9a9d-29343a9d66ae" providerId="ADAL" clId="{CC4D4882-9C3F-4133-B088-0A1C02BE9D01}" dt="2020-09-20T16:41:02.630" v="229" actId="1076"/>
        <pc:sldMkLst>
          <pc:docMk/>
          <pc:sldMk cId="0" sldId="269"/>
        </pc:sldMkLst>
        <pc:spChg chg="mod">
          <ac:chgData name="Kevin Desai" userId="759d0333-e80f-43e9-9a9d-29343a9d66ae" providerId="ADAL" clId="{CC4D4882-9C3F-4133-B088-0A1C02BE9D01}" dt="2020-09-20T16:41:02.630" v="229" actId="1076"/>
          <ac:spMkLst>
            <pc:docMk/>
            <pc:sldMk cId="0" sldId="269"/>
            <ac:spMk id="167" creationId="{00000000-0000-0000-0000-000000000000}"/>
          </ac:spMkLst>
        </pc:spChg>
        <pc:spChg chg="del">
          <ac:chgData name="Kevin Desai" userId="759d0333-e80f-43e9-9a9d-29343a9d66ae" providerId="ADAL" clId="{CC4D4882-9C3F-4133-B088-0A1C02BE9D01}" dt="2020-09-20T16:40:56.118" v="227" actId="478"/>
          <ac:spMkLst>
            <pc:docMk/>
            <pc:sldMk cId="0" sldId="269"/>
            <ac:spMk id="168" creationId="{00000000-0000-0000-0000-000000000000}"/>
          </ac:spMkLst>
        </pc:spChg>
        <pc:picChg chg="del">
          <ac:chgData name="Kevin Desai" userId="759d0333-e80f-43e9-9a9d-29343a9d66ae" providerId="ADAL" clId="{CC4D4882-9C3F-4133-B088-0A1C02BE9D01}" dt="2020-09-20T16:40:54.915" v="226" actId="478"/>
          <ac:picMkLst>
            <pc:docMk/>
            <pc:sldMk cId="0" sldId="269"/>
            <ac:picMk id="169" creationId="{00000000-0000-0000-0000-000000000000}"/>
          </ac:picMkLst>
        </pc:picChg>
      </pc:sldChg>
      <pc:sldChg chg="add del">
        <pc:chgData name="Kevin Desai" userId="759d0333-e80f-43e9-9a9d-29343a9d66ae" providerId="ADAL" clId="{CC4D4882-9C3F-4133-B088-0A1C02BE9D01}" dt="2020-09-20T16:41:12.291" v="230" actId="47"/>
        <pc:sldMkLst>
          <pc:docMk/>
          <pc:sldMk cId="0" sldId="270"/>
        </pc:sldMkLst>
      </pc:sldChg>
      <pc:sldChg chg="modSp add del mod ord">
        <pc:chgData name="Kevin Desai" userId="759d0333-e80f-43e9-9a9d-29343a9d66ae" providerId="ADAL" clId="{CC4D4882-9C3F-4133-B088-0A1C02BE9D01}" dt="2020-09-20T16:30:00.369" v="82" actId="47"/>
        <pc:sldMkLst>
          <pc:docMk/>
          <pc:sldMk cId="0" sldId="271"/>
        </pc:sldMkLst>
        <pc:spChg chg="mod">
          <ac:chgData name="Kevin Desai" userId="759d0333-e80f-43e9-9a9d-29343a9d66ae" providerId="ADAL" clId="{CC4D4882-9C3F-4133-B088-0A1C02BE9D01}" dt="2020-09-20T16:29:44.730" v="79" actId="1076"/>
          <ac:spMkLst>
            <pc:docMk/>
            <pc:sldMk cId="0" sldId="271"/>
            <ac:spMk id="182" creationId="{00000000-0000-0000-0000-000000000000}"/>
          </ac:spMkLst>
        </pc:spChg>
      </pc:sldChg>
      <pc:sldChg chg="del">
        <pc:chgData name="Kevin Desai" userId="759d0333-e80f-43e9-9a9d-29343a9d66ae" providerId="ADAL" clId="{CC4D4882-9C3F-4133-B088-0A1C02BE9D01}" dt="2020-09-20T16:24:38.219" v="12" actId="47"/>
        <pc:sldMkLst>
          <pc:docMk/>
          <pc:sldMk cId="1533074272" sldId="273"/>
        </pc:sldMkLst>
      </pc:sldChg>
      <pc:sldMasterChg chg="delSldLayout">
        <pc:chgData name="Kevin Desai" userId="759d0333-e80f-43e9-9a9d-29343a9d66ae" providerId="ADAL" clId="{CC4D4882-9C3F-4133-B088-0A1C02BE9D01}" dt="2020-09-20T16:24:38.219" v="12" actId="47"/>
        <pc:sldMasterMkLst>
          <pc:docMk/>
          <pc:sldMasterMk cId="0" sldId="2147483660"/>
        </pc:sldMasterMkLst>
        <pc:sldLayoutChg chg="del">
          <pc:chgData name="Kevin Desai" userId="759d0333-e80f-43e9-9a9d-29343a9d66ae" providerId="ADAL" clId="{CC4D4882-9C3F-4133-B088-0A1C02BE9D01}" dt="2020-09-20T16:24:38.219" v="12" actId="47"/>
          <pc:sldLayoutMkLst>
            <pc:docMk/>
            <pc:sldMasterMk cId="0" sldId="2147483660"/>
            <pc:sldLayoutMk cId="3693169032" sldId="2147483661"/>
          </pc:sldLayoutMkLst>
        </pc:sldLayoutChg>
      </pc:sldMasterChg>
    </pc:docChg>
  </pc:docChgLst>
  <pc:docChgLst>
    <pc:chgData name="Kevin Desai" userId="759d0333-e80f-43e9-9a9d-29343a9d66ae" providerId="ADAL" clId="{DF91983A-6D1D-41EC-8646-EE3EBF0DAA85}"/>
    <pc:docChg chg="undo redo custSel addSld delSld modSld sldOrd">
      <pc:chgData name="Kevin Desai" userId="759d0333-e80f-43e9-9a9d-29343a9d66ae" providerId="ADAL" clId="{DF91983A-6D1D-41EC-8646-EE3EBF0DAA85}" dt="2020-08-25T23:24:18.509" v="738" actId="20577"/>
      <pc:docMkLst>
        <pc:docMk/>
      </pc:docMkLst>
      <pc:sldChg chg="modSp mod">
        <pc:chgData name="Kevin Desai" userId="759d0333-e80f-43e9-9a9d-29343a9d66ae" providerId="ADAL" clId="{DF91983A-6D1D-41EC-8646-EE3EBF0DAA85}" dt="2020-08-25T18:49:40.936" v="21" actId="20577"/>
        <pc:sldMkLst>
          <pc:docMk/>
          <pc:sldMk cId="0" sldId="256"/>
        </pc:sldMkLst>
        <pc:spChg chg="mod">
          <ac:chgData name="Kevin Desai" userId="759d0333-e80f-43e9-9a9d-29343a9d66ae" providerId="ADAL" clId="{DF91983A-6D1D-41EC-8646-EE3EBF0DAA85}" dt="2020-08-25T18:49:40.936" v="21" actId="20577"/>
          <ac:spMkLst>
            <pc:docMk/>
            <pc:sldMk cId="0" sldId="256"/>
            <ac:spMk id="61" creationId="{00000000-0000-0000-0000-000000000000}"/>
          </ac:spMkLst>
        </pc:spChg>
      </pc:sldChg>
      <pc:sldChg chg="del">
        <pc:chgData name="Kevin Desai" userId="759d0333-e80f-43e9-9a9d-29343a9d66ae" providerId="ADAL" clId="{DF91983A-6D1D-41EC-8646-EE3EBF0DAA85}" dt="2020-08-25T18:49:44.214" v="22" actId="47"/>
        <pc:sldMkLst>
          <pc:docMk/>
          <pc:sldMk cId="0" sldId="257"/>
        </pc:sldMkLst>
      </pc:sldChg>
      <pc:sldChg chg="del">
        <pc:chgData name="Kevin Desai" userId="759d0333-e80f-43e9-9a9d-29343a9d66ae" providerId="ADAL" clId="{DF91983A-6D1D-41EC-8646-EE3EBF0DAA85}" dt="2020-08-25T18:49:44.761" v="23" actId="47"/>
        <pc:sldMkLst>
          <pc:docMk/>
          <pc:sldMk cId="0" sldId="258"/>
        </pc:sldMkLst>
      </pc:sldChg>
      <pc:sldChg chg="del">
        <pc:chgData name="Kevin Desai" userId="759d0333-e80f-43e9-9a9d-29343a9d66ae" providerId="ADAL" clId="{DF91983A-6D1D-41EC-8646-EE3EBF0DAA85}" dt="2020-08-25T18:49:44.922" v="24" actId="47"/>
        <pc:sldMkLst>
          <pc:docMk/>
          <pc:sldMk cId="0" sldId="259"/>
        </pc:sldMkLst>
      </pc:sldChg>
      <pc:sldChg chg="del">
        <pc:chgData name="Kevin Desai" userId="759d0333-e80f-43e9-9a9d-29343a9d66ae" providerId="ADAL" clId="{DF91983A-6D1D-41EC-8646-EE3EBF0DAA85}" dt="2020-08-25T18:49:45.098" v="25" actId="47"/>
        <pc:sldMkLst>
          <pc:docMk/>
          <pc:sldMk cId="0" sldId="260"/>
        </pc:sldMkLst>
      </pc:sldChg>
      <pc:sldChg chg="del">
        <pc:chgData name="Kevin Desai" userId="759d0333-e80f-43e9-9a9d-29343a9d66ae" providerId="ADAL" clId="{DF91983A-6D1D-41EC-8646-EE3EBF0DAA85}" dt="2020-08-25T18:49:45.248" v="26" actId="47"/>
        <pc:sldMkLst>
          <pc:docMk/>
          <pc:sldMk cId="0" sldId="261"/>
        </pc:sldMkLst>
      </pc:sldChg>
      <pc:sldChg chg="del">
        <pc:chgData name="Kevin Desai" userId="759d0333-e80f-43e9-9a9d-29343a9d66ae" providerId="ADAL" clId="{DF91983A-6D1D-41EC-8646-EE3EBF0DAA85}" dt="2020-08-25T18:49:46.008" v="27" actId="47"/>
        <pc:sldMkLst>
          <pc:docMk/>
          <pc:sldMk cId="0" sldId="262"/>
        </pc:sldMkLst>
      </pc:sldChg>
      <pc:sldChg chg="del">
        <pc:chgData name="Kevin Desai" userId="759d0333-e80f-43e9-9a9d-29343a9d66ae" providerId="ADAL" clId="{DF91983A-6D1D-41EC-8646-EE3EBF0DAA85}" dt="2020-08-25T18:49:46.862" v="28" actId="47"/>
        <pc:sldMkLst>
          <pc:docMk/>
          <pc:sldMk cId="0" sldId="263"/>
        </pc:sldMkLst>
      </pc:sldChg>
      <pc:sldChg chg="del">
        <pc:chgData name="Kevin Desai" userId="759d0333-e80f-43e9-9a9d-29343a9d66ae" providerId="ADAL" clId="{DF91983A-6D1D-41EC-8646-EE3EBF0DAA85}" dt="2020-08-25T18:49:47.273" v="29" actId="47"/>
        <pc:sldMkLst>
          <pc:docMk/>
          <pc:sldMk cId="0" sldId="265"/>
        </pc:sldMkLst>
      </pc:sldChg>
      <pc:sldChg chg="del">
        <pc:chgData name="Kevin Desai" userId="759d0333-e80f-43e9-9a9d-29343a9d66ae" providerId="ADAL" clId="{DF91983A-6D1D-41EC-8646-EE3EBF0DAA85}" dt="2020-08-25T18:49:47.736" v="30" actId="47"/>
        <pc:sldMkLst>
          <pc:docMk/>
          <pc:sldMk cId="0" sldId="266"/>
        </pc:sldMkLst>
      </pc:sldChg>
      <pc:sldChg chg="del">
        <pc:chgData name="Kevin Desai" userId="759d0333-e80f-43e9-9a9d-29343a9d66ae" providerId="ADAL" clId="{DF91983A-6D1D-41EC-8646-EE3EBF0DAA85}" dt="2020-08-25T18:49:49.710" v="31" actId="47"/>
        <pc:sldMkLst>
          <pc:docMk/>
          <pc:sldMk cId="0" sldId="268"/>
        </pc:sldMkLst>
      </pc:sldChg>
      <pc:sldChg chg="modSp mod">
        <pc:chgData name="Kevin Desai" userId="759d0333-e80f-43e9-9a9d-29343a9d66ae" providerId="ADAL" clId="{DF91983A-6D1D-41EC-8646-EE3EBF0DAA85}" dt="2020-08-25T18:54:06.258" v="49" actId="20577"/>
        <pc:sldMkLst>
          <pc:docMk/>
          <pc:sldMk cId="0" sldId="270"/>
        </pc:sldMkLst>
        <pc:spChg chg="mod">
          <ac:chgData name="Kevin Desai" userId="759d0333-e80f-43e9-9a9d-29343a9d66ae" providerId="ADAL" clId="{DF91983A-6D1D-41EC-8646-EE3EBF0DAA85}" dt="2020-08-25T18:54:06.258" v="49" actId="20577"/>
          <ac:spMkLst>
            <pc:docMk/>
            <pc:sldMk cId="0" sldId="270"/>
            <ac:spMk id="174" creationId="{00000000-0000-0000-0000-000000000000}"/>
          </ac:spMkLst>
        </pc:spChg>
      </pc:sldChg>
      <pc:sldChg chg="modSp mod">
        <pc:chgData name="Kevin Desai" userId="759d0333-e80f-43e9-9a9d-29343a9d66ae" providerId="ADAL" clId="{DF91983A-6D1D-41EC-8646-EE3EBF0DAA85}" dt="2020-08-25T18:54:13.544" v="65" actId="20577"/>
        <pc:sldMkLst>
          <pc:docMk/>
          <pc:sldMk cId="0" sldId="271"/>
        </pc:sldMkLst>
        <pc:spChg chg="mod">
          <ac:chgData name="Kevin Desai" userId="759d0333-e80f-43e9-9a9d-29343a9d66ae" providerId="ADAL" clId="{DF91983A-6D1D-41EC-8646-EE3EBF0DAA85}" dt="2020-08-25T18:54:13.544" v="65" actId="20577"/>
          <ac:spMkLst>
            <pc:docMk/>
            <pc:sldMk cId="0" sldId="271"/>
            <ac:spMk id="187" creationId="{00000000-0000-0000-0000-000000000000}"/>
          </ac:spMkLst>
        </pc:spChg>
      </pc:sldChg>
      <pc:sldChg chg="addSp delSp modSp add mod ord modAnim">
        <pc:chgData name="Kevin Desai" userId="759d0333-e80f-43e9-9a9d-29343a9d66ae" providerId="ADAL" clId="{DF91983A-6D1D-41EC-8646-EE3EBF0DAA85}" dt="2020-08-25T23:22:01.809" v="699" actId="2711"/>
        <pc:sldMkLst>
          <pc:docMk/>
          <pc:sldMk cId="3017562631" sldId="272"/>
        </pc:sldMkLst>
        <pc:spChg chg="add del mod">
          <ac:chgData name="Kevin Desai" userId="759d0333-e80f-43e9-9a9d-29343a9d66ae" providerId="ADAL" clId="{DF91983A-6D1D-41EC-8646-EE3EBF0DAA85}" dt="2020-08-25T18:57:02.416" v="98" actId="478"/>
          <ac:spMkLst>
            <pc:docMk/>
            <pc:sldMk cId="3017562631" sldId="272"/>
            <ac:spMk id="3" creationId="{2A12416A-FABA-479C-B1C4-046E8108E5FE}"/>
          </ac:spMkLst>
        </pc:spChg>
        <pc:spChg chg="add mod">
          <ac:chgData name="Kevin Desai" userId="759d0333-e80f-43e9-9a9d-29343a9d66ae" providerId="ADAL" clId="{DF91983A-6D1D-41EC-8646-EE3EBF0DAA85}" dt="2020-08-25T23:17:28.756" v="596" actId="113"/>
          <ac:spMkLst>
            <pc:docMk/>
            <pc:sldMk cId="3017562631" sldId="272"/>
            <ac:spMk id="14" creationId="{6D2D8BFC-9288-4402-8C52-705569BC367D}"/>
          </ac:spMkLst>
        </pc:spChg>
        <pc:spChg chg="mod">
          <ac:chgData name="Kevin Desai" userId="759d0333-e80f-43e9-9a9d-29343a9d66ae" providerId="ADAL" clId="{DF91983A-6D1D-41EC-8646-EE3EBF0DAA85}" dt="2020-08-25T23:06:51.544" v="246" actId="20577"/>
          <ac:spMkLst>
            <pc:docMk/>
            <pc:sldMk cId="3017562631" sldId="272"/>
            <ac:spMk id="174" creationId="{00000000-0000-0000-0000-000000000000}"/>
          </ac:spMkLst>
        </pc:spChg>
        <pc:spChg chg="del">
          <ac:chgData name="Kevin Desai" userId="759d0333-e80f-43e9-9a9d-29343a9d66ae" providerId="ADAL" clId="{DF91983A-6D1D-41EC-8646-EE3EBF0DAA85}" dt="2020-08-25T18:57:00.198" v="97" actId="478"/>
          <ac:spMkLst>
            <pc:docMk/>
            <pc:sldMk cId="3017562631" sldId="272"/>
            <ac:spMk id="175" creationId="{00000000-0000-0000-0000-000000000000}"/>
          </ac:spMkLst>
        </pc:spChg>
        <pc:spChg chg="mod">
          <ac:chgData name="Kevin Desai" userId="759d0333-e80f-43e9-9a9d-29343a9d66ae" providerId="ADAL" clId="{DF91983A-6D1D-41EC-8646-EE3EBF0DAA85}" dt="2020-08-25T23:17:35.590" v="597" actId="1076"/>
          <ac:spMkLst>
            <pc:docMk/>
            <pc:sldMk cId="3017562631" sldId="272"/>
            <ac:spMk id="176"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7"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8"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9"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0"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1" creationId="{00000000-0000-0000-0000-000000000000}"/>
          </ac:spMkLst>
        </pc:spChg>
        <pc:spChg chg="del">
          <ac:chgData name="Kevin Desai" userId="759d0333-e80f-43e9-9a9d-29343a9d66ae" providerId="ADAL" clId="{DF91983A-6D1D-41EC-8646-EE3EBF0DAA85}" dt="2020-08-25T18:57:09.906" v="100" actId="478"/>
          <ac:spMkLst>
            <pc:docMk/>
            <pc:sldMk cId="3017562631" sldId="272"/>
            <ac:spMk id="182" creationId="{00000000-0000-0000-0000-000000000000}"/>
          </ac:spMkLst>
        </pc:spChg>
        <pc:graphicFrameChg chg="add mod modGraphic">
          <ac:chgData name="Kevin Desai" userId="759d0333-e80f-43e9-9a9d-29343a9d66ae" providerId="ADAL" clId="{DF91983A-6D1D-41EC-8646-EE3EBF0DAA85}" dt="2020-08-25T23:22:01.809" v="699" actId="2711"/>
          <ac:graphicFrameMkLst>
            <pc:docMk/>
            <pc:sldMk cId="3017562631" sldId="272"/>
            <ac:graphicFrameMk id="4" creationId="{8D8F7D50-AE72-4F30-BADE-BFF9E1807FD6}"/>
          </ac:graphicFrameMkLst>
        </pc:graphicFrameChg>
      </pc:sldChg>
      <pc:sldChg chg="add del">
        <pc:chgData name="Kevin Desai" userId="759d0333-e80f-43e9-9a9d-29343a9d66ae" providerId="ADAL" clId="{DF91983A-6D1D-41EC-8646-EE3EBF0DAA85}" dt="2020-08-25T18:56:44.942" v="67" actId="2890"/>
        <pc:sldMkLst>
          <pc:docMk/>
          <pc:sldMk cId="3301826449" sldId="272"/>
        </pc:sldMkLst>
      </pc:sldChg>
      <pc:sldChg chg="addSp modSp add del mod">
        <pc:chgData name="Kevin Desai" userId="759d0333-e80f-43e9-9a9d-29343a9d66ae" providerId="ADAL" clId="{DF91983A-6D1D-41EC-8646-EE3EBF0DAA85}" dt="2020-08-25T23:24:14.510" v="737" actId="20577"/>
        <pc:sldMkLst>
          <pc:docMk/>
          <pc:sldMk cId="463437545" sldId="273"/>
        </pc:sldMkLst>
        <pc:spChg chg="add mod">
          <ac:chgData name="Kevin Desai" userId="759d0333-e80f-43e9-9a9d-29343a9d66ae" providerId="ADAL" clId="{DF91983A-6D1D-41EC-8646-EE3EBF0DAA85}" dt="2020-08-25T23:18:32.969" v="605" actId="1076"/>
          <ac:spMkLst>
            <pc:docMk/>
            <pc:sldMk cId="463437545" sldId="273"/>
            <ac:spMk id="6" creationId="{5EA2EBC5-7E03-4283-90B5-25E06EB0DA90}"/>
          </ac:spMkLst>
        </pc:spChg>
        <pc:spChg chg="mod">
          <ac:chgData name="Kevin Desai" userId="759d0333-e80f-43e9-9a9d-29343a9d66ae" providerId="ADAL" clId="{DF91983A-6D1D-41EC-8646-EE3EBF0DAA85}" dt="2020-08-25T23:24:14.510" v="737" actId="20577"/>
          <ac:spMkLst>
            <pc:docMk/>
            <pc:sldMk cId="463437545" sldId="273"/>
            <ac:spMk id="174" creationId="{00000000-0000-0000-0000-000000000000}"/>
          </ac:spMkLst>
        </pc:spChg>
        <pc:spChg chg="mod">
          <ac:chgData name="Kevin Desai" userId="759d0333-e80f-43e9-9a9d-29343a9d66ae" providerId="ADAL" clId="{DF91983A-6D1D-41EC-8646-EE3EBF0DAA85}" dt="2020-08-25T23:18:07.465" v="601" actId="1076"/>
          <ac:spMkLst>
            <pc:docMk/>
            <pc:sldMk cId="463437545" sldId="273"/>
            <ac:spMk id="176" creationId="{00000000-0000-0000-0000-000000000000}"/>
          </ac:spMkLst>
        </pc:spChg>
        <pc:graphicFrameChg chg="modGraphic">
          <ac:chgData name="Kevin Desai" userId="759d0333-e80f-43e9-9a9d-29343a9d66ae" providerId="ADAL" clId="{DF91983A-6D1D-41EC-8646-EE3EBF0DAA85}" dt="2020-08-25T23:22:17.936" v="702" actId="14734"/>
          <ac:graphicFrameMkLst>
            <pc:docMk/>
            <pc:sldMk cId="463437545" sldId="273"/>
            <ac:graphicFrameMk id="4" creationId="{8D8F7D50-AE72-4F30-BADE-BFF9E1807FD6}"/>
          </ac:graphicFrameMkLst>
        </pc:graphicFrameChg>
      </pc:sldChg>
      <pc:sldChg chg="modSp add del mod">
        <pc:chgData name="Kevin Desai" userId="759d0333-e80f-43e9-9a9d-29343a9d66ae" providerId="ADAL" clId="{DF91983A-6D1D-41EC-8646-EE3EBF0DAA85}" dt="2020-08-25T23:24:18.509" v="738" actId="20577"/>
        <pc:sldMkLst>
          <pc:docMk/>
          <pc:sldMk cId="2889096384" sldId="274"/>
        </pc:sldMkLst>
        <pc:spChg chg="mod">
          <ac:chgData name="Kevin Desai" userId="759d0333-e80f-43e9-9a9d-29343a9d66ae" providerId="ADAL" clId="{DF91983A-6D1D-41EC-8646-EE3EBF0DAA85}" dt="2020-08-25T23:24:18.509" v="738" actId="20577"/>
          <ac:spMkLst>
            <pc:docMk/>
            <pc:sldMk cId="2889096384" sldId="274"/>
            <ac:spMk id="174" creationId="{00000000-0000-0000-0000-000000000000}"/>
          </ac:spMkLst>
        </pc:spChg>
        <pc:spChg chg="mod">
          <ac:chgData name="Kevin Desai" userId="759d0333-e80f-43e9-9a9d-29343a9d66ae" providerId="ADAL" clId="{DF91983A-6D1D-41EC-8646-EE3EBF0DAA85}" dt="2020-08-25T23:19:55.440" v="621" actId="1076"/>
          <ac:spMkLst>
            <pc:docMk/>
            <pc:sldMk cId="2889096384" sldId="274"/>
            <ac:spMk id="176" creationId="{00000000-0000-0000-0000-000000000000}"/>
          </ac:spMkLst>
        </pc:spChg>
        <pc:graphicFrameChg chg="modGraphic">
          <ac:chgData name="Kevin Desai" userId="759d0333-e80f-43e9-9a9d-29343a9d66ae" providerId="ADAL" clId="{DF91983A-6D1D-41EC-8646-EE3EBF0DAA85}" dt="2020-08-25T23:23:55.656" v="734" actId="20577"/>
          <ac:graphicFrameMkLst>
            <pc:docMk/>
            <pc:sldMk cId="2889096384" sldId="274"/>
            <ac:graphicFrameMk id="4" creationId="{8D8F7D50-AE72-4F30-BADE-BFF9E1807FD6}"/>
          </ac:graphicFrameMkLst>
        </pc:graphicFrameChg>
      </pc:sldChg>
      <pc:sldChg chg="del">
        <pc:chgData name="Kevin Desai" userId="759d0333-e80f-43e9-9a9d-29343a9d66ae" providerId="ADAL" clId="{DF91983A-6D1D-41EC-8646-EE3EBF0DAA85}" dt="2020-08-25T18:49:59.795" v="35" actId="47"/>
        <pc:sldMkLst>
          <pc:docMk/>
          <pc:sldMk cId="4206240740" sldId="275"/>
        </pc:sldMkLst>
      </pc:sldChg>
      <pc:sldChg chg="del">
        <pc:chgData name="Kevin Desai" userId="759d0333-e80f-43e9-9a9d-29343a9d66ae" providerId="ADAL" clId="{DF91983A-6D1D-41EC-8646-EE3EBF0DAA85}" dt="2020-08-25T18:50:02.148" v="36" actId="47"/>
        <pc:sldMkLst>
          <pc:docMk/>
          <pc:sldMk cId="451067587" sldId="278"/>
        </pc:sldMkLst>
      </pc:sldChg>
    </pc:docChg>
  </pc:docChgLst>
  <pc:docChgLst>
    <pc:chgData name="Kevin Desai" userId="759d0333-e80f-43e9-9a9d-29343a9d66ae" providerId="ADAL" clId="{90186585-3B96-4F51-B8B4-6B912644209F}"/>
    <pc:docChg chg="undo custSel addSld delSld modSld">
      <pc:chgData name="Kevin Desai" userId="759d0333-e80f-43e9-9a9d-29343a9d66ae" providerId="ADAL" clId="{90186585-3B96-4F51-B8B4-6B912644209F}" dt="2020-08-25T23:37:46.021" v="193" actId="14100"/>
      <pc:docMkLst>
        <pc:docMk/>
      </pc:docMkLst>
      <pc:sldChg chg="modSp mod">
        <pc:chgData name="Kevin Desai" userId="759d0333-e80f-43e9-9a9d-29343a9d66ae" providerId="ADAL" clId="{90186585-3B96-4F51-B8B4-6B912644209F}" dt="2020-08-25T23:25:37.792" v="28" actId="20577"/>
        <pc:sldMkLst>
          <pc:docMk/>
          <pc:sldMk cId="0" sldId="256"/>
        </pc:sldMkLst>
        <pc:spChg chg="mod">
          <ac:chgData name="Kevin Desai" userId="759d0333-e80f-43e9-9a9d-29343a9d66ae" providerId="ADAL" clId="{90186585-3B96-4F51-B8B4-6B912644209F}" dt="2020-08-25T23:25:37.792" v="28" actId="20577"/>
          <ac:spMkLst>
            <pc:docMk/>
            <pc:sldMk cId="0" sldId="256"/>
            <ac:spMk id="61" creationId="{00000000-0000-0000-0000-000000000000}"/>
          </ac:spMkLst>
        </pc:spChg>
      </pc:sldChg>
      <pc:sldChg chg="add">
        <pc:chgData name="Kevin Desai" userId="759d0333-e80f-43e9-9a9d-29343a9d66ae" providerId="ADAL" clId="{90186585-3B96-4F51-B8B4-6B912644209F}" dt="2020-08-25T23:27:39.075" v="30"/>
        <pc:sldMkLst>
          <pc:docMk/>
          <pc:sldMk cId="0" sldId="258"/>
        </pc:sldMkLst>
      </pc:sldChg>
      <pc:sldChg chg="modSp add mod">
        <pc:chgData name="Kevin Desai" userId="759d0333-e80f-43e9-9a9d-29343a9d66ae" providerId="ADAL" clId="{90186585-3B96-4F51-B8B4-6B912644209F}" dt="2020-08-25T23:28:15.498" v="34" actId="1076"/>
        <pc:sldMkLst>
          <pc:docMk/>
          <pc:sldMk cId="0" sldId="259"/>
        </pc:sldMkLst>
        <pc:spChg chg="mod">
          <ac:chgData name="Kevin Desai" userId="759d0333-e80f-43e9-9a9d-29343a9d66ae" providerId="ADAL" clId="{90186585-3B96-4F51-B8B4-6B912644209F}" dt="2020-08-25T23:28:15.498" v="34" actId="1076"/>
          <ac:spMkLst>
            <pc:docMk/>
            <pc:sldMk cId="0" sldId="259"/>
            <ac:spMk id="87" creationId="{00000000-0000-0000-0000-000000000000}"/>
          </ac:spMkLst>
        </pc:spChg>
      </pc:sldChg>
      <pc:sldChg chg="modSp add mod">
        <pc:chgData name="Kevin Desai" userId="759d0333-e80f-43e9-9a9d-29343a9d66ae" providerId="ADAL" clId="{90186585-3B96-4F51-B8B4-6B912644209F}" dt="2020-08-25T23:30:09.716" v="36" actId="122"/>
        <pc:sldMkLst>
          <pc:docMk/>
          <pc:sldMk cId="0" sldId="260"/>
        </pc:sldMkLst>
        <pc:graphicFrameChg chg="modGraphic">
          <ac:chgData name="Kevin Desai" userId="759d0333-e80f-43e9-9a9d-29343a9d66ae" providerId="ADAL" clId="{90186585-3B96-4F51-B8B4-6B912644209F}" dt="2020-08-25T23:30:09.716" v="36" actId="122"/>
          <ac:graphicFrameMkLst>
            <pc:docMk/>
            <pc:sldMk cId="0" sldId="260"/>
            <ac:graphicFrameMk id="94" creationId="{00000000-0000-0000-0000-000000000000}"/>
          </ac:graphicFrameMkLst>
        </pc:graphicFrameChg>
      </pc:sldChg>
      <pc:sldChg chg="modSp add mod">
        <pc:chgData name="Kevin Desai" userId="759d0333-e80f-43e9-9a9d-29343a9d66ae" providerId="ADAL" clId="{90186585-3B96-4F51-B8B4-6B912644209F}" dt="2020-08-25T23:31:45.494" v="100" actId="20577"/>
        <pc:sldMkLst>
          <pc:docMk/>
          <pc:sldMk cId="0" sldId="261"/>
        </pc:sldMkLst>
        <pc:spChg chg="mod">
          <ac:chgData name="Kevin Desai" userId="759d0333-e80f-43e9-9a9d-29343a9d66ae" providerId="ADAL" clId="{90186585-3B96-4F51-B8B4-6B912644209F}" dt="2020-08-25T23:31:45.494" v="100" actId="20577"/>
          <ac:spMkLst>
            <pc:docMk/>
            <pc:sldMk cId="0" sldId="261"/>
            <ac:spMk id="102" creationId="{00000000-0000-0000-0000-000000000000}"/>
          </ac:spMkLst>
        </pc:spChg>
        <pc:spChg chg="mod">
          <ac:chgData name="Kevin Desai" userId="759d0333-e80f-43e9-9a9d-29343a9d66ae" providerId="ADAL" clId="{90186585-3B96-4F51-B8B4-6B912644209F}" dt="2020-08-25T23:30:01.988" v="35" actId="1076"/>
          <ac:spMkLst>
            <pc:docMk/>
            <pc:sldMk cId="0" sldId="261"/>
            <ac:spMk id="103" creationId="{00000000-0000-0000-0000-000000000000}"/>
          </ac:spMkLst>
        </pc:spChg>
      </pc:sldChg>
      <pc:sldChg chg="add del">
        <pc:chgData name="Kevin Desai" userId="759d0333-e80f-43e9-9a9d-29343a9d66ae" providerId="ADAL" clId="{90186585-3B96-4F51-B8B4-6B912644209F}" dt="2020-08-25T23:27:59.378" v="33" actId="47"/>
        <pc:sldMkLst>
          <pc:docMk/>
          <pc:sldMk cId="0" sldId="262"/>
        </pc:sldMkLst>
      </pc:sldChg>
      <pc:sldChg chg="modSp add mod">
        <pc:chgData name="Kevin Desai" userId="759d0333-e80f-43e9-9a9d-29343a9d66ae" providerId="ADAL" clId="{90186585-3B96-4F51-B8B4-6B912644209F}" dt="2020-08-25T23:32:28.822" v="105" actId="1076"/>
        <pc:sldMkLst>
          <pc:docMk/>
          <pc:sldMk cId="0" sldId="264"/>
        </pc:sldMkLst>
        <pc:spChg chg="mod">
          <ac:chgData name="Kevin Desai" userId="759d0333-e80f-43e9-9a9d-29343a9d66ae" providerId="ADAL" clId="{90186585-3B96-4F51-B8B4-6B912644209F}" dt="2020-08-25T23:32:28.822" v="105" actId="1076"/>
          <ac:spMkLst>
            <pc:docMk/>
            <pc:sldMk cId="0" sldId="264"/>
            <ac:spMk id="126" creationId="{00000000-0000-0000-0000-000000000000}"/>
          </ac:spMkLst>
        </pc:spChg>
      </pc:sldChg>
      <pc:sldChg chg="modSp add mod">
        <pc:chgData name="Kevin Desai" userId="759d0333-e80f-43e9-9a9d-29343a9d66ae" providerId="ADAL" clId="{90186585-3B96-4F51-B8B4-6B912644209F}" dt="2020-08-25T23:32:55.079" v="111" actId="14100"/>
        <pc:sldMkLst>
          <pc:docMk/>
          <pc:sldMk cId="0" sldId="265"/>
        </pc:sldMkLst>
        <pc:spChg chg="mod">
          <ac:chgData name="Kevin Desai" userId="759d0333-e80f-43e9-9a9d-29343a9d66ae" providerId="ADAL" clId="{90186585-3B96-4F51-B8B4-6B912644209F}" dt="2020-08-25T23:32:40.764" v="109" actId="1076"/>
          <ac:spMkLst>
            <pc:docMk/>
            <pc:sldMk cId="0" sldId="265"/>
            <ac:spMk id="134" creationId="{00000000-0000-0000-0000-000000000000}"/>
          </ac:spMkLst>
        </pc:spChg>
        <pc:spChg chg="mod">
          <ac:chgData name="Kevin Desai" userId="759d0333-e80f-43e9-9a9d-29343a9d66ae" providerId="ADAL" clId="{90186585-3B96-4F51-B8B4-6B912644209F}" dt="2020-08-25T23:32:55.079" v="111" actId="14100"/>
          <ac:spMkLst>
            <pc:docMk/>
            <pc:sldMk cId="0" sldId="265"/>
            <ac:spMk id="136" creationId="{00000000-0000-0000-0000-000000000000}"/>
          </ac:spMkLst>
        </pc:spChg>
        <pc:cxnChg chg="mod">
          <ac:chgData name="Kevin Desai" userId="759d0333-e80f-43e9-9a9d-29343a9d66ae" providerId="ADAL" clId="{90186585-3B96-4F51-B8B4-6B912644209F}" dt="2020-08-25T23:32:55.079" v="111" actId="14100"/>
          <ac:cxnSpMkLst>
            <pc:docMk/>
            <pc:sldMk cId="0" sldId="265"/>
            <ac:cxnSpMk id="135" creationId="{00000000-0000-0000-0000-000000000000}"/>
          </ac:cxnSpMkLst>
        </pc:cxnChg>
      </pc:sldChg>
      <pc:sldChg chg="modSp add mod">
        <pc:chgData name="Kevin Desai" userId="759d0333-e80f-43e9-9a9d-29343a9d66ae" providerId="ADAL" clId="{90186585-3B96-4F51-B8B4-6B912644209F}" dt="2020-08-25T23:33:15.842" v="116" actId="20577"/>
        <pc:sldMkLst>
          <pc:docMk/>
          <pc:sldMk cId="0" sldId="266"/>
        </pc:sldMkLst>
        <pc:spChg chg="mod">
          <ac:chgData name="Kevin Desai" userId="759d0333-e80f-43e9-9a9d-29343a9d66ae" providerId="ADAL" clId="{90186585-3B96-4F51-B8B4-6B912644209F}" dt="2020-08-25T23:33:15.842" v="116" actId="20577"/>
          <ac:spMkLst>
            <pc:docMk/>
            <pc:sldMk cId="0" sldId="266"/>
            <ac:spMk id="144" creationId="{00000000-0000-0000-0000-000000000000}"/>
          </ac:spMkLst>
        </pc:spChg>
      </pc:sldChg>
      <pc:sldChg chg="modSp add mod">
        <pc:chgData name="Kevin Desai" userId="759d0333-e80f-43e9-9a9d-29343a9d66ae" providerId="ADAL" clId="{90186585-3B96-4F51-B8B4-6B912644209F}" dt="2020-08-25T23:33:42.949" v="123" actId="20577"/>
        <pc:sldMkLst>
          <pc:docMk/>
          <pc:sldMk cId="0" sldId="267"/>
        </pc:sldMkLst>
        <pc:spChg chg="mod">
          <ac:chgData name="Kevin Desai" userId="759d0333-e80f-43e9-9a9d-29343a9d66ae" providerId="ADAL" clId="{90186585-3B96-4F51-B8B4-6B912644209F}" dt="2020-08-25T23:33:42.949" v="123" actId="20577"/>
          <ac:spMkLst>
            <pc:docMk/>
            <pc:sldMk cId="0" sldId="267"/>
            <ac:spMk id="153" creationId="{00000000-0000-0000-0000-000000000000}"/>
          </ac:spMkLst>
        </pc:spChg>
      </pc:sldChg>
      <pc:sldChg chg="modSp add mod">
        <pc:chgData name="Kevin Desai" userId="759d0333-e80f-43e9-9a9d-29343a9d66ae" providerId="ADAL" clId="{90186585-3B96-4F51-B8B4-6B912644209F}" dt="2020-08-25T23:34:05.938" v="132" actId="20577"/>
        <pc:sldMkLst>
          <pc:docMk/>
          <pc:sldMk cId="0" sldId="268"/>
        </pc:sldMkLst>
        <pc:spChg chg="mod">
          <ac:chgData name="Kevin Desai" userId="759d0333-e80f-43e9-9a9d-29343a9d66ae" providerId="ADAL" clId="{90186585-3B96-4F51-B8B4-6B912644209F}" dt="2020-08-25T23:34:05.938" v="132" actId="20577"/>
          <ac:spMkLst>
            <pc:docMk/>
            <pc:sldMk cId="0" sldId="268"/>
            <ac:spMk id="160" creationId="{00000000-0000-0000-0000-000000000000}"/>
          </ac:spMkLst>
        </pc:spChg>
      </pc:sldChg>
      <pc:sldChg chg="modSp add del mod">
        <pc:chgData name="Kevin Desai" userId="759d0333-e80f-43e9-9a9d-29343a9d66ae" providerId="ADAL" clId="{90186585-3B96-4F51-B8B4-6B912644209F}" dt="2020-08-25T23:37:35.457" v="192" actId="1076"/>
        <pc:sldMkLst>
          <pc:docMk/>
          <pc:sldMk cId="0" sldId="269"/>
        </pc:sldMkLst>
        <pc:spChg chg="mod">
          <ac:chgData name="Kevin Desai" userId="759d0333-e80f-43e9-9a9d-29343a9d66ae" providerId="ADAL" clId="{90186585-3B96-4F51-B8B4-6B912644209F}" dt="2020-08-25T23:37:35.457" v="192" actId="1076"/>
          <ac:spMkLst>
            <pc:docMk/>
            <pc:sldMk cId="0" sldId="269"/>
            <ac:spMk id="168" creationId="{00000000-0000-0000-0000-000000000000}"/>
          </ac:spMkLst>
        </pc:spChg>
        <pc:spChg chg="mod">
          <ac:chgData name="Kevin Desai" userId="759d0333-e80f-43e9-9a9d-29343a9d66ae" providerId="ADAL" clId="{90186585-3B96-4F51-B8B4-6B912644209F}" dt="2020-08-25T23:37:27.084" v="190" actId="1076"/>
          <ac:spMkLst>
            <pc:docMk/>
            <pc:sldMk cId="0" sldId="269"/>
            <ac:spMk id="169" creationId="{00000000-0000-0000-0000-000000000000}"/>
          </ac:spMkLst>
        </pc:spChg>
        <pc:spChg chg="mod">
          <ac:chgData name="Kevin Desai" userId="759d0333-e80f-43e9-9a9d-29343a9d66ae" providerId="ADAL" clId="{90186585-3B96-4F51-B8B4-6B912644209F}" dt="2020-08-25T23:37:17.885" v="188" actId="1076"/>
          <ac:spMkLst>
            <pc:docMk/>
            <pc:sldMk cId="0" sldId="269"/>
            <ac:spMk id="170" creationId="{00000000-0000-0000-0000-000000000000}"/>
          </ac:spMkLst>
        </pc:spChg>
      </pc:sldChg>
      <pc:sldChg chg="modSp add del mod">
        <pc:chgData name="Kevin Desai" userId="759d0333-e80f-43e9-9a9d-29343a9d66ae" providerId="ADAL" clId="{90186585-3B96-4F51-B8B4-6B912644209F}" dt="2020-08-25T23:35:28.041" v="162" actId="20577"/>
        <pc:sldMkLst>
          <pc:docMk/>
          <pc:sldMk cId="0" sldId="270"/>
        </pc:sldMkLst>
        <pc:spChg chg="mod">
          <ac:chgData name="Kevin Desai" userId="759d0333-e80f-43e9-9a9d-29343a9d66ae" providerId="ADAL" clId="{90186585-3B96-4F51-B8B4-6B912644209F}" dt="2020-08-25T23:35:28.041" v="162" actId="20577"/>
          <ac:spMkLst>
            <pc:docMk/>
            <pc:sldMk cId="0" sldId="270"/>
            <ac:spMk id="176" creationId="{00000000-0000-0000-0000-000000000000}"/>
          </ac:spMkLst>
        </pc:spChg>
        <pc:spChg chg="mod">
          <ac:chgData name="Kevin Desai" userId="759d0333-e80f-43e9-9a9d-29343a9d66ae" providerId="ADAL" clId="{90186585-3B96-4F51-B8B4-6B912644209F}" dt="2020-08-25T23:35:18.303" v="158" actId="14100"/>
          <ac:spMkLst>
            <pc:docMk/>
            <pc:sldMk cId="0" sldId="270"/>
            <ac:spMk id="177" creationId="{00000000-0000-0000-0000-000000000000}"/>
          </ac:spMkLst>
        </pc:spChg>
        <pc:spChg chg="mod">
          <ac:chgData name="Kevin Desai" userId="759d0333-e80f-43e9-9a9d-29343a9d66ae" providerId="ADAL" clId="{90186585-3B96-4F51-B8B4-6B912644209F}" dt="2020-08-25T23:34:38.070" v="147" actId="20577"/>
          <ac:spMkLst>
            <pc:docMk/>
            <pc:sldMk cId="0" sldId="270"/>
            <ac:spMk id="178" creationId="{00000000-0000-0000-0000-000000000000}"/>
          </ac:spMkLst>
        </pc:spChg>
        <pc:spChg chg="mod">
          <ac:chgData name="Kevin Desai" userId="759d0333-e80f-43e9-9a9d-29343a9d66ae" providerId="ADAL" clId="{90186585-3B96-4F51-B8B4-6B912644209F}" dt="2020-08-25T23:35:06.866" v="156" actId="1076"/>
          <ac:spMkLst>
            <pc:docMk/>
            <pc:sldMk cId="0" sldId="270"/>
            <ac:spMk id="179" creationId="{00000000-0000-0000-0000-000000000000}"/>
          </ac:spMkLst>
        </pc:spChg>
      </pc:sldChg>
      <pc:sldChg chg="modSp add del mod">
        <pc:chgData name="Kevin Desai" userId="759d0333-e80f-43e9-9a9d-29343a9d66ae" providerId="ADAL" clId="{90186585-3B96-4F51-B8B4-6B912644209F}" dt="2020-08-25T23:37:46.021" v="193" actId="14100"/>
        <pc:sldMkLst>
          <pc:docMk/>
          <pc:sldMk cId="0" sldId="271"/>
        </pc:sldMkLst>
        <pc:spChg chg="mod">
          <ac:chgData name="Kevin Desai" userId="759d0333-e80f-43e9-9a9d-29343a9d66ae" providerId="ADAL" clId="{90186585-3B96-4F51-B8B4-6B912644209F}" dt="2020-08-25T23:37:46.021" v="193" actId="14100"/>
          <ac:spMkLst>
            <pc:docMk/>
            <pc:sldMk cId="0" sldId="271"/>
            <ac:spMk id="186" creationId="{00000000-0000-0000-0000-000000000000}"/>
          </ac:spMkLst>
        </pc:spChg>
      </pc:sldChg>
      <pc:sldChg chg="del">
        <pc:chgData name="Kevin Desai" userId="759d0333-e80f-43e9-9a9d-29343a9d66ae" providerId="ADAL" clId="{90186585-3B96-4F51-B8B4-6B912644209F}" dt="2020-08-25T23:27:37.148" v="29" actId="47"/>
        <pc:sldMkLst>
          <pc:docMk/>
          <pc:sldMk cId="3017562631" sldId="272"/>
        </pc:sldMkLst>
      </pc:sldChg>
      <pc:sldChg chg="del">
        <pc:chgData name="Kevin Desai" userId="759d0333-e80f-43e9-9a9d-29343a9d66ae" providerId="ADAL" clId="{90186585-3B96-4F51-B8B4-6B912644209F}" dt="2020-08-25T23:27:37.148" v="29" actId="47"/>
        <pc:sldMkLst>
          <pc:docMk/>
          <pc:sldMk cId="463437545" sldId="273"/>
        </pc:sldMkLst>
      </pc:sldChg>
      <pc:sldChg chg="del">
        <pc:chgData name="Kevin Desai" userId="759d0333-e80f-43e9-9a9d-29343a9d66ae" providerId="ADAL" clId="{90186585-3B96-4F51-B8B4-6B912644209F}" dt="2020-08-25T23:27:37.148" v="29" actId="47"/>
        <pc:sldMkLst>
          <pc:docMk/>
          <pc:sldMk cId="2889096384" sldId="274"/>
        </pc:sldMkLst>
      </pc:sldChg>
      <pc:sldMasterChg chg="delSldLayout">
        <pc:chgData name="Kevin Desai" userId="759d0333-e80f-43e9-9a9d-29343a9d66ae" providerId="ADAL" clId="{90186585-3B96-4F51-B8B4-6B912644209F}" dt="2020-08-25T23:27:37.148" v="29" actId="47"/>
        <pc:sldMasterMkLst>
          <pc:docMk/>
          <pc:sldMasterMk cId="0" sldId="2147483660"/>
        </pc:sldMasterMkLst>
        <pc:sldLayoutChg chg="del">
          <pc:chgData name="Kevin Desai" userId="759d0333-e80f-43e9-9a9d-29343a9d66ae" providerId="ADAL" clId="{90186585-3B96-4F51-B8B4-6B912644209F}" dt="2020-08-25T23:27:37.148" v="29" actId="47"/>
          <pc:sldLayoutMkLst>
            <pc:docMk/>
            <pc:sldMasterMk cId="0" sldId="2147483660"/>
            <pc:sldLayoutMk cId="2779821285" sldId="2147483661"/>
          </pc:sldLayoutMkLst>
        </pc:sldLayoutChg>
      </pc:sldMasterChg>
    </pc:docChg>
  </pc:docChgLst>
  <pc:docChgLst>
    <pc:chgData name="Kevin Desai" userId="759d0333-e80f-43e9-9a9d-29343a9d66ae" providerId="ADAL" clId="{5B656BDE-A06C-432A-8574-3A11FA30C60F}"/>
    <pc:docChg chg="modSld">
      <pc:chgData name="Kevin Desai" userId="759d0333-e80f-43e9-9a9d-29343a9d66ae" providerId="ADAL" clId="{5B656BDE-A06C-432A-8574-3A11FA30C60F}" dt="2020-08-26T00:28:19.854" v="2" actId="20577"/>
      <pc:docMkLst>
        <pc:docMk/>
      </pc:docMkLst>
      <pc:sldChg chg="modSp mod">
        <pc:chgData name="Kevin Desai" userId="759d0333-e80f-43e9-9a9d-29343a9d66ae" providerId="ADAL" clId="{5B656BDE-A06C-432A-8574-3A11FA30C60F}" dt="2020-08-26T00:28:19.854" v="2" actId="20577"/>
        <pc:sldMkLst>
          <pc:docMk/>
          <pc:sldMk cId="0" sldId="256"/>
        </pc:sldMkLst>
        <pc:spChg chg="mod">
          <ac:chgData name="Kevin Desai" userId="759d0333-e80f-43e9-9a9d-29343a9d66ae" providerId="ADAL" clId="{5B656BDE-A06C-432A-8574-3A11FA30C60F}" dt="2020-08-26T00:28:19.854" v="2" actId="20577"/>
          <ac:spMkLst>
            <pc:docMk/>
            <pc:sldMk cId="0" sldId="256"/>
            <ac:spMk id="61" creationId="{00000000-0000-0000-0000-000000000000}"/>
          </ac:spMkLst>
        </pc:spChg>
      </pc:sldChg>
    </pc:docChg>
  </pc:docChgLst>
  <pc:docChgLst>
    <pc:chgData name="Kevin Desai" userId="759d0333-e80f-43e9-9a9d-29343a9d66ae" providerId="ADAL" clId="{D86772E1-7028-4EDA-B06F-2FB8BEF5D940}"/>
    <pc:docChg chg="undo custSel addSld delSld modSld">
      <pc:chgData name="Kevin Desai" userId="759d0333-e80f-43e9-9a9d-29343a9d66ae" providerId="ADAL" clId="{D86772E1-7028-4EDA-B06F-2FB8BEF5D940}" dt="2020-09-23T23:07:14.041" v="23" actId="47"/>
      <pc:docMkLst>
        <pc:docMk/>
      </pc:docMkLst>
      <pc:sldChg chg="modSp mod">
        <pc:chgData name="Kevin Desai" userId="759d0333-e80f-43e9-9a9d-29343a9d66ae" providerId="ADAL" clId="{D86772E1-7028-4EDA-B06F-2FB8BEF5D940}" dt="2020-09-23T20:57:30.958" v="14" actId="20577"/>
        <pc:sldMkLst>
          <pc:docMk/>
          <pc:sldMk cId="0" sldId="256"/>
        </pc:sldMkLst>
        <pc:spChg chg="mod">
          <ac:chgData name="Kevin Desai" userId="759d0333-e80f-43e9-9a9d-29343a9d66ae" providerId="ADAL" clId="{D86772E1-7028-4EDA-B06F-2FB8BEF5D940}" dt="2020-09-23T20:57:30.958" v="14" actId="20577"/>
          <ac:spMkLst>
            <pc:docMk/>
            <pc:sldMk cId="0" sldId="256"/>
            <ac:spMk id="61" creationId="{00000000-0000-0000-0000-000000000000}"/>
          </ac:spMkLst>
        </pc:spChg>
      </pc:sldChg>
      <pc:sldChg chg="add">
        <pc:chgData name="Kevin Desai" userId="759d0333-e80f-43e9-9a9d-29343a9d66ae" providerId="ADAL" clId="{D86772E1-7028-4EDA-B06F-2FB8BEF5D940}" dt="2020-09-23T20:57:05.446" v="13"/>
        <pc:sldMkLst>
          <pc:docMk/>
          <pc:sldMk cId="0" sldId="258"/>
        </pc:sldMkLst>
      </pc:sldChg>
      <pc:sldChg chg="addSp delSp modSp add mod">
        <pc:chgData name="Kevin Desai" userId="759d0333-e80f-43e9-9a9d-29343a9d66ae" providerId="ADAL" clId="{D86772E1-7028-4EDA-B06F-2FB8BEF5D940}" dt="2020-09-23T20:58:03.596" v="18" actId="1076"/>
        <pc:sldMkLst>
          <pc:docMk/>
          <pc:sldMk cId="0" sldId="259"/>
        </pc:sldMkLst>
        <pc:spChg chg="add del">
          <ac:chgData name="Kevin Desai" userId="759d0333-e80f-43e9-9a9d-29343a9d66ae" providerId="ADAL" clId="{D86772E1-7028-4EDA-B06F-2FB8BEF5D940}" dt="2020-09-23T20:57:59.352" v="17" actId="478"/>
          <ac:spMkLst>
            <pc:docMk/>
            <pc:sldMk cId="0" sldId="259"/>
            <ac:spMk id="166" creationId="{00000000-0000-0000-0000-000000000000}"/>
          </ac:spMkLst>
        </pc:spChg>
        <pc:spChg chg="del">
          <ac:chgData name="Kevin Desai" userId="759d0333-e80f-43e9-9a9d-29343a9d66ae" providerId="ADAL" clId="{D86772E1-7028-4EDA-B06F-2FB8BEF5D940}" dt="2020-09-23T20:57:43.557" v="15" actId="478"/>
          <ac:spMkLst>
            <pc:docMk/>
            <pc:sldMk cId="0" sldId="259"/>
            <ac:spMk id="167" creationId="{00000000-0000-0000-0000-000000000000}"/>
          </ac:spMkLst>
        </pc:spChg>
        <pc:spChg chg="mod">
          <ac:chgData name="Kevin Desai" userId="759d0333-e80f-43e9-9a9d-29343a9d66ae" providerId="ADAL" clId="{D86772E1-7028-4EDA-B06F-2FB8BEF5D940}" dt="2020-09-23T20:58:03.596" v="18" actId="1076"/>
          <ac:spMkLst>
            <pc:docMk/>
            <pc:sldMk cId="0" sldId="259"/>
            <ac:spMk id="168" creationId="{00000000-0000-0000-0000-000000000000}"/>
          </ac:spMkLst>
        </pc:spChg>
      </pc:sldChg>
      <pc:sldChg chg="modSp add mod">
        <pc:chgData name="Kevin Desai" userId="759d0333-e80f-43e9-9a9d-29343a9d66ae" providerId="ADAL" clId="{D86772E1-7028-4EDA-B06F-2FB8BEF5D940}" dt="2020-09-23T22:41:12.609" v="19" actId="1076"/>
        <pc:sldMkLst>
          <pc:docMk/>
          <pc:sldMk cId="0" sldId="260"/>
        </pc:sldMkLst>
        <pc:spChg chg="mod">
          <ac:chgData name="Kevin Desai" userId="759d0333-e80f-43e9-9a9d-29343a9d66ae" providerId="ADAL" clId="{D86772E1-7028-4EDA-B06F-2FB8BEF5D940}" dt="2020-09-23T22:41:12.609" v="19" actId="1076"/>
          <ac:spMkLst>
            <pc:docMk/>
            <pc:sldMk cId="0" sldId="260"/>
            <ac:spMk id="178" creationId="{00000000-0000-0000-0000-000000000000}"/>
          </ac:spMkLst>
        </pc:spChg>
      </pc:sldChg>
      <pc:sldChg chg="add">
        <pc:chgData name="Kevin Desai" userId="759d0333-e80f-43e9-9a9d-29343a9d66ae" providerId="ADAL" clId="{D86772E1-7028-4EDA-B06F-2FB8BEF5D940}" dt="2020-09-23T20:57:05.446" v="13"/>
        <pc:sldMkLst>
          <pc:docMk/>
          <pc:sldMk cId="0" sldId="261"/>
        </pc:sldMkLst>
      </pc:sldChg>
      <pc:sldChg chg="delSp modSp add mod">
        <pc:chgData name="Kevin Desai" userId="759d0333-e80f-43e9-9a9d-29343a9d66ae" providerId="ADAL" clId="{D86772E1-7028-4EDA-B06F-2FB8BEF5D940}" dt="2020-09-23T23:05:56.596" v="21" actId="33524"/>
        <pc:sldMkLst>
          <pc:docMk/>
          <pc:sldMk cId="0" sldId="262"/>
        </pc:sldMkLst>
        <pc:spChg chg="mod">
          <ac:chgData name="Kevin Desai" userId="759d0333-e80f-43e9-9a9d-29343a9d66ae" providerId="ADAL" clId="{D86772E1-7028-4EDA-B06F-2FB8BEF5D940}" dt="2020-09-23T23:05:56.596" v="21" actId="33524"/>
          <ac:spMkLst>
            <pc:docMk/>
            <pc:sldMk cId="0" sldId="262"/>
            <ac:spMk id="193" creationId="{00000000-0000-0000-0000-000000000000}"/>
          </ac:spMkLst>
        </pc:spChg>
        <pc:spChg chg="del">
          <ac:chgData name="Kevin Desai" userId="759d0333-e80f-43e9-9a9d-29343a9d66ae" providerId="ADAL" clId="{D86772E1-7028-4EDA-B06F-2FB8BEF5D940}" dt="2020-09-23T23:05:36.165" v="20" actId="478"/>
          <ac:spMkLst>
            <pc:docMk/>
            <pc:sldMk cId="0" sldId="262"/>
            <ac:spMk id="195" creationId="{00000000-0000-0000-0000-000000000000}"/>
          </ac:spMkLst>
        </pc:spChg>
      </pc:sldChg>
      <pc:sldChg chg="add del">
        <pc:chgData name="Kevin Desai" userId="759d0333-e80f-43e9-9a9d-29343a9d66ae" providerId="ADAL" clId="{D86772E1-7028-4EDA-B06F-2FB8BEF5D940}" dt="2020-09-23T23:06:15.482" v="22" actId="47"/>
        <pc:sldMkLst>
          <pc:docMk/>
          <pc:sldMk cId="0" sldId="263"/>
        </pc:sldMkLst>
      </pc:sldChg>
      <pc:sldChg chg="add">
        <pc:chgData name="Kevin Desai" userId="759d0333-e80f-43e9-9a9d-29343a9d66ae" providerId="ADAL" clId="{D86772E1-7028-4EDA-B06F-2FB8BEF5D940}" dt="2020-09-23T20:57:05.446" v="13"/>
        <pc:sldMkLst>
          <pc:docMk/>
          <pc:sldMk cId="0" sldId="264"/>
        </pc:sldMkLst>
      </pc:sldChg>
      <pc:sldChg chg="add">
        <pc:chgData name="Kevin Desai" userId="759d0333-e80f-43e9-9a9d-29343a9d66ae" providerId="ADAL" clId="{D86772E1-7028-4EDA-B06F-2FB8BEF5D940}" dt="2020-09-23T20:57:05.446" v="13"/>
        <pc:sldMkLst>
          <pc:docMk/>
          <pc:sldMk cId="0" sldId="265"/>
        </pc:sldMkLst>
      </pc:sldChg>
      <pc:sldChg chg="add del">
        <pc:chgData name="Kevin Desai" userId="759d0333-e80f-43e9-9a9d-29343a9d66ae" providerId="ADAL" clId="{D86772E1-7028-4EDA-B06F-2FB8BEF5D940}" dt="2020-09-23T23:07:14.041" v="23" actId="47"/>
        <pc:sldMkLst>
          <pc:docMk/>
          <pc:sldMk cId="0" sldId="266"/>
        </pc:sldMkLst>
      </pc:sldChg>
      <pc:sldChg chg="del">
        <pc:chgData name="Kevin Desai" userId="759d0333-e80f-43e9-9a9d-29343a9d66ae" providerId="ADAL" clId="{D86772E1-7028-4EDA-B06F-2FB8BEF5D940}" dt="2020-09-23T20:57:03.945" v="12" actId="47"/>
        <pc:sldMkLst>
          <pc:docMk/>
          <pc:sldMk cId="1115100709" sldId="292"/>
        </pc:sldMkLst>
      </pc:sldChg>
      <pc:sldChg chg="del">
        <pc:chgData name="Kevin Desai" userId="759d0333-e80f-43e9-9a9d-29343a9d66ae" providerId="ADAL" clId="{D86772E1-7028-4EDA-B06F-2FB8BEF5D940}" dt="2020-09-23T20:57:03.945" v="12" actId="47"/>
        <pc:sldMkLst>
          <pc:docMk/>
          <pc:sldMk cId="2518220337" sldId="293"/>
        </pc:sldMkLst>
      </pc:sldChg>
      <pc:sldChg chg="del">
        <pc:chgData name="Kevin Desai" userId="759d0333-e80f-43e9-9a9d-29343a9d66ae" providerId="ADAL" clId="{D86772E1-7028-4EDA-B06F-2FB8BEF5D940}" dt="2020-09-23T20:57:03.945" v="12" actId="47"/>
        <pc:sldMkLst>
          <pc:docMk/>
          <pc:sldMk cId="784637395" sldId="294"/>
        </pc:sldMkLst>
      </pc:sldChg>
      <pc:sldChg chg="del">
        <pc:chgData name="Kevin Desai" userId="759d0333-e80f-43e9-9a9d-29343a9d66ae" providerId="ADAL" clId="{D86772E1-7028-4EDA-B06F-2FB8BEF5D940}" dt="2020-09-23T20:57:03.945" v="12" actId="47"/>
        <pc:sldMkLst>
          <pc:docMk/>
          <pc:sldMk cId="1454722870" sldId="295"/>
        </pc:sldMkLst>
      </pc:sldChg>
      <pc:sldMasterChg chg="delSldLayout">
        <pc:chgData name="Kevin Desai" userId="759d0333-e80f-43e9-9a9d-29343a9d66ae" providerId="ADAL" clId="{D86772E1-7028-4EDA-B06F-2FB8BEF5D940}" dt="2020-09-23T20:57:03.945" v="12" actId="47"/>
        <pc:sldMasterMkLst>
          <pc:docMk/>
          <pc:sldMasterMk cId="0" sldId="2147483660"/>
        </pc:sldMasterMkLst>
        <pc:sldLayoutChg chg="del">
          <pc:chgData name="Kevin Desai" userId="759d0333-e80f-43e9-9a9d-29343a9d66ae" providerId="ADAL" clId="{D86772E1-7028-4EDA-B06F-2FB8BEF5D940}" dt="2020-09-23T20:57:03.945" v="12" actId="47"/>
          <pc:sldLayoutMkLst>
            <pc:docMk/>
            <pc:sldMasterMk cId="0" sldId="2147483660"/>
            <pc:sldLayoutMk cId="0" sldId="2147483659"/>
          </pc:sldLayoutMkLst>
        </pc:sldLayoutChg>
      </pc:sldMasterChg>
    </pc:docChg>
  </pc:docChgLst>
  <pc:docChgLst>
    <pc:chgData name="Kevin Desai" userId="759d0333-e80f-43e9-9a9d-29343a9d66ae" providerId="ADAL" clId="{FE1647F8-6B3D-494C-8831-C333974C48BC}"/>
    <pc:docChg chg="undo redo custSel addSld delSld modSld sldOrd">
      <pc:chgData name="Kevin Desai" userId="759d0333-e80f-43e9-9a9d-29343a9d66ae" providerId="ADAL" clId="{FE1647F8-6B3D-494C-8831-C333974C48BC}" dt="2020-09-22T23:33:58.724" v="1598" actId="5793"/>
      <pc:docMkLst>
        <pc:docMk/>
      </pc:docMkLst>
      <pc:sldChg chg="modSp mod">
        <pc:chgData name="Kevin Desai" userId="759d0333-e80f-43e9-9a9d-29343a9d66ae" providerId="ADAL" clId="{FE1647F8-6B3D-494C-8831-C333974C48BC}" dt="2020-09-22T23:33:58.724" v="1598" actId="5793"/>
        <pc:sldMkLst>
          <pc:docMk/>
          <pc:sldMk cId="0" sldId="256"/>
        </pc:sldMkLst>
        <pc:spChg chg="mod">
          <ac:chgData name="Kevin Desai" userId="759d0333-e80f-43e9-9a9d-29343a9d66ae" providerId="ADAL" clId="{FE1647F8-6B3D-494C-8831-C333974C48BC}" dt="2020-09-21T02:50:55.573" v="9" actId="20577"/>
          <ac:spMkLst>
            <pc:docMk/>
            <pc:sldMk cId="0" sldId="256"/>
            <ac:spMk id="61" creationId="{00000000-0000-0000-0000-000000000000}"/>
          </ac:spMkLst>
        </pc:spChg>
        <pc:spChg chg="mod">
          <ac:chgData name="Kevin Desai" userId="759d0333-e80f-43e9-9a9d-29343a9d66ae" providerId="ADAL" clId="{FE1647F8-6B3D-494C-8831-C333974C48BC}" dt="2020-09-22T23:33:58.724" v="1598" actId="5793"/>
          <ac:spMkLst>
            <pc:docMk/>
            <pc:sldMk cId="0" sldId="256"/>
            <ac:spMk id="62" creationId="{00000000-0000-0000-0000-000000000000}"/>
          </ac:spMkLst>
        </pc:spChg>
      </pc:sldChg>
      <pc:sldChg chg="del">
        <pc:chgData name="Kevin Desai" userId="759d0333-e80f-43e9-9a9d-29343a9d66ae" providerId="ADAL" clId="{FE1647F8-6B3D-494C-8831-C333974C48BC}" dt="2020-09-21T02:51:46.072" v="10" actId="47"/>
        <pc:sldMkLst>
          <pc:docMk/>
          <pc:sldMk cId="0" sldId="259"/>
        </pc:sldMkLst>
      </pc:sldChg>
      <pc:sldChg chg="del">
        <pc:chgData name="Kevin Desai" userId="759d0333-e80f-43e9-9a9d-29343a9d66ae" providerId="ADAL" clId="{FE1647F8-6B3D-494C-8831-C333974C48BC}" dt="2020-09-21T02:51:46.696" v="11" actId="47"/>
        <pc:sldMkLst>
          <pc:docMk/>
          <pc:sldMk cId="0" sldId="260"/>
        </pc:sldMkLst>
      </pc:sldChg>
      <pc:sldChg chg="del">
        <pc:chgData name="Kevin Desai" userId="759d0333-e80f-43e9-9a9d-29343a9d66ae" providerId="ADAL" clId="{FE1647F8-6B3D-494C-8831-C333974C48BC}" dt="2020-09-21T02:51:47.641" v="12" actId="47"/>
        <pc:sldMkLst>
          <pc:docMk/>
          <pc:sldMk cId="0" sldId="261"/>
        </pc:sldMkLst>
      </pc:sldChg>
      <pc:sldChg chg="del">
        <pc:chgData name="Kevin Desai" userId="759d0333-e80f-43e9-9a9d-29343a9d66ae" providerId="ADAL" clId="{FE1647F8-6B3D-494C-8831-C333974C48BC}" dt="2020-09-21T02:51:48.733" v="13" actId="47"/>
        <pc:sldMkLst>
          <pc:docMk/>
          <pc:sldMk cId="0" sldId="262"/>
        </pc:sldMkLst>
      </pc:sldChg>
      <pc:sldChg chg="del">
        <pc:chgData name="Kevin Desai" userId="759d0333-e80f-43e9-9a9d-29343a9d66ae" providerId="ADAL" clId="{FE1647F8-6B3D-494C-8831-C333974C48BC}" dt="2020-09-21T02:51:55.907" v="14" actId="47"/>
        <pc:sldMkLst>
          <pc:docMk/>
          <pc:sldMk cId="0" sldId="263"/>
        </pc:sldMkLst>
      </pc:sldChg>
      <pc:sldChg chg="addSp delSp modSp mod modAnim">
        <pc:chgData name="Kevin Desai" userId="759d0333-e80f-43e9-9a9d-29343a9d66ae" providerId="ADAL" clId="{FE1647F8-6B3D-494C-8831-C333974C48BC}" dt="2020-09-21T03:14:15.088" v="1247" actId="20577"/>
        <pc:sldMkLst>
          <pc:docMk/>
          <pc:sldMk cId="0" sldId="266"/>
        </pc:sldMkLst>
        <pc:spChg chg="del">
          <ac:chgData name="Kevin Desai" userId="759d0333-e80f-43e9-9a9d-29343a9d66ae" providerId="ADAL" clId="{FE1647F8-6B3D-494C-8831-C333974C48BC}" dt="2020-09-21T02:52:04.727" v="15" actId="478"/>
          <ac:spMkLst>
            <pc:docMk/>
            <pc:sldMk cId="0" sldId="266"/>
            <ac:spMk id="2" creationId="{257DDACB-11A0-40AC-AC82-4AD99B9091A0}"/>
          </ac:spMkLst>
        </pc:spChg>
        <pc:spChg chg="del">
          <ac:chgData name="Kevin Desai" userId="759d0333-e80f-43e9-9a9d-29343a9d66ae" providerId="ADAL" clId="{FE1647F8-6B3D-494C-8831-C333974C48BC}" dt="2020-09-21T02:52:12.296" v="17" actId="478"/>
          <ac:spMkLst>
            <pc:docMk/>
            <pc:sldMk cId="0" sldId="266"/>
            <ac:spMk id="3" creationId="{34DA3F32-5838-47D5-BEA5-637F1ED49BEA}"/>
          </ac:spMkLst>
        </pc:spChg>
        <pc:spChg chg="add del mod">
          <ac:chgData name="Kevin Desai" userId="759d0333-e80f-43e9-9a9d-29343a9d66ae" providerId="ADAL" clId="{FE1647F8-6B3D-494C-8831-C333974C48BC}" dt="2020-09-21T02:59:30.194" v="276" actId="478"/>
          <ac:spMkLst>
            <pc:docMk/>
            <pc:sldMk cId="0" sldId="266"/>
            <ac:spMk id="5" creationId="{8A61BEBA-0B02-484D-98A7-48FCCD8DD628}"/>
          </ac:spMkLst>
        </pc:spChg>
        <pc:spChg chg="add mod">
          <ac:chgData name="Kevin Desai" userId="759d0333-e80f-43e9-9a9d-29343a9d66ae" providerId="ADAL" clId="{FE1647F8-6B3D-494C-8831-C333974C48BC}" dt="2020-09-21T03:14:15.088" v="1247" actId="20577"/>
          <ac:spMkLst>
            <pc:docMk/>
            <pc:sldMk cId="0" sldId="266"/>
            <ac:spMk id="17" creationId="{162456D4-BEEE-4E15-98B1-59118CE01A5A}"/>
          </ac:spMkLst>
        </pc:spChg>
        <pc:spChg chg="add mod">
          <ac:chgData name="Kevin Desai" userId="759d0333-e80f-43e9-9a9d-29343a9d66ae" providerId="ADAL" clId="{FE1647F8-6B3D-494C-8831-C333974C48BC}" dt="2020-09-21T02:59:56.859" v="285"/>
          <ac:spMkLst>
            <pc:docMk/>
            <pc:sldMk cId="0" sldId="266"/>
            <ac:spMk id="20" creationId="{CCE0E613-D37C-4BD6-B38B-58E278C46504}"/>
          </ac:spMkLst>
        </pc:spChg>
        <pc:spChg chg="add mod">
          <ac:chgData name="Kevin Desai" userId="759d0333-e80f-43e9-9a9d-29343a9d66ae" providerId="ADAL" clId="{FE1647F8-6B3D-494C-8831-C333974C48BC}" dt="2020-09-21T03:08:57.550" v="1055" actId="20577"/>
          <ac:spMkLst>
            <pc:docMk/>
            <pc:sldMk cId="0" sldId="266"/>
            <ac:spMk id="21" creationId="{0C8F21E7-099F-4982-8687-A3B56E4EAE9A}"/>
          </ac:spMkLst>
        </pc:spChg>
        <pc:spChg chg="add mod">
          <ac:chgData name="Kevin Desai" userId="759d0333-e80f-43e9-9a9d-29343a9d66ae" providerId="ADAL" clId="{FE1647F8-6B3D-494C-8831-C333974C48BC}" dt="2020-09-21T03:09:59.111" v="1100" actId="1076"/>
          <ac:spMkLst>
            <pc:docMk/>
            <pc:sldMk cId="0" sldId="266"/>
            <ac:spMk id="22" creationId="{838A5FBD-3750-4ED8-A924-184A5400D371}"/>
          </ac:spMkLst>
        </pc:spChg>
        <pc:spChg chg="del mod">
          <ac:chgData name="Kevin Desai" userId="759d0333-e80f-43e9-9a9d-29343a9d66ae" providerId="ADAL" clId="{FE1647F8-6B3D-494C-8831-C333974C48BC}" dt="2020-09-21T02:59:27.962" v="275" actId="478"/>
          <ac:spMkLst>
            <pc:docMk/>
            <pc:sldMk cId="0" sldId="266"/>
            <ac:spMk id="250" creationId="{00000000-0000-0000-0000-000000000000}"/>
          </ac:spMkLst>
        </pc:spChg>
        <pc:spChg chg="del">
          <ac:chgData name="Kevin Desai" userId="759d0333-e80f-43e9-9a9d-29343a9d66ae" providerId="ADAL" clId="{FE1647F8-6B3D-494C-8831-C333974C48BC}" dt="2020-09-21T02:52:10.171" v="16" actId="478"/>
          <ac:spMkLst>
            <pc:docMk/>
            <pc:sldMk cId="0" sldId="266"/>
            <ac:spMk id="254" creationId="{00000000-0000-0000-0000-000000000000}"/>
          </ac:spMkLst>
        </pc:spChg>
        <pc:spChg chg="del">
          <ac:chgData name="Kevin Desai" userId="759d0333-e80f-43e9-9a9d-29343a9d66ae" providerId="ADAL" clId="{FE1647F8-6B3D-494C-8831-C333974C48BC}" dt="2020-09-21T02:52:10.171" v="16" actId="478"/>
          <ac:spMkLst>
            <pc:docMk/>
            <pc:sldMk cId="0" sldId="266"/>
            <ac:spMk id="258" creationId="{00000000-0000-0000-0000-000000000000}"/>
          </ac:spMkLst>
        </pc:spChg>
        <pc:spChg chg="del">
          <ac:chgData name="Kevin Desai" userId="759d0333-e80f-43e9-9a9d-29343a9d66ae" providerId="ADAL" clId="{FE1647F8-6B3D-494C-8831-C333974C48BC}" dt="2020-09-21T02:52:10.171" v="16" actId="478"/>
          <ac:spMkLst>
            <pc:docMk/>
            <pc:sldMk cId="0" sldId="266"/>
            <ac:spMk id="259" creationId="{00000000-0000-0000-0000-000000000000}"/>
          </ac:spMkLst>
        </pc:spChg>
        <pc:spChg chg="del">
          <ac:chgData name="Kevin Desai" userId="759d0333-e80f-43e9-9a9d-29343a9d66ae" providerId="ADAL" clId="{FE1647F8-6B3D-494C-8831-C333974C48BC}" dt="2020-09-21T02:52:10.171" v="16" actId="478"/>
          <ac:spMkLst>
            <pc:docMk/>
            <pc:sldMk cId="0" sldId="266"/>
            <ac:spMk id="260" creationId="{00000000-0000-0000-0000-000000000000}"/>
          </ac:spMkLst>
        </pc:spChg>
        <pc:spChg chg="del">
          <ac:chgData name="Kevin Desai" userId="759d0333-e80f-43e9-9a9d-29343a9d66ae" providerId="ADAL" clId="{FE1647F8-6B3D-494C-8831-C333974C48BC}" dt="2020-09-21T02:52:10.171" v="16" actId="478"/>
          <ac:spMkLst>
            <pc:docMk/>
            <pc:sldMk cId="0" sldId="266"/>
            <ac:spMk id="261" creationId="{00000000-0000-0000-0000-000000000000}"/>
          </ac:spMkLst>
        </pc:spChg>
        <pc:spChg chg="mod">
          <ac:chgData name="Kevin Desai" userId="759d0333-e80f-43e9-9a9d-29343a9d66ae" providerId="ADAL" clId="{FE1647F8-6B3D-494C-8831-C333974C48BC}" dt="2020-09-21T03:10:01.161" v="1101" actId="1076"/>
          <ac:spMkLst>
            <pc:docMk/>
            <pc:sldMk cId="0" sldId="266"/>
            <ac:spMk id="262" creationId="{00000000-0000-0000-0000-000000000000}"/>
          </ac:spMkLst>
        </pc:spChg>
        <pc:cxnChg chg="del">
          <ac:chgData name="Kevin Desai" userId="759d0333-e80f-43e9-9a9d-29343a9d66ae" providerId="ADAL" clId="{FE1647F8-6B3D-494C-8831-C333974C48BC}" dt="2020-09-21T02:52:10.171" v="16" actId="478"/>
          <ac:cxnSpMkLst>
            <pc:docMk/>
            <pc:sldMk cId="0" sldId="266"/>
            <ac:cxnSpMk id="251"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2"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3"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5"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6" creationId="{00000000-0000-0000-0000-000000000000}"/>
          </ac:cxnSpMkLst>
        </pc:cxnChg>
        <pc:cxnChg chg="del">
          <ac:chgData name="Kevin Desai" userId="759d0333-e80f-43e9-9a9d-29343a9d66ae" providerId="ADAL" clId="{FE1647F8-6B3D-494C-8831-C333974C48BC}" dt="2020-09-21T02:52:10.171" v="16" actId="478"/>
          <ac:cxnSpMkLst>
            <pc:docMk/>
            <pc:sldMk cId="0" sldId="266"/>
            <ac:cxnSpMk id="257" creationId="{00000000-0000-0000-0000-000000000000}"/>
          </ac:cxnSpMkLst>
        </pc:cxnChg>
      </pc:sldChg>
      <pc:sldChg chg="del">
        <pc:chgData name="Kevin Desai" userId="759d0333-e80f-43e9-9a9d-29343a9d66ae" providerId="ADAL" clId="{FE1647F8-6B3D-494C-8831-C333974C48BC}" dt="2020-09-21T02:54:57.692" v="203" actId="47"/>
        <pc:sldMkLst>
          <pc:docMk/>
          <pc:sldMk cId="0" sldId="267"/>
        </pc:sldMkLst>
      </pc:sldChg>
      <pc:sldChg chg="addSp delSp del mod">
        <pc:chgData name="Kevin Desai" userId="759d0333-e80f-43e9-9a9d-29343a9d66ae" providerId="ADAL" clId="{FE1647F8-6B3D-494C-8831-C333974C48BC}" dt="2020-09-21T02:54:58.151" v="204" actId="47"/>
        <pc:sldMkLst>
          <pc:docMk/>
          <pc:sldMk cId="0" sldId="268"/>
        </pc:sldMkLst>
        <pc:spChg chg="add del">
          <ac:chgData name="Kevin Desai" userId="759d0333-e80f-43e9-9a9d-29343a9d66ae" providerId="ADAL" clId="{FE1647F8-6B3D-494C-8831-C333974C48BC}" dt="2020-09-21T02:53:26.739" v="32" actId="478"/>
          <ac:spMkLst>
            <pc:docMk/>
            <pc:sldMk cId="0" sldId="268"/>
            <ac:spMk id="16" creationId="{49D576B2-593D-4B4C-839B-824D92C4C736}"/>
          </ac:spMkLst>
        </pc:spChg>
      </pc:sldChg>
      <pc:sldChg chg="del">
        <pc:chgData name="Kevin Desai" userId="759d0333-e80f-43e9-9a9d-29343a9d66ae" providerId="ADAL" clId="{FE1647F8-6B3D-494C-8831-C333974C48BC}" dt="2020-09-21T02:54:58.517" v="205" actId="47"/>
        <pc:sldMkLst>
          <pc:docMk/>
          <pc:sldMk cId="0" sldId="269"/>
        </pc:sldMkLst>
      </pc:sldChg>
      <pc:sldChg chg="del">
        <pc:chgData name="Kevin Desai" userId="759d0333-e80f-43e9-9a9d-29343a9d66ae" providerId="ADAL" clId="{FE1647F8-6B3D-494C-8831-C333974C48BC}" dt="2020-09-21T02:54:58.913" v="206" actId="47"/>
        <pc:sldMkLst>
          <pc:docMk/>
          <pc:sldMk cId="0" sldId="270"/>
        </pc:sldMkLst>
      </pc:sldChg>
      <pc:sldChg chg="del">
        <pc:chgData name="Kevin Desai" userId="759d0333-e80f-43e9-9a9d-29343a9d66ae" providerId="ADAL" clId="{FE1647F8-6B3D-494C-8831-C333974C48BC}" dt="2020-09-21T02:54:59.601" v="207" actId="47"/>
        <pc:sldMkLst>
          <pc:docMk/>
          <pc:sldMk cId="0" sldId="271"/>
        </pc:sldMkLst>
      </pc:sldChg>
      <pc:sldChg chg="del">
        <pc:chgData name="Kevin Desai" userId="759d0333-e80f-43e9-9a9d-29343a9d66ae" providerId="ADAL" clId="{FE1647F8-6B3D-494C-8831-C333974C48BC}" dt="2020-09-21T02:55:00.060" v="208" actId="47"/>
        <pc:sldMkLst>
          <pc:docMk/>
          <pc:sldMk cId="4119225783" sldId="272"/>
        </pc:sldMkLst>
      </pc:sldChg>
      <pc:sldChg chg="del">
        <pc:chgData name="Kevin Desai" userId="759d0333-e80f-43e9-9a9d-29343a9d66ae" providerId="ADAL" clId="{FE1647F8-6B3D-494C-8831-C333974C48BC}" dt="2020-09-21T02:55:00.675" v="209" actId="47"/>
        <pc:sldMkLst>
          <pc:docMk/>
          <pc:sldMk cId="1533074272" sldId="273"/>
        </pc:sldMkLst>
      </pc:sldChg>
      <pc:sldChg chg="del">
        <pc:chgData name="Kevin Desai" userId="759d0333-e80f-43e9-9a9d-29343a9d66ae" providerId="ADAL" clId="{FE1647F8-6B3D-494C-8831-C333974C48BC}" dt="2020-09-21T02:55:01.574" v="210" actId="47"/>
        <pc:sldMkLst>
          <pc:docMk/>
          <pc:sldMk cId="602707864" sldId="274"/>
        </pc:sldMkLst>
      </pc:sldChg>
      <pc:sldChg chg="del">
        <pc:chgData name="Kevin Desai" userId="759d0333-e80f-43e9-9a9d-29343a9d66ae" providerId="ADAL" clId="{FE1647F8-6B3D-494C-8831-C333974C48BC}" dt="2020-09-21T02:55:02.104" v="211" actId="47"/>
        <pc:sldMkLst>
          <pc:docMk/>
          <pc:sldMk cId="4206240740" sldId="275"/>
        </pc:sldMkLst>
      </pc:sldChg>
      <pc:sldChg chg="del">
        <pc:chgData name="Kevin Desai" userId="759d0333-e80f-43e9-9a9d-29343a9d66ae" providerId="ADAL" clId="{FE1647F8-6B3D-494C-8831-C333974C48BC}" dt="2020-09-21T02:55:02.666" v="212" actId="47"/>
        <pc:sldMkLst>
          <pc:docMk/>
          <pc:sldMk cId="2111364376" sldId="276"/>
        </pc:sldMkLst>
      </pc:sldChg>
      <pc:sldChg chg="del">
        <pc:chgData name="Kevin Desai" userId="759d0333-e80f-43e9-9a9d-29343a9d66ae" providerId="ADAL" clId="{FE1647F8-6B3D-494C-8831-C333974C48BC}" dt="2020-09-21T02:55:03.034" v="213" actId="47"/>
        <pc:sldMkLst>
          <pc:docMk/>
          <pc:sldMk cId="3978052138" sldId="277"/>
        </pc:sldMkLst>
      </pc:sldChg>
      <pc:sldChg chg="del">
        <pc:chgData name="Kevin Desai" userId="759d0333-e80f-43e9-9a9d-29343a9d66ae" providerId="ADAL" clId="{FE1647F8-6B3D-494C-8831-C333974C48BC}" dt="2020-09-21T02:55:03.476" v="214" actId="47"/>
        <pc:sldMkLst>
          <pc:docMk/>
          <pc:sldMk cId="451067587" sldId="278"/>
        </pc:sldMkLst>
      </pc:sldChg>
      <pc:sldChg chg="add del">
        <pc:chgData name="Kevin Desai" userId="759d0333-e80f-43e9-9a9d-29343a9d66ae" providerId="ADAL" clId="{FE1647F8-6B3D-494C-8831-C333974C48BC}" dt="2020-09-21T03:05:34.718" v="612" actId="47"/>
        <pc:sldMkLst>
          <pc:docMk/>
          <pc:sldMk cId="2530230088" sldId="279"/>
        </pc:sldMkLst>
      </pc:sldChg>
      <pc:sldChg chg="del">
        <pc:chgData name="Kevin Desai" userId="759d0333-e80f-43e9-9a9d-29343a9d66ae" providerId="ADAL" clId="{FE1647F8-6B3D-494C-8831-C333974C48BC}" dt="2020-09-21T02:55:13.903" v="217" actId="47"/>
        <pc:sldMkLst>
          <pc:docMk/>
          <pc:sldMk cId="1075486102" sldId="280"/>
        </pc:sldMkLst>
      </pc:sldChg>
      <pc:sldChg chg="del">
        <pc:chgData name="Kevin Desai" userId="759d0333-e80f-43e9-9a9d-29343a9d66ae" providerId="ADAL" clId="{FE1647F8-6B3D-494C-8831-C333974C48BC}" dt="2020-09-21T02:55:15.191" v="218" actId="47"/>
        <pc:sldMkLst>
          <pc:docMk/>
          <pc:sldMk cId="150156124" sldId="281"/>
        </pc:sldMkLst>
      </pc:sldChg>
      <pc:sldChg chg="del">
        <pc:chgData name="Kevin Desai" userId="759d0333-e80f-43e9-9a9d-29343a9d66ae" providerId="ADAL" clId="{FE1647F8-6B3D-494C-8831-C333974C48BC}" dt="2020-09-21T02:55:16.030" v="219" actId="47"/>
        <pc:sldMkLst>
          <pc:docMk/>
          <pc:sldMk cId="2026734616" sldId="282"/>
        </pc:sldMkLst>
      </pc:sldChg>
      <pc:sldChg chg="del">
        <pc:chgData name="Kevin Desai" userId="759d0333-e80f-43e9-9a9d-29343a9d66ae" providerId="ADAL" clId="{FE1647F8-6B3D-494C-8831-C333974C48BC}" dt="2020-09-21T02:55:16.925" v="220" actId="47"/>
        <pc:sldMkLst>
          <pc:docMk/>
          <pc:sldMk cId="3839616813" sldId="283"/>
        </pc:sldMkLst>
      </pc:sldChg>
      <pc:sldChg chg="del">
        <pc:chgData name="Kevin Desai" userId="759d0333-e80f-43e9-9a9d-29343a9d66ae" providerId="ADAL" clId="{FE1647F8-6B3D-494C-8831-C333974C48BC}" dt="2020-09-21T02:55:17.337" v="221" actId="47"/>
        <pc:sldMkLst>
          <pc:docMk/>
          <pc:sldMk cId="3587651601" sldId="284"/>
        </pc:sldMkLst>
      </pc:sldChg>
      <pc:sldChg chg="del">
        <pc:chgData name="Kevin Desai" userId="759d0333-e80f-43e9-9a9d-29343a9d66ae" providerId="ADAL" clId="{FE1647F8-6B3D-494C-8831-C333974C48BC}" dt="2020-09-21T02:54:57.132" v="202" actId="47"/>
        <pc:sldMkLst>
          <pc:docMk/>
          <pc:sldMk cId="3272784817" sldId="286"/>
        </pc:sldMkLst>
      </pc:sldChg>
      <pc:sldChg chg="del">
        <pc:chgData name="Kevin Desai" userId="759d0333-e80f-43e9-9a9d-29343a9d66ae" providerId="ADAL" clId="{FE1647F8-6B3D-494C-8831-C333974C48BC}" dt="2020-09-21T03:20:14.656" v="1588" actId="47"/>
        <pc:sldMkLst>
          <pc:docMk/>
          <pc:sldMk cId="1803144788" sldId="287"/>
        </pc:sldMkLst>
      </pc:sldChg>
      <pc:sldChg chg="del">
        <pc:chgData name="Kevin Desai" userId="759d0333-e80f-43e9-9a9d-29343a9d66ae" providerId="ADAL" clId="{FE1647F8-6B3D-494C-8831-C333974C48BC}" dt="2020-09-21T03:20:14.656" v="1588" actId="47"/>
        <pc:sldMkLst>
          <pc:docMk/>
          <pc:sldMk cId="1574771395" sldId="288"/>
        </pc:sldMkLst>
      </pc:sldChg>
      <pc:sldChg chg="del">
        <pc:chgData name="Kevin Desai" userId="759d0333-e80f-43e9-9a9d-29343a9d66ae" providerId="ADAL" clId="{FE1647F8-6B3D-494C-8831-C333974C48BC}" dt="2020-09-21T03:20:14.656" v="1588" actId="47"/>
        <pc:sldMkLst>
          <pc:docMk/>
          <pc:sldMk cId="3916257298" sldId="289"/>
        </pc:sldMkLst>
      </pc:sldChg>
      <pc:sldChg chg="del">
        <pc:chgData name="Kevin Desai" userId="759d0333-e80f-43e9-9a9d-29343a9d66ae" providerId="ADAL" clId="{FE1647F8-6B3D-494C-8831-C333974C48BC}" dt="2020-09-21T03:20:14.656" v="1588" actId="47"/>
        <pc:sldMkLst>
          <pc:docMk/>
          <pc:sldMk cId="2033557637" sldId="290"/>
        </pc:sldMkLst>
      </pc:sldChg>
      <pc:sldChg chg="modSp add del mod">
        <pc:chgData name="Kevin Desai" userId="759d0333-e80f-43e9-9a9d-29343a9d66ae" providerId="ADAL" clId="{FE1647F8-6B3D-494C-8831-C333974C48BC}" dt="2020-09-21T03:05:32.264" v="611" actId="47"/>
        <pc:sldMkLst>
          <pc:docMk/>
          <pc:sldMk cId="814356772" sldId="291"/>
        </pc:sldMkLst>
        <pc:spChg chg="mod">
          <ac:chgData name="Kevin Desai" userId="759d0333-e80f-43e9-9a9d-29343a9d66ae" providerId="ADAL" clId="{FE1647F8-6B3D-494C-8831-C333974C48BC}" dt="2020-09-21T03:00:16.962" v="287" actId="14100"/>
          <ac:spMkLst>
            <pc:docMk/>
            <pc:sldMk cId="814356772" sldId="291"/>
            <ac:spMk id="262" creationId="{00000000-0000-0000-0000-000000000000}"/>
          </ac:spMkLst>
        </pc:spChg>
      </pc:sldChg>
      <pc:sldChg chg="addSp delSp modSp add mod modAnim">
        <pc:chgData name="Kevin Desai" userId="759d0333-e80f-43e9-9a9d-29343a9d66ae" providerId="ADAL" clId="{FE1647F8-6B3D-494C-8831-C333974C48BC}" dt="2020-09-21T03:04:51.491" v="610"/>
        <pc:sldMkLst>
          <pc:docMk/>
          <pc:sldMk cId="1115100709" sldId="292"/>
        </pc:sldMkLst>
        <pc:spChg chg="add mod">
          <ac:chgData name="Kevin Desai" userId="759d0333-e80f-43e9-9a9d-29343a9d66ae" providerId="ADAL" clId="{FE1647F8-6B3D-494C-8831-C333974C48BC}" dt="2020-09-21T03:04:35.539" v="607" actId="1035"/>
          <ac:spMkLst>
            <pc:docMk/>
            <pc:sldMk cId="1115100709" sldId="292"/>
            <ac:spMk id="2" creationId="{49EE860D-142E-4FF6-9A78-1315D2387913}"/>
          </ac:spMkLst>
        </pc:spChg>
        <pc:spChg chg="add mod">
          <ac:chgData name="Kevin Desai" userId="759d0333-e80f-43e9-9a9d-29343a9d66ae" providerId="ADAL" clId="{FE1647F8-6B3D-494C-8831-C333974C48BC}" dt="2020-09-21T03:04:35.539" v="607" actId="1035"/>
          <ac:spMkLst>
            <pc:docMk/>
            <pc:sldMk cId="1115100709" sldId="292"/>
            <ac:spMk id="3" creationId="{F34EA1BF-EF1A-4E94-9690-039EAC5F9880}"/>
          </ac:spMkLst>
        </pc:spChg>
        <pc:spChg chg="add mod">
          <ac:chgData name="Kevin Desai" userId="759d0333-e80f-43e9-9a9d-29343a9d66ae" providerId="ADAL" clId="{FE1647F8-6B3D-494C-8831-C333974C48BC}" dt="2020-09-21T03:04:35.539" v="607" actId="1035"/>
          <ac:spMkLst>
            <pc:docMk/>
            <pc:sldMk cId="1115100709" sldId="292"/>
            <ac:spMk id="5" creationId="{494AADCB-CC7C-4D5B-B5E2-BB20284FDCFC}"/>
          </ac:spMkLst>
        </pc:spChg>
        <pc:spChg chg="add mod">
          <ac:chgData name="Kevin Desai" userId="759d0333-e80f-43e9-9a9d-29343a9d66ae" providerId="ADAL" clId="{FE1647F8-6B3D-494C-8831-C333974C48BC}" dt="2020-09-21T03:04:35.539" v="607" actId="1035"/>
          <ac:spMkLst>
            <pc:docMk/>
            <pc:sldMk cId="1115100709" sldId="292"/>
            <ac:spMk id="7" creationId="{1762A71B-73E5-481B-953D-C39BD05C7794}"/>
          </ac:spMkLst>
        </pc:spChg>
        <pc:spChg chg="mod">
          <ac:chgData name="Kevin Desai" userId="759d0333-e80f-43e9-9a9d-29343a9d66ae" providerId="ADAL" clId="{FE1647F8-6B3D-494C-8831-C333974C48BC}" dt="2020-09-21T03:04:27.983" v="571" actId="14100"/>
          <ac:spMkLst>
            <pc:docMk/>
            <pc:sldMk cId="1115100709" sldId="292"/>
            <ac:spMk id="17" creationId="{162456D4-BEEE-4E15-98B1-59118CE01A5A}"/>
          </ac:spMkLst>
        </pc:spChg>
        <pc:spChg chg="del">
          <ac:chgData name="Kevin Desai" userId="759d0333-e80f-43e9-9a9d-29343a9d66ae" providerId="ADAL" clId="{FE1647F8-6B3D-494C-8831-C333974C48BC}" dt="2020-09-21T03:01:25.204" v="473" actId="478"/>
          <ac:spMkLst>
            <pc:docMk/>
            <pc:sldMk cId="1115100709" sldId="292"/>
            <ac:spMk id="262" creationId="{00000000-0000-0000-0000-000000000000}"/>
          </ac:spMkLst>
        </pc:spChg>
      </pc:sldChg>
      <pc:sldChg chg="addSp delSp modSp add mod ord delAnim modAnim">
        <pc:chgData name="Kevin Desai" userId="759d0333-e80f-43e9-9a9d-29343a9d66ae" providerId="ADAL" clId="{FE1647F8-6B3D-494C-8831-C333974C48BC}" dt="2020-09-21T03:14:32.761" v="1259" actId="20577"/>
        <pc:sldMkLst>
          <pc:docMk/>
          <pc:sldMk cId="2518220337" sldId="293"/>
        </pc:sldMkLst>
        <pc:spChg chg="add del mod">
          <ac:chgData name="Kevin Desai" userId="759d0333-e80f-43e9-9a9d-29343a9d66ae" providerId="ADAL" clId="{FE1647F8-6B3D-494C-8831-C333974C48BC}" dt="2020-09-21T03:10:12.678" v="1102" actId="478"/>
          <ac:spMkLst>
            <pc:docMk/>
            <pc:sldMk cId="2518220337" sldId="293"/>
            <ac:spMk id="4" creationId="{B54474AD-E9B6-41F9-9A98-E16FA5C96446}"/>
          </ac:spMkLst>
        </pc:spChg>
        <pc:spChg chg="add mod">
          <ac:chgData name="Kevin Desai" userId="759d0333-e80f-43e9-9a9d-29343a9d66ae" providerId="ADAL" clId="{FE1647F8-6B3D-494C-8831-C333974C48BC}" dt="2020-09-21T03:13:49.036" v="1236" actId="14100"/>
          <ac:spMkLst>
            <pc:docMk/>
            <pc:sldMk cId="2518220337" sldId="293"/>
            <ac:spMk id="5" creationId="{120AE023-E7E4-4A5E-B44F-86F6ADE05F21}"/>
          </ac:spMkLst>
        </pc:spChg>
        <pc:spChg chg="add mod">
          <ac:chgData name="Kevin Desai" userId="759d0333-e80f-43e9-9a9d-29343a9d66ae" providerId="ADAL" clId="{FE1647F8-6B3D-494C-8831-C333974C48BC}" dt="2020-09-21T03:13:15.197" v="1224" actId="1076"/>
          <ac:spMkLst>
            <pc:docMk/>
            <pc:sldMk cId="2518220337" sldId="293"/>
            <ac:spMk id="6" creationId="{7C73D472-0FC1-476B-9AAE-A7C6CCE00E30}"/>
          </ac:spMkLst>
        </pc:spChg>
        <pc:spChg chg="add mod">
          <ac:chgData name="Kevin Desai" userId="759d0333-e80f-43e9-9a9d-29343a9d66ae" providerId="ADAL" clId="{FE1647F8-6B3D-494C-8831-C333974C48BC}" dt="2020-09-21T03:13:38.467" v="1235" actId="1076"/>
          <ac:spMkLst>
            <pc:docMk/>
            <pc:sldMk cId="2518220337" sldId="293"/>
            <ac:spMk id="7" creationId="{8A854D7B-5D80-4C32-A627-98206E4D35A3}"/>
          </ac:spMkLst>
        </pc:spChg>
        <pc:spChg chg="mod">
          <ac:chgData name="Kevin Desai" userId="759d0333-e80f-43e9-9a9d-29343a9d66ae" providerId="ADAL" clId="{FE1647F8-6B3D-494C-8831-C333974C48BC}" dt="2020-09-21T03:14:32.761" v="1259" actId="20577"/>
          <ac:spMkLst>
            <pc:docMk/>
            <pc:sldMk cId="2518220337" sldId="293"/>
            <ac:spMk id="17" creationId="{162456D4-BEEE-4E15-98B1-59118CE01A5A}"/>
          </ac:spMkLst>
        </pc:spChg>
        <pc:spChg chg="del mod">
          <ac:chgData name="Kevin Desai" userId="759d0333-e80f-43e9-9a9d-29343a9d66ae" providerId="ADAL" clId="{FE1647F8-6B3D-494C-8831-C333974C48BC}" dt="2020-09-21T03:10:12.678" v="1102" actId="478"/>
          <ac:spMkLst>
            <pc:docMk/>
            <pc:sldMk cId="2518220337" sldId="293"/>
            <ac:spMk id="262" creationId="{00000000-0000-0000-0000-000000000000}"/>
          </ac:spMkLst>
        </pc:spChg>
      </pc:sldChg>
      <pc:sldChg chg="delSp modSp add mod delAnim modAnim">
        <pc:chgData name="Kevin Desai" userId="759d0333-e80f-43e9-9a9d-29343a9d66ae" providerId="ADAL" clId="{FE1647F8-6B3D-494C-8831-C333974C48BC}" dt="2020-09-21T03:19:38.801" v="1572" actId="1076"/>
        <pc:sldMkLst>
          <pc:docMk/>
          <pc:sldMk cId="784637395" sldId="294"/>
        </pc:sldMkLst>
        <pc:spChg chg="mod">
          <ac:chgData name="Kevin Desai" userId="759d0333-e80f-43e9-9a9d-29343a9d66ae" providerId="ADAL" clId="{FE1647F8-6B3D-494C-8831-C333974C48BC}" dt="2020-09-21T03:19:38.801" v="1572" actId="1076"/>
          <ac:spMkLst>
            <pc:docMk/>
            <pc:sldMk cId="784637395" sldId="294"/>
            <ac:spMk id="5" creationId="{120AE023-E7E4-4A5E-B44F-86F6ADE05F21}"/>
          </ac:spMkLst>
        </pc:spChg>
        <pc:spChg chg="del">
          <ac:chgData name="Kevin Desai" userId="759d0333-e80f-43e9-9a9d-29343a9d66ae" providerId="ADAL" clId="{FE1647F8-6B3D-494C-8831-C333974C48BC}" dt="2020-09-21T03:18:38.187" v="1479" actId="478"/>
          <ac:spMkLst>
            <pc:docMk/>
            <pc:sldMk cId="784637395" sldId="294"/>
            <ac:spMk id="6" creationId="{7C73D472-0FC1-476B-9AAE-A7C6CCE00E30}"/>
          </ac:spMkLst>
        </pc:spChg>
        <pc:spChg chg="del">
          <ac:chgData name="Kevin Desai" userId="759d0333-e80f-43e9-9a9d-29343a9d66ae" providerId="ADAL" clId="{FE1647F8-6B3D-494C-8831-C333974C48BC}" dt="2020-09-21T03:18:38.187" v="1479" actId="478"/>
          <ac:spMkLst>
            <pc:docMk/>
            <pc:sldMk cId="784637395" sldId="294"/>
            <ac:spMk id="7" creationId="{8A854D7B-5D80-4C32-A627-98206E4D35A3}"/>
          </ac:spMkLst>
        </pc:spChg>
        <pc:spChg chg="mod">
          <ac:chgData name="Kevin Desai" userId="759d0333-e80f-43e9-9a9d-29343a9d66ae" providerId="ADAL" clId="{FE1647F8-6B3D-494C-8831-C333974C48BC}" dt="2020-09-21T03:19:16.835" v="1565" actId="14100"/>
          <ac:spMkLst>
            <pc:docMk/>
            <pc:sldMk cId="784637395" sldId="294"/>
            <ac:spMk id="17" creationId="{162456D4-BEEE-4E15-98B1-59118CE01A5A}"/>
          </ac:spMkLst>
        </pc:spChg>
      </pc:sldChg>
      <pc:sldChg chg="modSp add mod">
        <pc:chgData name="Kevin Desai" userId="759d0333-e80f-43e9-9a9d-29343a9d66ae" providerId="ADAL" clId="{FE1647F8-6B3D-494C-8831-C333974C48BC}" dt="2020-09-21T03:19:57.511" v="1587" actId="20577"/>
        <pc:sldMkLst>
          <pc:docMk/>
          <pc:sldMk cId="1454722870" sldId="295"/>
        </pc:sldMkLst>
        <pc:spChg chg="mod">
          <ac:chgData name="Kevin Desai" userId="759d0333-e80f-43e9-9a9d-29343a9d66ae" providerId="ADAL" clId="{FE1647F8-6B3D-494C-8831-C333974C48BC}" dt="2020-09-21T03:19:57.511" v="1587" actId="20577"/>
          <ac:spMkLst>
            <pc:docMk/>
            <pc:sldMk cId="1454722870" sldId="295"/>
            <ac:spMk id="5" creationId="{120AE023-E7E4-4A5E-B44F-86F6ADE05F21}"/>
          </ac:spMkLst>
        </pc:spChg>
        <pc:spChg chg="mod">
          <ac:chgData name="Kevin Desai" userId="759d0333-e80f-43e9-9a9d-29343a9d66ae" providerId="ADAL" clId="{FE1647F8-6B3D-494C-8831-C333974C48BC}" dt="2020-09-21T03:19:52.045" v="1579" actId="20577"/>
          <ac:spMkLst>
            <pc:docMk/>
            <pc:sldMk cId="1454722870" sldId="295"/>
            <ac:spMk id="17" creationId="{162456D4-BEEE-4E15-98B1-59118CE01A5A}"/>
          </ac:spMkLst>
        </pc:spChg>
      </pc:sldChg>
      <pc:sldMasterChg chg="delSldLayout">
        <pc:chgData name="Kevin Desai" userId="759d0333-e80f-43e9-9a9d-29343a9d66ae" providerId="ADAL" clId="{FE1647F8-6B3D-494C-8831-C333974C48BC}" dt="2020-09-21T03:20:14.656" v="1588" actId="47"/>
        <pc:sldMasterMkLst>
          <pc:docMk/>
          <pc:sldMasterMk cId="0" sldId="2147483660"/>
        </pc:sldMasterMkLst>
        <pc:sldLayoutChg chg="del">
          <pc:chgData name="Kevin Desai" userId="759d0333-e80f-43e9-9a9d-29343a9d66ae" providerId="ADAL" clId="{FE1647F8-6B3D-494C-8831-C333974C48BC}" dt="2020-09-21T03:20:14.656" v="1588" actId="47"/>
          <pc:sldLayoutMkLst>
            <pc:docMk/>
            <pc:sldMasterMk cId="0" sldId="2147483660"/>
            <pc:sldLayoutMk cId="0" sldId="2147483658"/>
          </pc:sldLayoutMkLst>
        </pc:sldLayoutChg>
        <pc:sldLayoutChg chg="del">
          <pc:chgData name="Kevin Desai" userId="759d0333-e80f-43e9-9a9d-29343a9d66ae" providerId="ADAL" clId="{FE1647F8-6B3D-494C-8831-C333974C48BC}" dt="2020-09-21T02:51:55.907" v="14" actId="47"/>
          <pc:sldLayoutMkLst>
            <pc:docMk/>
            <pc:sldMasterMk cId="0" sldId="2147483660"/>
            <pc:sldLayoutMk cId="1029641124" sldId="2147483661"/>
          </pc:sldLayoutMkLst>
        </pc:sldLayoutChg>
        <pc:sldLayoutChg chg="del">
          <pc:chgData name="Kevin Desai" userId="759d0333-e80f-43e9-9a9d-29343a9d66ae" providerId="ADAL" clId="{FE1647F8-6B3D-494C-8831-C333974C48BC}" dt="2020-09-21T02:55:17.337" v="221" actId="47"/>
          <pc:sldLayoutMkLst>
            <pc:docMk/>
            <pc:sldMasterMk cId="0" sldId="2147483660"/>
            <pc:sldLayoutMk cId="3829053442" sldId="2147483662"/>
          </pc:sldLayoutMkLst>
        </pc:sldLayoutChg>
      </pc:sldMasterChg>
    </pc:docChg>
  </pc:docChgLst>
  <pc:docChgLst>
    <pc:chgData name="Kevin Desai" userId="759d0333-e80f-43e9-9a9d-29343a9d66ae" providerId="ADAL" clId="{430D10DA-BDFA-49CA-9354-0BF88D5102A3}"/>
    <pc:docChg chg="custSel delSld modSld">
      <pc:chgData name="Kevin Desai" userId="759d0333-e80f-43e9-9a9d-29343a9d66ae" providerId="ADAL" clId="{430D10DA-BDFA-49CA-9354-0BF88D5102A3}" dt="2020-08-21T16:39:53.936" v="202" actId="14100"/>
      <pc:docMkLst>
        <pc:docMk/>
      </pc:docMkLst>
      <pc:sldChg chg="modSp mod">
        <pc:chgData name="Kevin Desai" userId="759d0333-e80f-43e9-9a9d-29343a9d66ae" providerId="ADAL" clId="{430D10DA-BDFA-49CA-9354-0BF88D5102A3}" dt="2020-08-21T16:12:50.780" v="8" actId="20577"/>
        <pc:sldMkLst>
          <pc:docMk/>
          <pc:sldMk cId="0" sldId="256"/>
        </pc:sldMkLst>
        <pc:spChg chg="mod">
          <ac:chgData name="Kevin Desai" userId="759d0333-e80f-43e9-9a9d-29343a9d66ae" providerId="ADAL" clId="{430D10DA-BDFA-49CA-9354-0BF88D5102A3}" dt="2020-08-21T16:12:50.780" v="8" actId="20577"/>
          <ac:spMkLst>
            <pc:docMk/>
            <pc:sldMk cId="0" sldId="256"/>
            <ac:spMk id="61" creationId="{00000000-0000-0000-0000-000000000000}"/>
          </ac:spMkLst>
        </pc:spChg>
      </pc:sldChg>
      <pc:sldChg chg="modSp mod">
        <pc:chgData name="Kevin Desai" userId="759d0333-e80f-43e9-9a9d-29343a9d66ae" providerId="ADAL" clId="{430D10DA-BDFA-49CA-9354-0BF88D5102A3}" dt="2020-08-21T16:13:33.461" v="13" actId="1076"/>
        <pc:sldMkLst>
          <pc:docMk/>
          <pc:sldMk cId="0" sldId="257"/>
        </pc:sldMkLst>
        <pc:spChg chg="mod">
          <ac:chgData name="Kevin Desai" userId="759d0333-e80f-43e9-9a9d-29343a9d66ae" providerId="ADAL" clId="{430D10DA-BDFA-49CA-9354-0BF88D5102A3}" dt="2020-08-21T16:13:33.461" v="13" actId="1076"/>
          <ac:spMkLst>
            <pc:docMk/>
            <pc:sldMk cId="0" sldId="257"/>
            <ac:spMk id="69" creationId="{00000000-0000-0000-0000-000000000000}"/>
          </ac:spMkLst>
        </pc:spChg>
        <pc:spChg chg="mod">
          <ac:chgData name="Kevin Desai" userId="759d0333-e80f-43e9-9a9d-29343a9d66ae" providerId="ADAL" clId="{430D10DA-BDFA-49CA-9354-0BF88D5102A3}" dt="2020-08-21T16:13:31.229" v="12" actId="1076"/>
          <ac:spMkLst>
            <pc:docMk/>
            <pc:sldMk cId="0" sldId="257"/>
            <ac:spMk id="70" creationId="{00000000-0000-0000-0000-000000000000}"/>
          </ac:spMkLst>
        </pc:spChg>
      </pc:sldChg>
      <pc:sldChg chg="delSp modSp mod">
        <pc:chgData name="Kevin Desai" userId="759d0333-e80f-43e9-9a9d-29343a9d66ae" providerId="ADAL" clId="{430D10DA-BDFA-49CA-9354-0BF88D5102A3}" dt="2020-08-21T16:14:17.545" v="15" actId="478"/>
        <pc:sldMkLst>
          <pc:docMk/>
          <pc:sldMk cId="0" sldId="258"/>
        </pc:sldMkLst>
        <pc:spChg chg="mod">
          <ac:chgData name="Kevin Desai" userId="759d0333-e80f-43e9-9a9d-29343a9d66ae" providerId="ADAL" clId="{430D10DA-BDFA-49CA-9354-0BF88D5102A3}" dt="2020-08-21T16:14:09.606" v="14" actId="113"/>
          <ac:spMkLst>
            <pc:docMk/>
            <pc:sldMk cId="0" sldId="258"/>
            <ac:spMk id="76" creationId="{00000000-0000-0000-0000-000000000000}"/>
          </ac:spMkLst>
        </pc:spChg>
        <pc:spChg chg="del">
          <ac:chgData name="Kevin Desai" userId="759d0333-e80f-43e9-9a9d-29343a9d66ae" providerId="ADAL" clId="{430D10DA-BDFA-49CA-9354-0BF88D5102A3}" dt="2020-08-21T16:14:17.545" v="15" actId="478"/>
          <ac:spMkLst>
            <pc:docMk/>
            <pc:sldMk cId="0" sldId="258"/>
            <ac:spMk id="78" creationId="{00000000-0000-0000-0000-000000000000}"/>
          </ac:spMkLst>
        </pc:spChg>
      </pc:sldChg>
      <pc:sldChg chg="modSp mod">
        <pc:chgData name="Kevin Desai" userId="759d0333-e80f-43e9-9a9d-29343a9d66ae" providerId="ADAL" clId="{430D10DA-BDFA-49CA-9354-0BF88D5102A3}" dt="2020-08-21T16:15:11.949" v="28" actId="1076"/>
        <pc:sldMkLst>
          <pc:docMk/>
          <pc:sldMk cId="0" sldId="259"/>
        </pc:sldMkLst>
        <pc:spChg chg="mod">
          <ac:chgData name="Kevin Desai" userId="759d0333-e80f-43e9-9a9d-29343a9d66ae" providerId="ADAL" clId="{430D10DA-BDFA-49CA-9354-0BF88D5102A3}" dt="2020-08-21T16:15:11.949" v="28" actId="1076"/>
          <ac:spMkLst>
            <pc:docMk/>
            <pc:sldMk cId="0" sldId="259"/>
            <ac:spMk id="85" creationId="{00000000-0000-0000-0000-000000000000}"/>
          </ac:spMkLst>
        </pc:spChg>
        <pc:spChg chg="mod">
          <ac:chgData name="Kevin Desai" userId="759d0333-e80f-43e9-9a9d-29343a9d66ae" providerId="ADAL" clId="{430D10DA-BDFA-49CA-9354-0BF88D5102A3}" dt="2020-08-21T16:15:06.479" v="27" actId="1076"/>
          <ac:spMkLst>
            <pc:docMk/>
            <pc:sldMk cId="0" sldId="259"/>
            <ac:spMk id="86" creationId="{00000000-0000-0000-0000-000000000000}"/>
          </ac:spMkLst>
        </pc:spChg>
      </pc:sldChg>
      <pc:sldChg chg="modSp mod">
        <pc:chgData name="Kevin Desai" userId="759d0333-e80f-43e9-9a9d-29343a9d66ae" providerId="ADAL" clId="{430D10DA-BDFA-49CA-9354-0BF88D5102A3}" dt="2020-08-21T16:15:50.200" v="41" actId="1076"/>
        <pc:sldMkLst>
          <pc:docMk/>
          <pc:sldMk cId="0" sldId="260"/>
        </pc:sldMkLst>
        <pc:spChg chg="mod">
          <ac:chgData name="Kevin Desai" userId="759d0333-e80f-43e9-9a9d-29343a9d66ae" providerId="ADAL" clId="{430D10DA-BDFA-49CA-9354-0BF88D5102A3}" dt="2020-08-21T16:15:19.687" v="35" actId="20577"/>
          <ac:spMkLst>
            <pc:docMk/>
            <pc:sldMk cId="0" sldId="260"/>
            <ac:spMk id="92" creationId="{00000000-0000-0000-0000-000000000000}"/>
          </ac:spMkLst>
        </pc:spChg>
        <pc:spChg chg="mod">
          <ac:chgData name="Kevin Desai" userId="759d0333-e80f-43e9-9a9d-29343a9d66ae" providerId="ADAL" clId="{430D10DA-BDFA-49CA-9354-0BF88D5102A3}" dt="2020-08-21T16:15:50.200" v="41" actId="1076"/>
          <ac:spMkLst>
            <pc:docMk/>
            <pc:sldMk cId="0" sldId="260"/>
            <ac:spMk id="93" creationId="{00000000-0000-0000-0000-000000000000}"/>
          </ac:spMkLst>
        </pc:spChg>
      </pc:sldChg>
      <pc:sldChg chg="modSp mod">
        <pc:chgData name="Kevin Desai" userId="759d0333-e80f-43e9-9a9d-29343a9d66ae" providerId="ADAL" clId="{430D10DA-BDFA-49CA-9354-0BF88D5102A3}" dt="2020-08-21T16:16:20.283" v="45" actId="1076"/>
        <pc:sldMkLst>
          <pc:docMk/>
          <pc:sldMk cId="0" sldId="261"/>
        </pc:sldMkLst>
        <pc:spChg chg="mod">
          <ac:chgData name="Kevin Desai" userId="759d0333-e80f-43e9-9a9d-29343a9d66ae" providerId="ADAL" clId="{430D10DA-BDFA-49CA-9354-0BF88D5102A3}" dt="2020-08-21T16:16:20.283" v="45" actId="1076"/>
          <ac:spMkLst>
            <pc:docMk/>
            <pc:sldMk cId="0" sldId="261"/>
            <ac:spMk id="100" creationId="{00000000-0000-0000-0000-000000000000}"/>
          </ac:spMkLst>
        </pc:spChg>
      </pc:sldChg>
      <pc:sldChg chg="modSp mod">
        <pc:chgData name="Kevin Desai" userId="759d0333-e80f-43e9-9a9d-29343a9d66ae" providerId="ADAL" clId="{430D10DA-BDFA-49CA-9354-0BF88D5102A3}" dt="2020-08-21T16:17:17.139" v="56" actId="1076"/>
        <pc:sldMkLst>
          <pc:docMk/>
          <pc:sldMk cId="0" sldId="262"/>
        </pc:sldMkLst>
        <pc:spChg chg="mod">
          <ac:chgData name="Kevin Desai" userId="759d0333-e80f-43e9-9a9d-29343a9d66ae" providerId="ADAL" clId="{430D10DA-BDFA-49CA-9354-0BF88D5102A3}" dt="2020-08-21T16:17:14.115" v="55" actId="1076"/>
          <ac:spMkLst>
            <pc:docMk/>
            <pc:sldMk cId="0" sldId="262"/>
            <ac:spMk id="106" creationId="{00000000-0000-0000-0000-000000000000}"/>
          </ac:spMkLst>
        </pc:spChg>
        <pc:spChg chg="mod">
          <ac:chgData name="Kevin Desai" userId="759d0333-e80f-43e9-9a9d-29343a9d66ae" providerId="ADAL" clId="{430D10DA-BDFA-49CA-9354-0BF88D5102A3}" dt="2020-08-21T16:17:17.139" v="56" actId="1076"/>
          <ac:spMkLst>
            <pc:docMk/>
            <pc:sldMk cId="0" sldId="262"/>
            <ac:spMk id="107" creationId="{00000000-0000-0000-0000-000000000000}"/>
          </ac:spMkLst>
        </pc:spChg>
      </pc:sldChg>
      <pc:sldChg chg="modSp mod">
        <pc:chgData name="Kevin Desai" userId="759d0333-e80f-43e9-9a9d-29343a9d66ae" providerId="ADAL" clId="{430D10DA-BDFA-49CA-9354-0BF88D5102A3}" dt="2020-08-21T16:17:35.818" v="64" actId="1076"/>
        <pc:sldMkLst>
          <pc:docMk/>
          <pc:sldMk cId="0" sldId="263"/>
        </pc:sldMkLst>
        <pc:spChg chg="mod">
          <ac:chgData name="Kevin Desai" userId="759d0333-e80f-43e9-9a9d-29343a9d66ae" providerId="ADAL" clId="{430D10DA-BDFA-49CA-9354-0BF88D5102A3}" dt="2020-08-21T16:17:35.818" v="64" actId="1076"/>
          <ac:spMkLst>
            <pc:docMk/>
            <pc:sldMk cId="0" sldId="263"/>
            <ac:spMk id="114" creationId="{00000000-0000-0000-0000-000000000000}"/>
          </ac:spMkLst>
        </pc:spChg>
      </pc:sldChg>
      <pc:sldChg chg="modSp del mod">
        <pc:chgData name="Kevin Desai" userId="759d0333-e80f-43e9-9a9d-29343a9d66ae" providerId="ADAL" clId="{430D10DA-BDFA-49CA-9354-0BF88D5102A3}" dt="2020-08-21T16:18:05.054" v="71" actId="47"/>
        <pc:sldMkLst>
          <pc:docMk/>
          <pc:sldMk cId="0" sldId="264"/>
        </pc:sldMkLst>
        <pc:spChg chg="mod">
          <ac:chgData name="Kevin Desai" userId="759d0333-e80f-43e9-9a9d-29343a9d66ae" providerId="ADAL" clId="{430D10DA-BDFA-49CA-9354-0BF88D5102A3}" dt="2020-08-21T16:17:58.554" v="70" actId="1076"/>
          <ac:spMkLst>
            <pc:docMk/>
            <pc:sldMk cId="0" sldId="264"/>
            <ac:spMk id="121" creationId="{00000000-0000-0000-0000-000000000000}"/>
          </ac:spMkLst>
        </pc:spChg>
      </pc:sldChg>
      <pc:sldChg chg="modSp mod">
        <pc:chgData name="Kevin Desai" userId="759d0333-e80f-43e9-9a9d-29343a9d66ae" providerId="ADAL" clId="{430D10DA-BDFA-49CA-9354-0BF88D5102A3}" dt="2020-08-21T16:19:41.394" v="96" actId="1076"/>
        <pc:sldMkLst>
          <pc:docMk/>
          <pc:sldMk cId="0" sldId="265"/>
        </pc:sldMkLst>
        <pc:spChg chg="mod">
          <ac:chgData name="Kevin Desai" userId="759d0333-e80f-43e9-9a9d-29343a9d66ae" providerId="ADAL" clId="{430D10DA-BDFA-49CA-9354-0BF88D5102A3}" dt="2020-08-21T16:19:21.386" v="89" actId="1076"/>
          <ac:spMkLst>
            <pc:docMk/>
            <pc:sldMk cId="0" sldId="265"/>
            <ac:spMk id="127" creationId="{00000000-0000-0000-0000-000000000000}"/>
          </ac:spMkLst>
        </pc:spChg>
        <pc:spChg chg="mod">
          <ac:chgData name="Kevin Desai" userId="759d0333-e80f-43e9-9a9d-29343a9d66ae" providerId="ADAL" clId="{430D10DA-BDFA-49CA-9354-0BF88D5102A3}" dt="2020-08-21T16:19:41.394" v="96" actId="1076"/>
          <ac:spMkLst>
            <pc:docMk/>
            <pc:sldMk cId="0" sldId="265"/>
            <ac:spMk id="128" creationId="{00000000-0000-0000-0000-000000000000}"/>
          </ac:spMkLst>
        </pc:spChg>
      </pc:sldChg>
      <pc:sldChg chg="modSp mod">
        <pc:chgData name="Kevin Desai" userId="759d0333-e80f-43e9-9a9d-29343a9d66ae" providerId="ADAL" clId="{430D10DA-BDFA-49CA-9354-0BF88D5102A3}" dt="2020-08-21T16:31:05.633" v="106" actId="20577"/>
        <pc:sldMkLst>
          <pc:docMk/>
          <pc:sldMk cId="0" sldId="266"/>
        </pc:sldMkLst>
        <pc:spChg chg="mod">
          <ac:chgData name="Kevin Desai" userId="759d0333-e80f-43e9-9a9d-29343a9d66ae" providerId="ADAL" clId="{430D10DA-BDFA-49CA-9354-0BF88D5102A3}" dt="2020-08-21T16:31:05.633" v="106" actId="20577"/>
          <ac:spMkLst>
            <pc:docMk/>
            <pc:sldMk cId="0" sldId="266"/>
            <ac:spMk id="134" creationId="{00000000-0000-0000-0000-000000000000}"/>
          </ac:spMkLst>
        </pc:spChg>
        <pc:spChg chg="mod">
          <ac:chgData name="Kevin Desai" userId="759d0333-e80f-43e9-9a9d-29343a9d66ae" providerId="ADAL" clId="{430D10DA-BDFA-49CA-9354-0BF88D5102A3}" dt="2020-08-21T16:30:29.600" v="97" actId="1076"/>
          <ac:spMkLst>
            <pc:docMk/>
            <pc:sldMk cId="0" sldId="266"/>
            <ac:spMk id="135" creationId="{00000000-0000-0000-0000-000000000000}"/>
          </ac:spMkLst>
        </pc:spChg>
      </pc:sldChg>
      <pc:sldChg chg="modSp mod">
        <pc:chgData name="Kevin Desai" userId="759d0333-e80f-43e9-9a9d-29343a9d66ae" providerId="ADAL" clId="{430D10DA-BDFA-49CA-9354-0BF88D5102A3}" dt="2020-08-21T16:36:19.663" v="123" actId="20577"/>
        <pc:sldMkLst>
          <pc:docMk/>
          <pc:sldMk cId="0" sldId="267"/>
        </pc:sldMkLst>
        <pc:spChg chg="mod">
          <ac:chgData name="Kevin Desai" userId="759d0333-e80f-43e9-9a9d-29343a9d66ae" providerId="ADAL" clId="{430D10DA-BDFA-49CA-9354-0BF88D5102A3}" dt="2020-08-21T16:35:15.779" v="113"/>
          <ac:spMkLst>
            <pc:docMk/>
            <pc:sldMk cId="0" sldId="267"/>
            <ac:spMk id="141" creationId="{00000000-0000-0000-0000-000000000000}"/>
          </ac:spMkLst>
        </pc:spChg>
        <pc:spChg chg="mod">
          <ac:chgData name="Kevin Desai" userId="759d0333-e80f-43e9-9a9d-29343a9d66ae" providerId="ADAL" clId="{430D10DA-BDFA-49CA-9354-0BF88D5102A3}" dt="2020-08-21T16:35:21.940" v="114" actId="1076"/>
          <ac:spMkLst>
            <pc:docMk/>
            <pc:sldMk cId="0" sldId="267"/>
            <ac:spMk id="142" creationId="{00000000-0000-0000-0000-000000000000}"/>
          </ac:spMkLst>
        </pc:spChg>
        <pc:spChg chg="mod">
          <ac:chgData name="Kevin Desai" userId="759d0333-e80f-43e9-9a9d-29343a9d66ae" providerId="ADAL" clId="{430D10DA-BDFA-49CA-9354-0BF88D5102A3}" dt="2020-08-21T16:36:19.663" v="123" actId="20577"/>
          <ac:spMkLst>
            <pc:docMk/>
            <pc:sldMk cId="0" sldId="267"/>
            <ac:spMk id="143" creationId="{00000000-0000-0000-0000-000000000000}"/>
          </ac:spMkLst>
        </pc:spChg>
      </pc:sldChg>
      <pc:sldChg chg="modSp mod">
        <pc:chgData name="Kevin Desai" userId="759d0333-e80f-43e9-9a9d-29343a9d66ae" providerId="ADAL" clId="{430D10DA-BDFA-49CA-9354-0BF88D5102A3}" dt="2020-08-21T16:37:23.139" v="148" actId="20577"/>
        <pc:sldMkLst>
          <pc:docMk/>
          <pc:sldMk cId="0" sldId="268"/>
        </pc:sldMkLst>
        <pc:spChg chg="mod">
          <ac:chgData name="Kevin Desai" userId="759d0333-e80f-43e9-9a9d-29343a9d66ae" providerId="ADAL" clId="{430D10DA-BDFA-49CA-9354-0BF88D5102A3}" dt="2020-08-21T16:37:23.139" v="148" actId="20577"/>
          <ac:spMkLst>
            <pc:docMk/>
            <pc:sldMk cId="0" sldId="268"/>
            <ac:spMk id="149" creationId="{00000000-0000-0000-0000-000000000000}"/>
          </ac:spMkLst>
        </pc:spChg>
        <pc:spChg chg="mod">
          <ac:chgData name="Kevin Desai" userId="759d0333-e80f-43e9-9a9d-29343a9d66ae" providerId="ADAL" clId="{430D10DA-BDFA-49CA-9354-0BF88D5102A3}" dt="2020-08-21T16:36:57.878" v="134" actId="1076"/>
          <ac:spMkLst>
            <pc:docMk/>
            <pc:sldMk cId="0" sldId="268"/>
            <ac:spMk id="150" creationId="{00000000-0000-0000-0000-000000000000}"/>
          </ac:spMkLst>
        </pc:spChg>
        <pc:spChg chg="mod">
          <ac:chgData name="Kevin Desai" userId="759d0333-e80f-43e9-9a9d-29343a9d66ae" providerId="ADAL" clId="{430D10DA-BDFA-49CA-9354-0BF88D5102A3}" dt="2020-08-21T16:37:06.086" v="137" actId="1076"/>
          <ac:spMkLst>
            <pc:docMk/>
            <pc:sldMk cId="0" sldId="268"/>
            <ac:spMk id="151" creationId="{00000000-0000-0000-0000-000000000000}"/>
          </ac:spMkLst>
        </pc:spChg>
      </pc:sldChg>
      <pc:sldChg chg="modSp mod">
        <pc:chgData name="Kevin Desai" userId="759d0333-e80f-43e9-9a9d-29343a9d66ae" providerId="ADAL" clId="{430D10DA-BDFA-49CA-9354-0BF88D5102A3}" dt="2020-08-21T16:39:53.936" v="202" actId="14100"/>
        <pc:sldMkLst>
          <pc:docMk/>
          <pc:sldMk cId="0" sldId="269"/>
        </pc:sldMkLst>
        <pc:spChg chg="mod">
          <ac:chgData name="Kevin Desai" userId="759d0333-e80f-43e9-9a9d-29343a9d66ae" providerId="ADAL" clId="{430D10DA-BDFA-49CA-9354-0BF88D5102A3}" dt="2020-08-21T16:38:24.479" v="163" actId="113"/>
          <ac:spMkLst>
            <pc:docMk/>
            <pc:sldMk cId="0" sldId="269"/>
            <ac:spMk id="157" creationId="{00000000-0000-0000-0000-000000000000}"/>
          </ac:spMkLst>
        </pc:spChg>
        <pc:spChg chg="mod">
          <ac:chgData name="Kevin Desai" userId="759d0333-e80f-43e9-9a9d-29343a9d66ae" providerId="ADAL" clId="{430D10DA-BDFA-49CA-9354-0BF88D5102A3}" dt="2020-08-21T16:39:22.195" v="199" actId="1076"/>
          <ac:spMkLst>
            <pc:docMk/>
            <pc:sldMk cId="0" sldId="269"/>
            <ac:spMk id="158" creationId="{00000000-0000-0000-0000-000000000000}"/>
          </ac:spMkLst>
        </pc:spChg>
        <pc:spChg chg="mod">
          <ac:chgData name="Kevin Desai" userId="759d0333-e80f-43e9-9a9d-29343a9d66ae" providerId="ADAL" clId="{430D10DA-BDFA-49CA-9354-0BF88D5102A3}" dt="2020-08-21T16:39:53.936" v="202" actId="14100"/>
          <ac:spMkLst>
            <pc:docMk/>
            <pc:sldMk cId="0" sldId="269"/>
            <ac:spMk id="159" creationId="{00000000-0000-0000-0000-000000000000}"/>
          </ac:spMkLst>
        </pc:spChg>
      </pc:sldChg>
      <pc:sldChg chg="del">
        <pc:chgData name="Kevin Desai" userId="759d0333-e80f-43e9-9a9d-29343a9d66ae" providerId="ADAL" clId="{430D10DA-BDFA-49CA-9354-0BF88D5102A3}" dt="2020-08-21T16:39:49.393" v="201" actId="47"/>
        <pc:sldMkLst>
          <pc:docMk/>
          <pc:sldMk cId="0" sldId="270"/>
        </pc:sldMkLst>
      </pc:sldChg>
    </pc:docChg>
  </pc:docChgLst>
  <pc:docChgLst>
    <pc:chgData name="Kevin Desai" userId="759d0333-e80f-43e9-9a9d-29343a9d66ae" providerId="ADAL" clId="{A594CAA2-81B8-49FA-B9B9-C44FC71FFDA3}"/>
    <pc:docChg chg="modSld">
      <pc:chgData name="Kevin Desai" userId="759d0333-e80f-43e9-9a9d-29343a9d66ae" providerId="ADAL" clId="{A594CAA2-81B8-49FA-B9B9-C44FC71FFDA3}" dt="2021-02-14T00:43:30.805" v="20" actId="11"/>
      <pc:docMkLst>
        <pc:docMk/>
      </pc:docMkLst>
      <pc:sldChg chg="modSp mod">
        <pc:chgData name="Kevin Desai" userId="759d0333-e80f-43e9-9a9d-29343a9d66ae" providerId="ADAL" clId="{A594CAA2-81B8-49FA-B9B9-C44FC71FFDA3}" dt="2021-02-14T00:39:48.182" v="2" actId="11"/>
        <pc:sldMkLst>
          <pc:docMk/>
          <pc:sldMk cId="0" sldId="271"/>
        </pc:sldMkLst>
        <pc:spChg chg="mod">
          <ac:chgData name="Kevin Desai" userId="759d0333-e80f-43e9-9a9d-29343a9d66ae" providerId="ADAL" clId="{A594CAA2-81B8-49FA-B9B9-C44FC71FFDA3}" dt="2021-02-14T00:39:48.182" v="2" actId="11"/>
          <ac:spMkLst>
            <pc:docMk/>
            <pc:sldMk cId="0" sldId="271"/>
            <ac:spMk id="370" creationId="{00000000-0000-0000-0000-000000000000}"/>
          </ac:spMkLst>
        </pc:spChg>
        <pc:cxnChg chg="mod">
          <ac:chgData name="Kevin Desai" userId="759d0333-e80f-43e9-9a9d-29343a9d66ae" providerId="ADAL" clId="{A594CAA2-81B8-49FA-B9B9-C44FC71FFDA3}" dt="2021-02-14T00:39:33.118" v="1" actId="208"/>
          <ac:cxnSpMkLst>
            <pc:docMk/>
            <pc:sldMk cId="0" sldId="271"/>
            <ac:cxnSpMk id="393" creationId="{00000000-0000-0000-0000-000000000000}"/>
          </ac:cxnSpMkLst>
        </pc:cxnChg>
      </pc:sldChg>
      <pc:sldChg chg="modSp mod">
        <pc:chgData name="Kevin Desai" userId="759d0333-e80f-43e9-9a9d-29343a9d66ae" providerId="ADAL" clId="{A594CAA2-81B8-49FA-B9B9-C44FC71FFDA3}" dt="2021-02-14T00:40:07.446" v="4" actId="11"/>
        <pc:sldMkLst>
          <pc:docMk/>
          <pc:sldMk cId="4206240740" sldId="275"/>
        </pc:sldMkLst>
        <pc:spChg chg="mod">
          <ac:chgData name="Kevin Desai" userId="759d0333-e80f-43e9-9a9d-29343a9d66ae" providerId="ADAL" clId="{A594CAA2-81B8-49FA-B9B9-C44FC71FFDA3}" dt="2021-02-14T00:40:07.446" v="4" actId="11"/>
          <ac:spMkLst>
            <pc:docMk/>
            <pc:sldMk cId="4206240740" sldId="275"/>
            <ac:spMk id="370" creationId="{00000000-0000-0000-0000-000000000000}"/>
          </ac:spMkLst>
        </pc:spChg>
      </pc:sldChg>
      <pc:sldChg chg="modSp mod">
        <pc:chgData name="Kevin Desai" userId="759d0333-e80f-43e9-9a9d-29343a9d66ae" providerId="ADAL" clId="{A594CAA2-81B8-49FA-B9B9-C44FC71FFDA3}" dt="2021-02-14T00:43:05.256" v="17" actId="208"/>
        <pc:sldMkLst>
          <pc:docMk/>
          <pc:sldMk cId="3978052138" sldId="277"/>
        </pc:sldMkLst>
        <pc:spChg chg="mod">
          <ac:chgData name="Kevin Desai" userId="759d0333-e80f-43e9-9a9d-29343a9d66ae" providerId="ADAL" clId="{A594CAA2-81B8-49FA-B9B9-C44FC71FFDA3}" dt="2021-02-14T00:42:59.615" v="16" actId="11"/>
          <ac:spMkLst>
            <pc:docMk/>
            <pc:sldMk cId="3978052138" sldId="277"/>
            <ac:spMk id="370" creationId="{00000000-0000-0000-0000-000000000000}"/>
          </ac:spMkLst>
        </pc:spChg>
        <pc:cxnChg chg="mod">
          <ac:chgData name="Kevin Desai" userId="759d0333-e80f-43e9-9a9d-29343a9d66ae" providerId="ADAL" clId="{A594CAA2-81B8-49FA-B9B9-C44FC71FFDA3}" dt="2021-02-14T00:43:05.256" v="17" actId="208"/>
          <ac:cxnSpMkLst>
            <pc:docMk/>
            <pc:sldMk cId="3978052138" sldId="277"/>
            <ac:cxnSpMk id="36" creationId="{2A598495-7F7B-4036-ADD6-C177F609369A}"/>
          </ac:cxnSpMkLst>
        </pc:cxnChg>
      </pc:sldChg>
      <pc:sldChg chg="modSp mod">
        <pc:chgData name="Kevin Desai" userId="759d0333-e80f-43e9-9a9d-29343a9d66ae" providerId="ADAL" clId="{A594CAA2-81B8-49FA-B9B9-C44FC71FFDA3}" dt="2021-02-14T00:40:57.974" v="10" actId="11"/>
        <pc:sldMkLst>
          <pc:docMk/>
          <pc:sldMk cId="1075486102" sldId="280"/>
        </pc:sldMkLst>
        <pc:spChg chg="mod">
          <ac:chgData name="Kevin Desai" userId="759d0333-e80f-43e9-9a9d-29343a9d66ae" providerId="ADAL" clId="{A594CAA2-81B8-49FA-B9B9-C44FC71FFDA3}" dt="2021-02-14T00:40:57.974" v="10" actId="11"/>
          <ac:spMkLst>
            <pc:docMk/>
            <pc:sldMk cId="1075486102" sldId="280"/>
            <ac:spMk id="370" creationId="{00000000-0000-0000-0000-000000000000}"/>
          </ac:spMkLst>
        </pc:spChg>
        <pc:cxnChg chg="mod">
          <ac:chgData name="Kevin Desai" userId="759d0333-e80f-43e9-9a9d-29343a9d66ae" providerId="ADAL" clId="{A594CAA2-81B8-49FA-B9B9-C44FC71FFDA3}" dt="2021-02-14T00:40:50.781" v="9" actId="208"/>
          <ac:cxnSpMkLst>
            <pc:docMk/>
            <pc:sldMk cId="1075486102" sldId="280"/>
            <ac:cxnSpMk id="36" creationId="{2A598495-7F7B-4036-ADD6-C177F609369A}"/>
          </ac:cxnSpMkLst>
        </pc:cxnChg>
        <pc:cxnChg chg="mod">
          <ac:chgData name="Kevin Desai" userId="759d0333-e80f-43e9-9a9d-29343a9d66ae" providerId="ADAL" clId="{A594CAA2-81B8-49FA-B9B9-C44FC71FFDA3}" dt="2021-02-14T00:40:50.781" v="9" actId="208"/>
          <ac:cxnSpMkLst>
            <pc:docMk/>
            <pc:sldMk cId="1075486102" sldId="280"/>
            <ac:cxnSpMk id="52" creationId="{2704D300-ACB2-4BF6-9930-9805B65C7177}"/>
          </ac:cxnSpMkLst>
        </pc:cxnChg>
      </pc:sldChg>
      <pc:sldChg chg="modSp mod">
        <pc:chgData name="Kevin Desai" userId="759d0333-e80f-43e9-9a9d-29343a9d66ae" providerId="ADAL" clId="{A594CAA2-81B8-49FA-B9B9-C44FC71FFDA3}" dt="2021-02-14T00:43:30.805" v="20" actId="11"/>
        <pc:sldMkLst>
          <pc:docMk/>
          <pc:sldMk cId="150156124" sldId="281"/>
        </pc:sldMkLst>
        <pc:spChg chg="mod">
          <ac:chgData name="Kevin Desai" userId="759d0333-e80f-43e9-9a9d-29343a9d66ae" providerId="ADAL" clId="{A594CAA2-81B8-49FA-B9B9-C44FC71FFDA3}" dt="2021-02-14T00:43:30.805" v="20" actId="11"/>
          <ac:spMkLst>
            <pc:docMk/>
            <pc:sldMk cId="150156124" sldId="281"/>
            <ac:spMk id="370" creationId="{00000000-0000-0000-0000-000000000000}"/>
          </ac:spMkLst>
        </pc:spChg>
        <pc:cxnChg chg="mod">
          <ac:chgData name="Kevin Desai" userId="759d0333-e80f-43e9-9a9d-29343a9d66ae" providerId="ADAL" clId="{A594CAA2-81B8-49FA-B9B9-C44FC71FFDA3}" dt="2021-02-14T00:43:16.782" v="18" actId="208"/>
          <ac:cxnSpMkLst>
            <pc:docMk/>
            <pc:sldMk cId="150156124" sldId="281"/>
            <ac:cxnSpMk id="51" creationId="{7489C26E-BE99-402C-8A9F-B5890B9B2C38}"/>
          </ac:cxnSpMkLst>
        </pc:cxnChg>
        <pc:cxnChg chg="mod">
          <ac:chgData name="Kevin Desai" userId="759d0333-e80f-43e9-9a9d-29343a9d66ae" providerId="ADAL" clId="{A594CAA2-81B8-49FA-B9B9-C44FC71FFDA3}" dt="2021-02-14T00:41:12.101" v="12" actId="208"/>
          <ac:cxnSpMkLst>
            <pc:docMk/>
            <pc:sldMk cId="150156124" sldId="281"/>
            <ac:cxnSpMk id="54" creationId="{9486BA64-5210-4F62-B5E4-D162CA1CD223}"/>
          </ac:cxnSpMkLst>
        </pc:cxnChg>
        <pc:cxnChg chg="mod">
          <ac:chgData name="Kevin Desai" userId="759d0333-e80f-43e9-9a9d-29343a9d66ae" providerId="ADAL" clId="{A594CAA2-81B8-49FA-B9B9-C44FC71FFDA3}" dt="2021-02-14T00:41:12.101" v="12" actId="208"/>
          <ac:cxnSpMkLst>
            <pc:docMk/>
            <pc:sldMk cId="150156124" sldId="281"/>
            <ac:cxnSpMk id="56" creationId="{DF1A2851-4795-467C-990A-9F0AA5256074}"/>
          </ac:cxnSpMkLst>
        </pc:cxnChg>
        <pc:cxnChg chg="mod">
          <ac:chgData name="Kevin Desai" userId="759d0333-e80f-43e9-9a9d-29343a9d66ae" providerId="ADAL" clId="{A594CAA2-81B8-49FA-B9B9-C44FC71FFDA3}" dt="2021-02-14T00:43:16.782" v="18" actId="208"/>
          <ac:cxnSpMkLst>
            <pc:docMk/>
            <pc:sldMk cId="150156124" sldId="281"/>
            <ac:cxnSpMk id="386" creationId="{00000000-0000-0000-0000-000000000000}"/>
          </ac:cxnSpMkLst>
        </pc:cxnChg>
      </pc:sldChg>
    </pc:docChg>
  </pc:docChgLst>
  <pc:docChgLst>
    <pc:chgData name="Kevin Desai" userId="759d0333-e80f-43e9-9a9d-29343a9d66ae" providerId="ADAL" clId="{D2461691-ABA4-4783-B551-5A39D0F8FBBB}"/>
    <pc:docChg chg="undo redo custSel addSld delSld modSld sldOrd">
      <pc:chgData name="Kevin Desai" userId="759d0333-e80f-43e9-9a9d-29343a9d66ae" providerId="ADAL" clId="{D2461691-ABA4-4783-B551-5A39D0F8FBBB}" dt="2020-09-24T23:37:55.826" v="2526" actId="1076"/>
      <pc:docMkLst>
        <pc:docMk/>
      </pc:docMkLst>
      <pc:sldChg chg="modSp mod">
        <pc:chgData name="Kevin Desai" userId="759d0333-e80f-43e9-9a9d-29343a9d66ae" providerId="ADAL" clId="{D2461691-ABA4-4783-B551-5A39D0F8FBBB}" dt="2020-09-24T00:23:33.575" v="7" actId="20577"/>
        <pc:sldMkLst>
          <pc:docMk/>
          <pc:sldMk cId="0" sldId="256"/>
        </pc:sldMkLst>
        <pc:spChg chg="mod">
          <ac:chgData name="Kevin Desai" userId="759d0333-e80f-43e9-9a9d-29343a9d66ae" providerId="ADAL" clId="{D2461691-ABA4-4783-B551-5A39D0F8FBBB}" dt="2020-09-24T00:23:33.575" v="7" actId="20577"/>
          <ac:spMkLst>
            <pc:docMk/>
            <pc:sldMk cId="0" sldId="256"/>
            <ac:spMk id="61" creationId="{00000000-0000-0000-0000-000000000000}"/>
          </ac:spMkLst>
        </pc:spChg>
      </pc:sldChg>
      <pc:sldChg chg="del">
        <pc:chgData name="Kevin Desai" userId="759d0333-e80f-43e9-9a9d-29343a9d66ae" providerId="ADAL" clId="{D2461691-ABA4-4783-B551-5A39D0F8FBBB}" dt="2020-09-24T00:23:53.494" v="8" actId="47"/>
        <pc:sldMkLst>
          <pc:docMk/>
          <pc:sldMk cId="0" sldId="257"/>
        </pc:sldMkLst>
      </pc:sldChg>
      <pc:sldChg chg="delSp modSp add del mod">
        <pc:chgData name="Kevin Desai" userId="759d0333-e80f-43e9-9a9d-29343a9d66ae" providerId="ADAL" clId="{D2461691-ABA4-4783-B551-5A39D0F8FBBB}" dt="2020-09-24T01:29:10.183" v="14" actId="478"/>
        <pc:sldMkLst>
          <pc:docMk/>
          <pc:sldMk cId="0" sldId="258"/>
        </pc:sldMkLst>
        <pc:spChg chg="mod">
          <ac:chgData name="Kevin Desai" userId="759d0333-e80f-43e9-9a9d-29343a9d66ae" providerId="ADAL" clId="{D2461691-ABA4-4783-B551-5A39D0F8FBBB}" dt="2020-09-24T00:26:16.233" v="10" actId="33524"/>
          <ac:spMkLst>
            <pc:docMk/>
            <pc:sldMk cId="0" sldId="258"/>
            <ac:spMk id="155" creationId="{00000000-0000-0000-0000-000000000000}"/>
          </ac:spMkLst>
        </pc:spChg>
        <pc:spChg chg="del">
          <ac:chgData name="Kevin Desai" userId="759d0333-e80f-43e9-9a9d-29343a9d66ae" providerId="ADAL" clId="{D2461691-ABA4-4783-B551-5A39D0F8FBBB}" dt="2020-09-24T01:29:10.183" v="14" actId="478"/>
          <ac:spMkLst>
            <pc:docMk/>
            <pc:sldMk cId="0" sldId="258"/>
            <ac:spMk id="157" creationId="{00000000-0000-0000-0000-000000000000}"/>
          </ac:spMkLst>
        </pc:spChg>
      </pc:sldChg>
      <pc:sldChg chg="add del">
        <pc:chgData name="Kevin Desai" userId="759d0333-e80f-43e9-9a9d-29343a9d66ae" providerId="ADAL" clId="{D2461691-ABA4-4783-B551-5A39D0F8FBBB}" dt="2020-09-24T01:28:43.151" v="12" actId="47"/>
        <pc:sldMkLst>
          <pc:docMk/>
          <pc:sldMk cId="0" sldId="259"/>
        </pc:sldMkLst>
      </pc:sldChg>
      <pc:sldChg chg="delSp add mod modAnim">
        <pc:chgData name="Kevin Desai" userId="759d0333-e80f-43e9-9a9d-29343a9d66ae" providerId="ADAL" clId="{D2461691-ABA4-4783-B551-5A39D0F8FBBB}" dt="2020-09-24T01:29:13.006" v="15" actId="478"/>
        <pc:sldMkLst>
          <pc:docMk/>
          <pc:sldMk cId="0" sldId="260"/>
        </pc:sldMkLst>
        <pc:spChg chg="del">
          <ac:chgData name="Kevin Desai" userId="759d0333-e80f-43e9-9a9d-29343a9d66ae" providerId="ADAL" clId="{D2461691-ABA4-4783-B551-5A39D0F8FBBB}" dt="2020-09-24T01:29:13.006" v="15" actId="478"/>
          <ac:spMkLst>
            <pc:docMk/>
            <pc:sldMk cId="0" sldId="260"/>
            <ac:spMk id="177" creationId="{00000000-0000-0000-0000-000000000000}"/>
          </ac:spMkLst>
        </pc:spChg>
      </pc:sldChg>
      <pc:sldChg chg="addSp delSp add del mod">
        <pc:chgData name="Kevin Desai" userId="759d0333-e80f-43e9-9a9d-29343a9d66ae" providerId="ADAL" clId="{D2461691-ABA4-4783-B551-5A39D0F8FBBB}" dt="2020-09-24T01:29:30.458" v="18" actId="22"/>
        <pc:sldMkLst>
          <pc:docMk/>
          <pc:sldMk cId="0" sldId="261"/>
        </pc:sldMkLst>
        <pc:spChg chg="add">
          <ac:chgData name="Kevin Desai" userId="759d0333-e80f-43e9-9a9d-29343a9d66ae" providerId="ADAL" clId="{D2461691-ABA4-4783-B551-5A39D0F8FBBB}" dt="2020-09-24T01:29:30.458" v="18" actId="22"/>
          <ac:spMkLst>
            <pc:docMk/>
            <pc:sldMk cId="0" sldId="261"/>
            <ac:spMk id="2" creationId="{60C27E43-FF8B-42F7-8DB6-20BCCB3177E7}"/>
          </ac:spMkLst>
        </pc:spChg>
        <pc:spChg chg="del">
          <ac:chgData name="Kevin Desai" userId="759d0333-e80f-43e9-9a9d-29343a9d66ae" providerId="ADAL" clId="{D2461691-ABA4-4783-B551-5A39D0F8FBBB}" dt="2020-09-24T01:29:23.261" v="17" actId="478"/>
          <ac:spMkLst>
            <pc:docMk/>
            <pc:sldMk cId="0" sldId="261"/>
            <ac:spMk id="191" creationId="{00000000-0000-0000-0000-000000000000}"/>
          </ac:spMkLst>
        </pc:spChg>
        <pc:spChg chg="del">
          <ac:chgData name="Kevin Desai" userId="759d0333-e80f-43e9-9a9d-29343a9d66ae" providerId="ADAL" clId="{D2461691-ABA4-4783-B551-5A39D0F8FBBB}" dt="2020-09-24T01:29:20.144" v="16" actId="478"/>
          <ac:spMkLst>
            <pc:docMk/>
            <pc:sldMk cId="0" sldId="261"/>
            <ac:spMk id="193" creationId="{00000000-0000-0000-0000-000000000000}"/>
          </ac:spMkLst>
        </pc:spChg>
      </pc:sldChg>
      <pc:sldChg chg="add del">
        <pc:chgData name="Kevin Desai" userId="759d0333-e80f-43e9-9a9d-29343a9d66ae" providerId="ADAL" clId="{D2461691-ABA4-4783-B551-5A39D0F8FBBB}" dt="2020-09-24T01:27:08.329" v="11" actId="47"/>
        <pc:sldMkLst>
          <pc:docMk/>
          <pc:sldMk cId="0" sldId="262"/>
        </pc:sldMkLst>
      </pc:sldChg>
      <pc:sldChg chg="add del">
        <pc:chgData name="Kevin Desai" userId="759d0333-e80f-43e9-9a9d-29343a9d66ae" providerId="ADAL" clId="{D2461691-ABA4-4783-B551-5A39D0F8FBBB}" dt="2020-09-24T00:23:55.133" v="9"/>
        <pc:sldMkLst>
          <pc:docMk/>
          <pc:sldMk cId="0" sldId="263"/>
        </pc:sldMkLst>
      </pc:sldChg>
      <pc:sldChg chg="add">
        <pc:chgData name="Kevin Desai" userId="759d0333-e80f-43e9-9a9d-29343a9d66ae" providerId="ADAL" clId="{D2461691-ABA4-4783-B551-5A39D0F8FBBB}" dt="2020-09-24T00:23:55.133" v="9"/>
        <pc:sldMkLst>
          <pc:docMk/>
          <pc:sldMk cId="0" sldId="264"/>
        </pc:sldMkLst>
      </pc:sldChg>
      <pc:sldChg chg="add del">
        <pc:chgData name="Kevin Desai" userId="759d0333-e80f-43e9-9a9d-29343a9d66ae" providerId="ADAL" clId="{D2461691-ABA4-4783-B551-5A39D0F8FBBB}" dt="2020-09-24T01:30:19.649" v="19" actId="47"/>
        <pc:sldMkLst>
          <pc:docMk/>
          <pc:sldMk cId="0" sldId="265"/>
        </pc:sldMkLst>
      </pc:sldChg>
      <pc:sldChg chg="addSp delSp modSp add del mod">
        <pc:chgData name="Kevin Desai" userId="759d0333-e80f-43e9-9a9d-29343a9d66ae" providerId="ADAL" clId="{D2461691-ABA4-4783-B551-5A39D0F8FBBB}" dt="2020-09-24T01:37:17.024" v="415" actId="108"/>
        <pc:sldMkLst>
          <pc:docMk/>
          <pc:sldMk cId="0" sldId="266"/>
        </pc:sldMkLst>
        <pc:spChg chg="add mod">
          <ac:chgData name="Kevin Desai" userId="759d0333-e80f-43e9-9a9d-29343a9d66ae" providerId="ADAL" clId="{D2461691-ABA4-4783-B551-5A39D0F8FBBB}" dt="2020-09-24T01:37:10.783" v="414" actId="20577"/>
          <ac:spMkLst>
            <pc:docMk/>
            <pc:sldMk cId="0" sldId="266"/>
            <ac:spMk id="2" creationId="{D3A47E67-1D17-465E-80C2-06070C8FCBC9}"/>
          </ac:spMkLst>
        </pc:spChg>
        <pc:spChg chg="mod">
          <ac:chgData name="Kevin Desai" userId="759d0333-e80f-43e9-9a9d-29343a9d66ae" providerId="ADAL" clId="{D2461691-ABA4-4783-B551-5A39D0F8FBBB}" dt="2020-09-24T01:33:16.598" v="69" actId="20577"/>
          <ac:spMkLst>
            <pc:docMk/>
            <pc:sldMk cId="0" sldId="266"/>
            <ac:spMk id="227" creationId="{00000000-0000-0000-0000-000000000000}"/>
          </ac:spMkLst>
        </pc:spChg>
        <pc:spChg chg="mod">
          <ac:chgData name="Kevin Desai" userId="759d0333-e80f-43e9-9a9d-29343a9d66ae" providerId="ADAL" clId="{D2461691-ABA4-4783-B551-5A39D0F8FBBB}" dt="2020-09-24T01:36:10.437" v="278" actId="14100"/>
          <ac:spMkLst>
            <pc:docMk/>
            <pc:sldMk cId="0" sldId="266"/>
            <ac:spMk id="228" creationId="{00000000-0000-0000-0000-000000000000}"/>
          </ac:spMkLst>
        </pc:spChg>
        <pc:spChg chg="mod">
          <ac:chgData name="Kevin Desai" userId="759d0333-e80f-43e9-9a9d-29343a9d66ae" providerId="ADAL" clId="{D2461691-ABA4-4783-B551-5A39D0F8FBBB}" dt="2020-09-24T01:37:17.024" v="415" actId="108"/>
          <ac:spMkLst>
            <pc:docMk/>
            <pc:sldMk cId="0" sldId="266"/>
            <ac:spMk id="229" creationId="{00000000-0000-0000-0000-000000000000}"/>
          </ac:spMkLst>
        </pc:spChg>
        <pc:spChg chg="mod">
          <ac:chgData name="Kevin Desai" userId="759d0333-e80f-43e9-9a9d-29343a9d66ae" providerId="ADAL" clId="{D2461691-ABA4-4783-B551-5A39D0F8FBBB}" dt="2020-09-24T01:36:30.420" v="280" actId="1076"/>
          <ac:spMkLst>
            <pc:docMk/>
            <pc:sldMk cId="0" sldId="266"/>
            <ac:spMk id="230" creationId="{00000000-0000-0000-0000-000000000000}"/>
          </ac:spMkLst>
        </pc:spChg>
        <pc:spChg chg="del">
          <ac:chgData name="Kevin Desai" userId="759d0333-e80f-43e9-9a9d-29343a9d66ae" providerId="ADAL" clId="{D2461691-ABA4-4783-B551-5A39D0F8FBBB}" dt="2020-09-24T01:36:13.398" v="279" actId="478"/>
          <ac:spMkLst>
            <pc:docMk/>
            <pc:sldMk cId="0" sldId="266"/>
            <ac:spMk id="231" creationId="{00000000-0000-0000-0000-000000000000}"/>
          </ac:spMkLst>
        </pc:spChg>
      </pc:sldChg>
      <pc:sldChg chg="modSp add del mod">
        <pc:chgData name="Kevin Desai" userId="759d0333-e80f-43e9-9a9d-29343a9d66ae" providerId="ADAL" clId="{D2461691-ABA4-4783-B551-5A39D0F8FBBB}" dt="2020-09-24T01:42:17.349" v="601" actId="6549"/>
        <pc:sldMkLst>
          <pc:docMk/>
          <pc:sldMk cId="0" sldId="267"/>
        </pc:sldMkLst>
        <pc:spChg chg="mod">
          <ac:chgData name="Kevin Desai" userId="759d0333-e80f-43e9-9a9d-29343a9d66ae" providerId="ADAL" clId="{D2461691-ABA4-4783-B551-5A39D0F8FBBB}" dt="2020-09-24T01:37:37.562" v="416" actId="20577"/>
          <ac:spMkLst>
            <pc:docMk/>
            <pc:sldMk cId="0" sldId="267"/>
            <ac:spMk id="238" creationId="{00000000-0000-0000-0000-000000000000}"/>
          </ac:spMkLst>
        </pc:spChg>
        <pc:spChg chg="mod">
          <ac:chgData name="Kevin Desai" userId="759d0333-e80f-43e9-9a9d-29343a9d66ae" providerId="ADAL" clId="{D2461691-ABA4-4783-B551-5A39D0F8FBBB}" dt="2020-09-24T01:33:01.484" v="68" actId="20577"/>
          <ac:spMkLst>
            <pc:docMk/>
            <pc:sldMk cId="0" sldId="267"/>
            <ac:spMk id="239" creationId="{00000000-0000-0000-0000-000000000000}"/>
          </ac:spMkLst>
        </pc:spChg>
        <pc:spChg chg="mod">
          <ac:chgData name="Kevin Desai" userId="759d0333-e80f-43e9-9a9d-29343a9d66ae" providerId="ADAL" clId="{D2461691-ABA4-4783-B551-5A39D0F8FBBB}" dt="2020-09-24T01:42:17.349" v="601" actId="6549"/>
          <ac:spMkLst>
            <pc:docMk/>
            <pc:sldMk cId="0" sldId="267"/>
            <ac:spMk id="240" creationId="{00000000-0000-0000-0000-000000000000}"/>
          </ac:spMkLst>
        </pc:spChg>
      </pc:sldChg>
      <pc:sldChg chg="addSp delSp modSp add mod">
        <pc:chgData name="Kevin Desai" userId="759d0333-e80f-43e9-9a9d-29343a9d66ae" providerId="ADAL" clId="{D2461691-ABA4-4783-B551-5A39D0F8FBBB}" dt="2020-09-24T01:55:29.316" v="949" actId="20577"/>
        <pc:sldMkLst>
          <pc:docMk/>
          <pc:sldMk cId="0" sldId="268"/>
        </pc:sldMkLst>
        <pc:spChg chg="add mod">
          <ac:chgData name="Kevin Desai" userId="759d0333-e80f-43e9-9a9d-29343a9d66ae" providerId="ADAL" clId="{D2461691-ABA4-4783-B551-5A39D0F8FBBB}" dt="2020-09-24T01:53:19.873" v="756" actId="20577"/>
          <ac:spMkLst>
            <pc:docMk/>
            <pc:sldMk cId="0" sldId="268"/>
            <ac:spMk id="2" creationId="{C79D0AAB-5D34-40EA-9396-5E10C9EDFA52}"/>
          </ac:spMkLst>
        </pc:spChg>
        <pc:spChg chg="mod">
          <ac:chgData name="Kevin Desai" userId="759d0333-e80f-43e9-9a9d-29343a9d66ae" providerId="ADAL" clId="{D2461691-ABA4-4783-B551-5A39D0F8FBBB}" dt="2020-09-24T01:39:11.011" v="426" actId="20577"/>
          <ac:spMkLst>
            <pc:docMk/>
            <pc:sldMk cId="0" sldId="268"/>
            <ac:spMk id="249" creationId="{00000000-0000-0000-0000-000000000000}"/>
          </ac:spMkLst>
        </pc:spChg>
        <pc:spChg chg="del mod">
          <ac:chgData name="Kevin Desai" userId="759d0333-e80f-43e9-9a9d-29343a9d66ae" providerId="ADAL" clId="{D2461691-ABA4-4783-B551-5A39D0F8FBBB}" dt="2020-09-24T01:39:09.318" v="425" actId="478"/>
          <ac:spMkLst>
            <pc:docMk/>
            <pc:sldMk cId="0" sldId="268"/>
            <ac:spMk id="250" creationId="{00000000-0000-0000-0000-000000000000}"/>
          </ac:spMkLst>
        </pc:spChg>
        <pc:spChg chg="mod">
          <ac:chgData name="Kevin Desai" userId="759d0333-e80f-43e9-9a9d-29343a9d66ae" providerId="ADAL" clId="{D2461691-ABA4-4783-B551-5A39D0F8FBBB}" dt="2020-09-24T01:55:29.316" v="949" actId="20577"/>
          <ac:spMkLst>
            <pc:docMk/>
            <pc:sldMk cId="0" sldId="268"/>
            <ac:spMk id="251" creationId="{00000000-0000-0000-0000-000000000000}"/>
          </ac:spMkLst>
        </pc:spChg>
        <pc:spChg chg="mod">
          <ac:chgData name="Kevin Desai" userId="759d0333-e80f-43e9-9a9d-29343a9d66ae" providerId="ADAL" clId="{D2461691-ABA4-4783-B551-5A39D0F8FBBB}" dt="2020-09-24T01:44:46.039" v="631" actId="1076"/>
          <ac:spMkLst>
            <pc:docMk/>
            <pc:sldMk cId="0" sldId="268"/>
            <ac:spMk id="252" creationId="{00000000-0000-0000-0000-000000000000}"/>
          </ac:spMkLst>
        </pc:spChg>
        <pc:spChg chg="del">
          <ac:chgData name="Kevin Desai" userId="759d0333-e80f-43e9-9a9d-29343a9d66ae" providerId="ADAL" clId="{D2461691-ABA4-4783-B551-5A39D0F8FBBB}" dt="2020-09-24T01:38:39.778" v="421" actId="478"/>
          <ac:spMkLst>
            <pc:docMk/>
            <pc:sldMk cId="0" sldId="268"/>
            <ac:spMk id="253" creationId="{00000000-0000-0000-0000-000000000000}"/>
          </ac:spMkLst>
        </pc:spChg>
      </pc:sldChg>
      <pc:sldChg chg="modSp add del mod">
        <pc:chgData name="Kevin Desai" userId="759d0333-e80f-43e9-9a9d-29343a9d66ae" providerId="ADAL" clId="{D2461691-ABA4-4783-B551-5A39D0F8FBBB}" dt="2020-09-24T01:56:14.173" v="1002" actId="20577"/>
        <pc:sldMkLst>
          <pc:docMk/>
          <pc:sldMk cId="0" sldId="269"/>
        </pc:sldMkLst>
        <pc:spChg chg="mod">
          <ac:chgData name="Kevin Desai" userId="759d0333-e80f-43e9-9a9d-29343a9d66ae" providerId="ADAL" clId="{D2461691-ABA4-4783-B551-5A39D0F8FBBB}" dt="2020-09-24T01:47:00.325" v="673" actId="13822"/>
          <ac:spMkLst>
            <pc:docMk/>
            <pc:sldMk cId="0" sldId="269"/>
            <ac:spMk id="261" creationId="{00000000-0000-0000-0000-000000000000}"/>
          </ac:spMkLst>
        </pc:spChg>
        <pc:spChg chg="mod">
          <ac:chgData name="Kevin Desai" userId="759d0333-e80f-43e9-9a9d-29343a9d66ae" providerId="ADAL" clId="{D2461691-ABA4-4783-B551-5A39D0F8FBBB}" dt="2020-09-24T01:47:26.130" v="684" actId="20577"/>
          <ac:spMkLst>
            <pc:docMk/>
            <pc:sldMk cId="0" sldId="269"/>
            <ac:spMk id="262" creationId="{00000000-0000-0000-0000-000000000000}"/>
          </ac:spMkLst>
        </pc:spChg>
        <pc:spChg chg="mod">
          <ac:chgData name="Kevin Desai" userId="759d0333-e80f-43e9-9a9d-29343a9d66ae" providerId="ADAL" clId="{D2461691-ABA4-4783-B551-5A39D0F8FBBB}" dt="2020-09-24T01:56:14.173" v="1002" actId="20577"/>
          <ac:spMkLst>
            <pc:docMk/>
            <pc:sldMk cId="0" sldId="269"/>
            <ac:spMk id="263" creationId="{00000000-0000-0000-0000-000000000000}"/>
          </ac:spMkLst>
        </pc:spChg>
      </pc:sldChg>
      <pc:sldChg chg="delSp modSp add del mod">
        <pc:chgData name="Kevin Desai" userId="759d0333-e80f-43e9-9a9d-29343a9d66ae" providerId="ADAL" clId="{D2461691-ABA4-4783-B551-5A39D0F8FBBB}" dt="2020-09-24T01:57:39.072" v="1032" actId="47"/>
        <pc:sldMkLst>
          <pc:docMk/>
          <pc:sldMk cId="0" sldId="270"/>
        </pc:sldMkLst>
        <pc:spChg chg="mod">
          <ac:chgData name="Kevin Desai" userId="759d0333-e80f-43e9-9a9d-29343a9d66ae" providerId="ADAL" clId="{D2461691-ABA4-4783-B551-5A39D0F8FBBB}" dt="2020-09-24T01:48:16.607" v="685" actId="20577"/>
          <ac:spMkLst>
            <pc:docMk/>
            <pc:sldMk cId="0" sldId="270"/>
            <ac:spMk id="269" creationId="{00000000-0000-0000-0000-000000000000}"/>
          </ac:spMkLst>
        </pc:spChg>
        <pc:spChg chg="del">
          <ac:chgData name="Kevin Desai" userId="759d0333-e80f-43e9-9a9d-29343a9d66ae" providerId="ADAL" clId="{D2461691-ABA4-4783-B551-5A39D0F8FBBB}" dt="2020-09-24T01:48:19.541" v="686" actId="478"/>
          <ac:spMkLst>
            <pc:docMk/>
            <pc:sldMk cId="0" sldId="270"/>
            <ac:spMk id="273" creationId="{00000000-0000-0000-0000-000000000000}"/>
          </ac:spMkLst>
        </pc:spChg>
      </pc:sldChg>
      <pc:sldChg chg="modSp add del mod">
        <pc:chgData name="Kevin Desai" userId="759d0333-e80f-43e9-9a9d-29343a9d66ae" providerId="ADAL" clId="{D2461691-ABA4-4783-B551-5A39D0F8FBBB}" dt="2020-09-24T02:10:10.806" v="1311" actId="47"/>
        <pc:sldMkLst>
          <pc:docMk/>
          <pc:sldMk cId="0" sldId="271"/>
        </pc:sldMkLst>
        <pc:spChg chg="mod">
          <ac:chgData name="Kevin Desai" userId="759d0333-e80f-43e9-9a9d-29343a9d66ae" providerId="ADAL" clId="{D2461691-ABA4-4783-B551-5A39D0F8FBBB}" dt="2020-09-24T01:58:22.315" v="1039" actId="20577"/>
          <ac:spMkLst>
            <pc:docMk/>
            <pc:sldMk cId="0" sldId="271"/>
            <ac:spMk id="281" creationId="{00000000-0000-0000-0000-000000000000}"/>
          </ac:spMkLst>
        </pc:spChg>
        <pc:cxnChg chg="mod">
          <ac:chgData name="Kevin Desai" userId="759d0333-e80f-43e9-9a9d-29343a9d66ae" providerId="ADAL" clId="{D2461691-ABA4-4783-B551-5A39D0F8FBBB}" dt="2020-09-24T01:58:31.150" v="1041" actId="14100"/>
          <ac:cxnSpMkLst>
            <pc:docMk/>
            <pc:sldMk cId="0" sldId="271"/>
            <ac:cxnSpMk id="285" creationId="{00000000-0000-0000-0000-000000000000}"/>
          </ac:cxnSpMkLst>
        </pc:cxnChg>
      </pc:sldChg>
      <pc:sldChg chg="delSp modSp add mod">
        <pc:chgData name="Kevin Desai" userId="759d0333-e80f-43e9-9a9d-29343a9d66ae" providerId="ADAL" clId="{D2461691-ABA4-4783-B551-5A39D0F8FBBB}" dt="2020-09-24T02:18:22.742" v="1688" actId="14100"/>
        <pc:sldMkLst>
          <pc:docMk/>
          <pc:sldMk cId="0" sldId="272"/>
        </pc:sldMkLst>
        <pc:spChg chg="mod">
          <ac:chgData name="Kevin Desai" userId="759d0333-e80f-43e9-9a9d-29343a9d66ae" providerId="ADAL" clId="{D2461691-ABA4-4783-B551-5A39D0F8FBBB}" dt="2020-09-24T02:10:18.548" v="1312" actId="20577"/>
          <ac:spMkLst>
            <pc:docMk/>
            <pc:sldMk cId="0" sldId="272"/>
            <ac:spMk id="293" creationId="{00000000-0000-0000-0000-000000000000}"/>
          </ac:spMkLst>
        </pc:spChg>
        <pc:spChg chg="mod">
          <ac:chgData name="Kevin Desai" userId="759d0333-e80f-43e9-9a9d-29343a9d66ae" providerId="ADAL" clId="{D2461691-ABA4-4783-B551-5A39D0F8FBBB}" dt="2020-09-24T02:18:22.742" v="1688" actId="14100"/>
          <ac:spMkLst>
            <pc:docMk/>
            <pc:sldMk cId="0" sldId="272"/>
            <ac:spMk id="294" creationId="{00000000-0000-0000-0000-000000000000}"/>
          </ac:spMkLst>
        </pc:spChg>
        <pc:spChg chg="mod">
          <ac:chgData name="Kevin Desai" userId="759d0333-e80f-43e9-9a9d-29343a9d66ae" providerId="ADAL" clId="{D2461691-ABA4-4783-B551-5A39D0F8FBBB}" dt="2020-09-24T02:16:24.133" v="1658" actId="20577"/>
          <ac:spMkLst>
            <pc:docMk/>
            <pc:sldMk cId="0" sldId="272"/>
            <ac:spMk id="295" creationId="{00000000-0000-0000-0000-000000000000}"/>
          </ac:spMkLst>
        </pc:spChg>
        <pc:spChg chg="del">
          <ac:chgData name="Kevin Desai" userId="759d0333-e80f-43e9-9a9d-29343a9d66ae" providerId="ADAL" clId="{D2461691-ABA4-4783-B551-5A39D0F8FBBB}" dt="2020-09-24T02:10:21.452" v="1313" actId="478"/>
          <ac:spMkLst>
            <pc:docMk/>
            <pc:sldMk cId="0" sldId="272"/>
            <ac:spMk id="296" creationId="{00000000-0000-0000-0000-000000000000}"/>
          </ac:spMkLst>
        </pc:spChg>
        <pc:spChg chg="del mod">
          <ac:chgData name="Kevin Desai" userId="759d0333-e80f-43e9-9a9d-29343a9d66ae" providerId="ADAL" clId="{D2461691-ABA4-4783-B551-5A39D0F8FBBB}" dt="2020-09-24T02:15:49.783" v="1587" actId="478"/>
          <ac:spMkLst>
            <pc:docMk/>
            <pc:sldMk cId="0" sldId="272"/>
            <ac:spMk id="297" creationId="{00000000-0000-0000-0000-000000000000}"/>
          </ac:spMkLst>
        </pc:spChg>
        <pc:spChg chg="mod">
          <ac:chgData name="Kevin Desai" userId="759d0333-e80f-43e9-9a9d-29343a9d66ae" providerId="ADAL" clId="{D2461691-ABA4-4783-B551-5A39D0F8FBBB}" dt="2020-09-24T02:13:30.906" v="1474" actId="20577"/>
          <ac:spMkLst>
            <pc:docMk/>
            <pc:sldMk cId="0" sldId="272"/>
            <ac:spMk id="298" creationId="{00000000-0000-0000-0000-000000000000}"/>
          </ac:spMkLst>
        </pc:spChg>
      </pc:sldChg>
      <pc:sldChg chg="delSp add mod">
        <pc:chgData name="Kevin Desai" userId="759d0333-e80f-43e9-9a9d-29343a9d66ae" providerId="ADAL" clId="{D2461691-ABA4-4783-B551-5A39D0F8FBBB}" dt="2020-09-24T02:19:32.399" v="1729" actId="478"/>
        <pc:sldMkLst>
          <pc:docMk/>
          <pc:sldMk cId="1533074272" sldId="273"/>
        </pc:sldMkLst>
        <pc:spChg chg="del">
          <ac:chgData name="Kevin Desai" userId="759d0333-e80f-43e9-9a9d-29343a9d66ae" providerId="ADAL" clId="{D2461691-ABA4-4783-B551-5A39D0F8FBBB}" dt="2020-09-24T02:19:32.399" v="1729" actId="478"/>
          <ac:spMkLst>
            <pc:docMk/>
            <pc:sldMk cId="1533074272" sldId="273"/>
            <ac:spMk id="305" creationId="{00000000-0000-0000-0000-000000000000}"/>
          </ac:spMkLst>
        </pc:spChg>
      </pc:sldChg>
      <pc:sldChg chg="addSp delSp modSp add mod">
        <pc:chgData name="Kevin Desai" userId="759d0333-e80f-43e9-9a9d-29343a9d66ae" providerId="ADAL" clId="{D2461691-ABA4-4783-B551-5A39D0F8FBBB}" dt="2020-09-24T02:30:19.081" v="2345" actId="14100"/>
        <pc:sldMkLst>
          <pc:docMk/>
          <pc:sldMk cId="602707864" sldId="274"/>
        </pc:sldMkLst>
        <pc:spChg chg="add mod">
          <ac:chgData name="Kevin Desai" userId="759d0333-e80f-43e9-9a9d-29343a9d66ae" providerId="ADAL" clId="{D2461691-ABA4-4783-B551-5A39D0F8FBBB}" dt="2020-09-24T02:30:19.081" v="2345" actId="14100"/>
          <ac:spMkLst>
            <pc:docMk/>
            <pc:sldMk cId="602707864" sldId="274"/>
            <ac:spMk id="2" creationId="{1E6ED1A6-8467-4FB6-8A1C-C6755D23B04B}"/>
          </ac:spMkLst>
        </pc:spChg>
        <pc:spChg chg="del">
          <ac:chgData name="Kevin Desai" userId="759d0333-e80f-43e9-9a9d-29343a9d66ae" providerId="ADAL" clId="{D2461691-ABA4-4783-B551-5A39D0F8FBBB}" dt="2020-09-24T02:19:24.074" v="1727" actId="478"/>
          <ac:spMkLst>
            <pc:docMk/>
            <pc:sldMk cId="602707864" sldId="274"/>
            <ac:spMk id="348" creationId="{00000000-0000-0000-0000-000000000000}"/>
          </ac:spMkLst>
        </pc:spChg>
        <pc:spChg chg="del">
          <ac:chgData name="Kevin Desai" userId="759d0333-e80f-43e9-9a9d-29343a9d66ae" providerId="ADAL" clId="{D2461691-ABA4-4783-B551-5A39D0F8FBBB}" dt="2020-09-24T02:19:27.307" v="1728" actId="21"/>
          <ac:spMkLst>
            <pc:docMk/>
            <pc:sldMk cId="602707864" sldId="274"/>
            <ac:spMk id="378" creationId="{00000000-0000-0000-0000-000000000000}"/>
          </ac:spMkLst>
        </pc:spChg>
      </pc:sldChg>
      <pc:sldChg chg="add del">
        <pc:chgData name="Kevin Desai" userId="759d0333-e80f-43e9-9a9d-29343a9d66ae" providerId="ADAL" clId="{D2461691-ABA4-4783-B551-5A39D0F8FBBB}" dt="2020-09-24T02:25:33.854" v="2113" actId="47"/>
        <pc:sldMkLst>
          <pc:docMk/>
          <pc:sldMk cId="4206240740" sldId="275"/>
        </pc:sldMkLst>
      </pc:sldChg>
      <pc:sldChg chg="add del">
        <pc:chgData name="Kevin Desai" userId="759d0333-e80f-43e9-9a9d-29343a9d66ae" providerId="ADAL" clId="{D2461691-ABA4-4783-B551-5A39D0F8FBBB}" dt="2020-09-24T01:50:58.729" v="699" actId="47"/>
        <pc:sldMkLst>
          <pc:docMk/>
          <pc:sldMk cId="2111364376" sldId="276"/>
        </pc:sldMkLst>
      </pc:sldChg>
      <pc:sldChg chg="addSp delSp modSp add mod">
        <pc:chgData name="Kevin Desai" userId="759d0333-e80f-43e9-9a9d-29343a9d66ae" providerId="ADAL" clId="{D2461691-ABA4-4783-B551-5A39D0F8FBBB}" dt="2020-09-24T02:36:46.250" v="2498" actId="20577"/>
        <pc:sldMkLst>
          <pc:docMk/>
          <pc:sldMk cId="3978052138" sldId="277"/>
        </pc:sldMkLst>
        <pc:spChg chg="add mod ord">
          <ac:chgData name="Kevin Desai" userId="759d0333-e80f-43e9-9a9d-29343a9d66ae" providerId="ADAL" clId="{D2461691-ABA4-4783-B551-5A39D0F8FBBB}" dt="2020-09-24T02:33:18.842" v="2420" actId="20577"/>
          <ac:spMkLst>
            <pc:docMk/>
            <pc:sldMk cId="3978052138" sldId="277"/>
            <ac:spMk id="2" creationId="{DD8DBF4A-0819-4320-AD6F-8EFDD2A68BB1}"/>
          </ac:spMkLst>
        </pc:spChg>
        <pc:spChg chg="del mod">
          <ac:chgData name="Kevin Desai" userId="759d0333-e80f-43e9-9a9d-29343a9d66ae" providerId="ADAL" clId="{D2461691-ABA4-4783-B551-5A39D0F8FBBB}" dt="2020-09-24T02:32:15.996" v="2391" actId="478"/>
          <ac:spMkLst>
            <pc:docMk/>
            <pc:sldMk cId="3978052138" sldId="277"/>
            <ac:spMk id="408" creationId="{00000000-0000-0000-0000-000000000000}"/>
          </ac:spMkLst>
        </pc:spChg>
        <pc:spChg chg="mod">
          <ac:chgData name="Kevin Desai" userId="759d0333-e80f-43e9-9a9d-29343a9d66ae" providerId="ADAL" clId="{D2461691-ABA4-4783-B551-5A39D0F8FBBB}" dt="2020-09-24T02:32:50.987" v="2398" actId="1076"/>
          <ac:spMkLst>
            <pc:docMk/>
            <pc:sldMk cId="3978052138" sldId="277"/>
            <ac:spMk id="409" creationId="{00000000-0000-0000-0000-000000000000}"/>
          </ac:spMkLst>
        </pc:spChg>
        <pc:spChg chg="mod">
          <ac:chgData name="Kevin Desai" userId="759d0333-e80f-43e9-9a9d-29343a9d66ae" providerId="ADAL" clId="{D2461691-ABA4-4783-B551-5A39D0F8FBBB}" dt="2020-09-24T02:34:03.769" v="2435" actId="108"/>
          <ac:spMkLst>
            <pc:docMk/>
            <pc:sldMk cId="3978052138" sldId="277"/>
            <ac:spMk id="410" creationId="{00000000-0000-0000-0000-000000000000}"/>
          </ac:spMkLst>
        </pc:spChg>
        <pc:spChg chg="mod">
          <ac:chgData name="Kevin Desai" userId="759d0333-e80f-43e9-9a9d-29343a9d66ae" providerId="ADAL" clId="{D2461691-ABA4-4783-B551-5A39D0F8FBBB}" dt="2020-09-24T02:36:12.803" v="2494" actId="14100"/>
          <ac:spMkLst>
            <pc:docMk/>
            <pc:sldMk cId="3978052138" sldId="277"/>
            <ac:spMk id="411" creationId="{00000000-0000-0000-0000-000000000000}"/>
          </ac:spMkLst>
        </pc:spChg>
        <pc:spChg chg="mod">
          <ac:chgData name="Kevin Desai" userId="759d0333-e80f-43e9-9a9d-29343a9d66ae" providerId="ADAL" clId="{D2461691-ABA4-4783-B551-5A39D0F8FBBB}" dt="2020-09-24T02:35:48.791" v="2488" actId="1076"/>
          <ac:spMkLst>
            <pc:docMk/>
            <pc:sldMk cId="3978052138" sldId="277"/>
            <ac:spMk id="414" creationId="{00000000-0000-0000-0000-000000000000}"/>
          </ac:spMkLst>
        </pc:spChg>
        <pc:spChg chg="mod">
          <ac:chgData name="Kevin Desai" userId="759d0333-e80f-43e9-9a9d-29343a9d66ae" providerId="ADAL" clId="{D2461691-ABA4-4783-B551-5A39D0F8FBBB}" dt="2020-09-24T02:36:46.250" v="2498" actId="20577"/>
          <ac:spMkLst>
            <pc:docMk/>
            <pc:sldMk cId="3978052138" sldId="277"/>
            <ac:spMk id="415" creationId="{00000000-0000-0000-0000-000000000000}"/>
          </ac:spMkLst>
        </pc:spChg>
        <pc:cxnChg chg="mod">
          <ac:chgData name="Kevin Desai" userId="759d0333-e80f-43e9-9a9d-29343a9d66ae" providerId="ADAL" clId="{D2461691-ABA4-4783-B551-5A39D0F8FBBB}" dt="2020-09-24T02:35:54.262" v="2489" actId="14100"/>
          <ac:cxnSpMkLst>
            <pc:docMk/>
            <pc:sldMk cId="3978052138" sldId="277"/>
            <ac:cxnSpMk id="412" creationId="{00000000-0000-0000-0000-000000000000}"/>
          </ac:cxnSpMkLst>
        </pc:cxnChg>
        <pc:cxnChg chg="mod">
          <ac:chgData name="Kevin Desai" userId="759d0333-e80f-43e9-9a9d-29343a9d66ae" providerId="ADAL" clId="{D2461691-ABA4-4783-B551-5A39D0F8FBBB}" dt="2020-09-24T02:36:22.567" v="2497" actId="14100"/>
          <ac:cxnSpMkLst>
            <pc:docMk/>
            <pc:sldMk cId="3978052138" sldId="277"/>
            <ac:cxnSpMk id="413" creationId="{00000000-0000-0000-0000-000000000000}"/>
          </ac:cxnSpMkLst>
        </pc:cxnChg>
      </pc:sldChg>
      <pc:sldChg chg="add del">
        <pc:chgData name="Kevin Desai" userId="759d0333-e80f-43e9-9a9d-29343a9d66ae" providerId="ADAL" clId="{D2461691-ABA4-4783-B551-5A39D0F8FBBB}" dt="2020-09-24T01:49:40.700" v="693" actId="47"/>
        <pc:sldMkLst>
          <pc:docMk/>
          <pc:sldMk cId="451067587" sldId="278"/>
        </pc:sldMkLst>
      </pc:sldChg>
      <pc:sldChg chg="addSp delSp modSp add mod">
        <pc:chgData name="Kevin Desai" userId="759d0333-e80f-43e9-9a9d-29343a9d66ae" providerId="ADAL" clId="{D2461691-ABA4-4783-B551-5A39D0F8FBBB}" dt="2020-09-24T02:30:56.202" v="2374" actId="20577"/>
        <pc:sldMkLst>
          <pc:docMk/>
          <pc:sldMk cId="2530230088" sldId="279"/>
        </pc:sldMkLst>
        <pc:spChg chg="add del mod">
          <ac:chgData name="Kevin Desai" userId="759d0333-e80f-43e9-9a9d-29343a9d66ae" providerId="ADAL" clId="{D2461691-ABA4-4783-B551-5A39D0F8FBBB}" dt="2020-09-24T01:49:08.999" v="688" actId="478"/>
          <ac:spMkLst>
            <pc:docMk/>
            <pc:sldMk cId="2530230088" sldId="279"/>
            <ac:spMk id="3" creationId="{F6EE0930-BEB6-4312-B1BE-114C5D2B38D9}"/>
          </ac:spMkLst>
        </pc:spChg>
        <pc:spChg chg="mod">
          <ac:chgData name="Kevin Desai" userId="759d0333-e80f-43e9-9a9d-29343a9d66ae" providerId="ADAL" clId="{D2461691-ABA4-4783-B551-5A39D0F8FBBB}" dt="2020-09-24T02:30:56.202" v="2374" actId="20577"/>
          <ac:spMkLst>
            <pc:docMk/>
            <pc:sldMk cId="2530230088" sldId="279"/>
            <ac:spMk id="428" creationId="{00000000-0000-0000-0000-000000000000}"/>
          </ac:spMkLst>
        </pc:spChg>
        <pc:spChg chg="del">
          <ac:chgData name="Kevin Desai" userId="759d0333-e80f-43e9-9a9d-29343a9d66ae" providerId="ADAL" clId="{D2461691-ABA4-4783-B551-5A39D0F8FBBB}" dt="2020-09-24T01:49:07.434" v="687" actId="478"/>
          <ac:spMkLst>
            <pc:docMk/>
            <pc:sldMk cId="2530230088" sldId="279"/>
            <ac:spMk id="429" creationId="{00000000-0000-0000-0000-000000000000}"/>
          </ac:spMkLst>
        </pc:spChg>
        <pc:graphicFrameChg chg="add mod">
          <ac:chgData name="Kevin Desai" userId="759d0333-e80f-43e9-9a9d-29343a9d66ae" providerId="ADAL" clId="{D2461691-ABA4-4783-B551-5A39D0F8FBBB}" dt="2020-09-24T01:50:19.172" v="698" actId="1076"/>
          <ac:graphicFrameMkLst>
            <pc:docMk/>
            <pc:sldMk cId="2530230088" sldId="279"/>
            <ac:graphicFrameMk id="4" creationId="{3A37B116-6FC7-40F2-8ACD-57B645A4B1F5}"/>
          </ac:graphicFrameMkLst>
        </pc:graphicFrameChg>
        <pc:graphicFrameChg chg="mod">
          <ac:chgData name="Kevin Desai" userId="759d0333-e80f-43e9-9a9d-29343a9d66ae" providerId="ADAL" clId="{D2461691-ABA4-4783-B551-5A39D0F8FBBB}" dt="2020-09-24T01:50:11.572" v="697" actId="1076"/>
          <ac:graphicFrameMkLst>
            <pc:docMk/>
            <pc:sldMk cId="2530230088" sldId="279"/>
            <ac:graphicFrameMk id="430" creationId="{00000000-0000-0000-0000-000000000000}"/>
          </ac:graphicFrameMkLst>
        </pc:graphicFrameChg>
      </pc:sldChg>
      <pc:sldChg chg="add del">
        <pc:chgData name="Kevin Desai" userId="759d0333-e80f-43e9-9a9d-29343a9d66ae" providerId="ADAL" clId="{D2461691-ABA4-4783-B551-5A39D0F8FBBB}" dt="2020-09-24T01:49:52.964" v="694" actId="47"/>
        <pc:sldMkLst>
          <pc:docMk/>
          <pc:sldMk cId="1075486102" sldId="280"/>
        </pc:sldMkLst>
      </pc:sldChg>
      <pc:sldChg chg="delSp modSp add mod ord">
        <pc:chgData name="Kevin Desai" userId="759d0333-e80f-43e9-9a9d-29343a9d66ae" providerId="ADAL" clId="{D2461691-ABA4-4783-B551-5A39D0F8FBBB}" dt="2020-09-24T02:31:00.109" v="2385" actId="20577"/>
        <pc:sldMkLst>
          <pc:docMk/>
          <pc:sldMk cId="150156124" sldId="281"/>
        </pc:sldMkLst>
        <pc:spChg chg="mod">
          <ac:chgData name="Kevin Desai" userId="759d0333-e80f-43e9-9a9d-29343a9d66ae" providerId="ADAL" clId="{D2461691-ABA4-4783-B551-5A39D0F8FBBB}" dt="2020-09-24T02:31:00.109" v="2385" actId="20577"/>
          <ac:spMkLst>
            <pc:docMk/>
            <pc:sldMk cId="150156124" sldId="281"/>
            <ac:spMk id="441" creationId="{00000000-0000-0000-0000-000000000000}"/>
          </ac:spMkLst>
        </pc:spChg>
        <pc:spChg chg="del">
          <ac:chgData name="Kevin Desai" userId="759d0333-e80f-43e9-9a9d-29343a9d66ae" providerId="ADAL" clId="{D2461691-ABA4-4783-B551-5A39D0F8FBBB}" dt="2020-09-24T02:30:44.848" v="2348" actId="478"/>
          <ac:spMkLst>
            <pc:docMk/>
            <pc:sldMk cId="150156124" sldId="281"/>
            <ac:spMk id="444" creationId="{00000000-0000-0000-0000-000000000000}"/>
          </ac:spMkLst>
        </pc:spChg>
      </pc:sldChg>
      <pc:sldChg chg="modSp add mod">
        <pc:chgData name="Kevin Desai" userId="759d0333-e80f-43e9-9a9d-29343a9d66ae" providerId="ADAL" clId="{D2461691-ABA4-4783-B551-5A39D0F8FBBB}" dt="2020-09-24T01:55:59.365" v="993" actId="20577"/>
        <pc:sldMkLst>
          <pc:docMk/>
          <pc:sldMk cId="2026734616" sldId="282"/>
        </pc:sldMkLst>
        <pc:spChg chg="mod">
          <ac:chgData name="Kevin Desai" userId="759d0333-e80f-43e9-9a9d-29343a9d66ae" providerId="ADAL" clId="{D2461691-ABA4-4783-B551-5A39D0F8FBBB}" dt="2020-09-24T01:54:30.945" v="888" actId="14100"/>
          <ac:spMkLst>
            <pc:docMk/>
            <pc:sldMk cId="2026734616" sldId="282"/>
            <ac:spMk id="2" creationId="{C79D0AAB-5D34-40EA-9396-5E10C9EDFA52}"/>
          </ac:spMkLst>
        </pc:spChg>
        <pc:spChg chg="mod">
          <ac:chgData name="Kevin Desai" userId="759d0333-e80f-43e9-9a9d-29343a9d66ae" providerId="ADAL" clId="{D2461691-ABA4-4783-B551-5A39D0F8FBBB}" dt="2020-09-24T01:51:19.885" v="709" actId="20577"/>
          <ac:spMkLst>
            <pc:docMk/>
            <pc:sldMk cId="2026734616" sldId="282"/>
            <ac:spMk id="249" creationId="{00000000-0000-0000-0000-000000000000}"/>
          </ac:spMkLst>
        </pc:spChg>
        <pc:spChg chg="mod">
          <ac:chgData name="Kevin Desai" userId="759d0333-e80f-43e9-9a9d-29343a9d66ae" providerId="ADAL" clId="{D2461691-ABA4-4783-B551-5A39D0F8FBBB}" dt="2020-09-24T01:55:15.072" v="932" actId="20577"/>
          <ac:spMkLst>
            <pc:docMk/>
            <pc:sldMk cId="2026734616" sldId="282"/>
            <ac:spMk id="251" creationId="{00000000-0000-0000-0000-000000000000}"/>
          </ac:spMkLst>
        </pc:spChg>
        <pc:spChg chg="mod">
          <ac:chgData name="Kevin Desai" userId="759d0333-e80f-43e9-9a9d-29343a9d66ae" providerId="ADAL" clId="{D2461691-ABA4-4783-B551-5A39D0F8FBBB}" dt="2020-09-24T01:55:59.365" v="993" actId="20577"/>
          <ac:spMkLst>
            <pc:docMk/>
            <pc:sldMk cId="2026734616" sldId="282"/>
            <ac:spMk id="252" creationId="{00000000-0000-0000-0000-000000000000}"/>
          </ac:spMkLst>
        </pc:spChg>
      </pc:sldChg>
      <pc:sldChg chg="modSp add del mod">
        <pc:chgData name="Kevin Desai" userId="759d0333-e80f-43e9-9a9d-29343a9d66ae" providerId="ADAL" clId="{D2461691-ABA4-4783-B551-5A39D0F8FBBB}" dt="2020-09-24T02:10:07.113" v="1310" actId="47"/>
        <pc:sldMkLst>
          <pc:docMk/>
          <pc:sldMk cId="1573213793" sldId="283"/>
        </pc:sldMkLst>
        <pc:spChg chg="mod">
          <ac:chgData name="Kevin Desai" userId="759d0333-e80f-43e9-9a9d-29343a9d66ae" providerId="ADAL" clId="{D2461691-ABA4-4783-B551-5A39D0F8FBBB}" dt="2020-09-24T01:51:26.672" v="724" actId="20577"/>
          <ac:spMkLst>
            <pc:docMk/>
            <pc:sldMk cId="1573213793" sldId="283"/>
            <ac:spMk id="259" creationId="{00000000-0000-0000-0000-000000000000}"/>
          </ac:spMkLst>
        </pc:spChg>
        <pc:spChg chg="mod">
          <ac:chgData name="Kevin Desai" userId="759d0333-e80f-43e9-9a9d-29343a9d66ae" providerId="ADAL" clId="{D2461691-ABA4-4783-B551-5A39D0F8FBBB}" dt="2020-09-24T02:06:50.144" v="1182" actId="207"/>
          <ac:spMkLst>
            <pc:docMk/>
            <pc:sldMk cId="1573213793" sldId="283"/>
            <ac:spMk id="261" creationId="{00000000-0000-0000-0000-000000000000}"/>
          </ac:spMkLst>
        </pc:spChg>
        <pc:spChg chg="mod">
          <ac:chgData name="Kevin Desai" userId="759d0333-e80f-43e9-9a9d-29343a9d66ae" providerId="ADAL" clId="{D2461691-ABA4-4783-B551-5A39D0F8FBBB}" dt="2020-09-24T02:07:51.565" v="1309" actId="20577"/>
          <ac:spMkLst>
            <pc:docMk/>
            <pc:sldMk cId="1573213793" sldId="283"/>
            <ac:spMk id="262" creationId="{00000000-0000-0000-0000-000000000000}"/>
          </ac:spMkLst>
        </pc:spChg>
        <pc:spChg chg="mod">
          <ac:chgData name="Kevin Desai" userId="759d0333-e80f-43e9-9a9d-29343a9d66ae" providerId="ADAL" clId="{D2461691-ABA4-4783-B551-5A39D0F8FBBB}" dt="2020-09-24T01:57:14.308" v="1031" actId="20577"/>
          <ac:spMkLst>
            <pc:docMk/>
            <pc:sldMk cId="1573213793" sldId="283"/>
            <ac:spMk id="263" creationId="{00000000-0000-0000-0000-000000000000}"/>
          </ac:spMkLst>
        </pc:spChg>
      </pc:sldChg>
      <pc:sldChg chg="addSp delSp modSp add mod ord">
        <pc:chgData name="Kevin Desai" userId="759d0333-e80f-43e9-9a9d-29343a9d66ae" providerId="ADAL" clId="{D2461691-ABA4-4783-B551-5A39D0F8FBBB}" dt="2020-09-24T02:25:33.823" v="2112" actId="1076"/>
        <pc:sldMkLst>
          <pc:docMk/>
          <pc:sldMk cId="3839616813" sldId="283"/>
        </pc:sldMkLst>
        <pc:spChg chg="add mod">
          <ac:chgData name="Kevin Desai" userId="759d0333-e80f-43e9-9a9d-29343a9d66ae" providerId="ADAL" clId="{D2461691-ABA4-4783-B551-5A39D0F8FBBB}" dt="2020-09-24T02:25:33.794" v="2111" actId="1076"/>
          <ac:spMkLst>
            <pc:docMk/>
            <pc:sldMk cId="3839616813" sldId="283"/>
            <ac:spMk id="2" creationId="{74A73824-1679-4DEC-B0B7-C4C4EFE8EA4D}"/>
          </ac:spMkLst>
        </pc:spChg>
        <pc:spChg chg="mod">
          <ac:chgData name="Kevin Desai" userId="759d0333-e80f-43e9-9a9d-29343a9d66ae" providerId="ADAL" clId="{D2461691-ABA4-4783-B551-5A39D0F8FBBB}" dt="2020-09-24T02:19:19.561" v="1726" actId="1076"/>
          <ac:spMkLst>
            <pc:docMk/>
            <pc:sldMk cId="3839616813" sldId="283"/>
            <ac:spMk id="293" creationId="{00000000-0000-0000-0000-000000000000}"/>
          </ac:spMkLst>
        </pc:spChg>
        <pc:spChg chg="mod">
          <ac:chgData name="Kevin Desai" userId="759d0333-e80f-43e9-9a9d-29343a9d66ae" providerId="ADAL" clId="{D2461691-ABA4-4783-B551-5A39D0F8FBBB}" dt="2020-09-24T02:25:33.823" v="2112" actId="1076"/>
          <ac:spMkLst>
            <pc:docMk/>
            <pc:sldMk cId="3839616813" sldId="283"/>
            <ac:spMk id="294" creationId="{00000000-0000-0000-0000-000000000000}"/>
          </ac:spMkLst>
        </pc:spChg>
        <pc:spChg chg="del">
          <ac:chgData name="Kevin Desai" userId="759d0333-e80f-43e9-9a9d-29343a9d66ae" providerId="ADAL" clId="{D2461691-ABA4-4783-B551-5A39D0F8FBBB}" dt="2020-09-24T02:19:44.005" v="1730" actId="478"/>
          <ac:spMkLst>
            <pc:docMk/>
            <pc:sldMk cId="3839616813" sldId="283"/>
            <ac:spMk id="295" creationId="{00000000-0000-0000-0000-000000000000}"/>
          </ac:spMkLst>
        </pc:spChg>
        <pc:spChg chg="del">
          <ac:chgData name="Kevin Desai" userId="759d0333-e80f-43e9-9a9d-29343a9d66ae" providerId="ADAL" clId="{D2461691-ABA4-4783-B551-5A39D0F8FBBB}" dt="2020-09-24T02:19:16.969" v="1724" actId="478"/>
          <ac:spMkLst>
            <pc:docMk/>
            <pc:sldMk cId="3839616813" sldId="283"/>
            <ac:spMk id="298" creationId="{00000000-0000-0000-0000-000000000000}"/>
          </ac:spMkLst>
        </pc:spChg>
      </pc:sldChg>
      <pc:sldChg chg="modSp add mod ord">
        <pc:chgData name="Kevin Desai" userId="759d0333-e80f-43e9-9a9d-29343a9d66ae" providerId="ADAL" clId="{D2461691-ABA4-4783-B551-5A39D0F8FBBB}" dt="2020-09-24T23:37:55.826" v="2526" actId="1076"/>
        <pc:sldMkLst>
          <pc:docMk/>
          <pc:sldMk cId="2499500450" sldId="284"/>
        </pc:sldMkLst>
        <pc:spChg chg="mod">
          <ac:chgData name="Kevin Desai" userId="759d0333-e80f-43e9-9a9d-29343a9d66ae" providerId="ADAL" clId="{D2461691-ABA4-4783-B551-5A39D0F8FBBB}" dt="2020-09-24T02:26:08.247" v="2131" actId="20577"/>
          <ac:spMkLst>
            <pc:docMk/>
            <pc:sldMk cId="2499500450" sldId="284"/>
            <ac:spMk id="259" creationId="{00000000-0000-0000-0000-000000000000}"/>
          </ac:spMkLst>
        </pc:spChg>
        <pc:spChg chg="mod">
          <ac:chgData name="Kevin Desai" userId="759d0333-e80f-43e9-9a9d-29343a9d66ae" providerId="ADAL" clId="{D2461691-ABA4-4783-B551-5A39D0F8FBBB}" dt="2020-09-24T23:37:55.826" v="2526" actId="1076"/>
          <ac:spMkLst>
            <pc:docMk/>
            <pc:sldMk cId="2499500450" sldId="284"/>
            <ac:spMk id="261" creationId="{00000000-0000-0000-0000-000000000000}"/>
          </ac:spMkLst>
        </pc:spChg>
        <pc:spChg chg="mod">
          <ac:chgData name="Kevin Desai" userId="759d0333-e80f-43e9-9a9d-29343a9d66ae" providerId="ADAL" clId="{D2461691-ABA4-4783-B551-5A39D0F8FBBB}" dt="2020-09-24T23:37:50.095" v="2525" actId="20577"/>
          <ac:spMkLst>
            <pc:docMk/>
            <pc:sldMk cId="2499500450" sldId="284"/>
            <ac:spMk id="262" creationId="{00000000-0000-0000-0000-000000000000}"/>
          </ac:spMkLst>
        </pc:spChg>
        <pc:spChg chg="mod">
          <ac:chgData name="Kevin Desai" userId="759d0333-e80f-43e9-9a9d-29343a9d66ae" providerId="ADAL" clId="{D2461691-ABA4-4783-B551-5A39D0F8FBBB}" dt="2020-09-24T02:28:24.890" v="2272" actId="20577"/>
          <ac:spMkLst>
            <pc:docMk/>
            <pc:sldMk cId="2499500450" sldId="284"/>
            <ac:spMk id="263" creationId="{00000000-0000-0000-0000-000000000000}"/>
          </ac:spMkLst>
        </pc:spChg>
      </pc:sldChg>
      <pc:sldChg chg="add del ord">
        <pc:chgData name="Kevin Desai" userId="759d0333-e80f-43e9-9a9d-29343a9d66ae" providerId="ADAL" clId="{D2461691-ABA4-4783-B551-5A39D0F8FBBB}" dt="2020-09-24T02:25:58.239" v="2119" actId="47"/>
        <pc:sldMkLst>
          <pc:docMk/>
          <pc:sldMk cId="3587651601" sldId="284"/>
        </pc:sldMkLst>
      </pc:sldChg>
      <pc:sldMasterChg chg="delSldLayout">
        <pc:chgData name="Kevin Desai" userId="759d0333-e80f-43e9-9a9d-29343a9d66ae" providerId="ADAL" clId="{D2461691-ABA4-4783-B551-5A39D0F8FBBB}" dt="2020-09-24T00:23:53.494" v="8" actId="47"/>
        <pc:sldMasterMkLst>
          <pc:docMk/>
          <pc:sldMasterMk cId="0" sldId="2147483660"/>
        </pc:sldMasterMkLst>
        <pc:sldLayoutChg chg="del">
          <pc:chgData name="Kevin Desai" userId="759d0333-e80f-43e9-9a9d-29343a9d66ae" providerId="ADAL" clId="{D2461691-ABA4-4783-B551-5A39D0F8FBBB}" dt="2020-09-24T00:23:53.494" v="8" actId="47"/>
          <pc:sldLayoutMkLst>
            <pc:docMk/>
            <pc:sldMasterMk cId="0" sldId="2147483660"/>
            <pc:sldLayoutMk cId="2969682965" sldId="2147483661"/>
          </pc:sldLayoutMkLst>
        </pc:sldLayoutChg>
      </pc:sldMasterChg>
    </pc:docChg>
  </pc:docChgLst>
  <pc:docChgLst>
    <pc:chgData name="Kevin Desai" userId="759d0333-e80f-43e9-9a9d-29343a9d66ae" providerId="ADAL" clId="{EC634C40-0C09-4EC5-AB1A-89E8DD6EDDFB}"/>
    <pc:docChg chg="undo custSel addSld modSld">
      <pc:chgData name="Kevin Desai" userId="759d0333-e80f-43e9-9a9d-29343a9d66ae" providerId="ADAL" clId="{EC634C40-0C09-4EC5-AB1A-89E8DD6EDDFB}" dt="2020-11-06T22:34:56.719" v="1327" actId="1076"/>
      <pc:docMkLst>
        <pc:docMk/>
      </pc:docMkLst>
      <pc:sldChg chg="modSp mod">
        <pc:chgData name="Kevin Desai" userId="759d0333-e80f-43e9-9a9d-29343a9d66ae" providerId="ADAL" clId="{EC634C40-0C09-4EC5-AB1A-89E8DD6EDDFB}" dt="2020-11-06T17:15:05.358" v="441" actId="1076"/>
        <pc:sldMkLst>
          <pc:docMk/>
          <pc:sldMk cId="0" sldId="268"/>
        </pc:sldMkLst>
        <pc:spChg chg="mod">
          <ac:chgData name="Kevin Desai" userId="759d0333-e80f-43e9-9a9d-29343a9d66ae" providerId="ADAL" clId="{EC634C40-0C09-4EC5-AB1A-89E8DD6EDDFB}" dt="2020-11-06T17:15:05.358" v="441" actId="1076"/>
          <ac:spMkLst>
            <pc:docMk/>
            <pc:sldMk cId="0" sldId="268"/>
            <ac:spMk id="300" creationId="{00000000-0000-0000-0000-000000000000}"/>
          </ac:spMkLst>
        </pc:spChg>
      </pc:sldChg>
      <pc:sldChg chg="modSp mod">
        <pc:chgData name="Kevin Desai" userId="759d0333-e80f-43e9-9a9d-29343a9d66ae" providerId="ADAL" clId="{EC634C40-0C09-4EC5-AB1A-89E8DD6EDDFB}" dt="2020-11-06T22:34:12.704" v="1289" actId="20577"/>
        <pc:sldMkLst>
          <pc:docMk/>
          <pc:sldMk cId="0" sldId="272"/>
        </pc:sldMkLst>
        <pc:spChg chg="mod">
          <ac:chgData name="Kevin Desai" userId="759d0333-e80f-43e9-9a9d-29343a9d66ae" providerId="ADAL" clId="{EC634C40-0C09-4EC5-AB1A-89E8DD6EDDFB}" dt="2020-11-06T22:34:12.704" v="1289" actId="20577"/>
          <ac:spMkLst>
            <pc:docMk/>
            <pc:sldMk cId="0" sldId="272"/>
            <ac:spMk id="2" creationId="{3135A47E-E637-403B-9433-87C61C223F3C}"/>
          </ac:spMkLst>
        </pc:spChg>
        <pc:spChg chg="mod">
          <ac:chgData name="Kevin Desai" userId="759d0333-e80f-43e9-9a9d-29343a9d66ae" providerId="ADAL" clId="{EC634C40-0C09-4EC5-AB1A-89E8DD6EDDFB}" dt="2020-11-06T21:37:45.322" v="1212" actId="20577"/>
          <ac:spMkLst>
            <pc:docMk/>
            <pc:sldMk cId="0" sldId="272"/>
            <ac:spMk id="400" creationId="{00000000-0000-0000-0000-000000000000}"/>
          </ac:spMkLst>
        </pc:spChg>
      </pc:sldChg>
      <pc:sldChg chg="modSp mod">
        <pc:chgData name="Kevin Desai" userId="759d0333-e80f-43e9-9a9d-29343a9d66ae" providerId="ADAL" clId="{EC634C40-0C09-4EC5-AB1A-89E8DD6EDDFB}" dt="2020-11-06T22:34:17.382" v="1291" actId="20577"/>
        <pc:sldMkLst>
          <pc:docMk/>
          <pc:sldMk cId="2111364376" sldId="276"/>
        </pc:sldMkLst>
        <pc:spChg chg="mod">
          <ac:chgData name="Kevin Desai" userId="759d0333-e80f-43e9-9a9d-29343a9d66ae" providerId="ADAL" clId="{EC634C40-0C09-4EC5-AB1A-89E8DD6EDDFB}" dt="2020-11-06T22:34:17.382" v="1291" actId="20577"/>
          <ac:spMkLst>
            <pc:docMk/>
            <pc:sldMk cId="2111364376" sldId="276"/>
            <ac:spMk id="2" creationId="{3135A47E-E637-403B-9433-87C61C223F3C}"/>
          </ac:spMkLst>
        </pc:spChg>
        <pc:spChg chg="mod">
          <ac:chgData name="Kevin Desai" userId="759d0333-e80f-43e9-9a9d-29343a9d66ae" providerId="ADAL" clId="{EC634C40-0C09-4EC5-AB1A-89E8DD6EDDFB}" dt="2020-11-06T21:38:10.278" v="1218" actId="20577"/>
          <ac:spMkLst>
            <pc:docMk/>
            <pc:sldMk cId="2111364376" sldId="276"/>
            <ac:spMk id="400" creationId="{00000000-0000-0000-0000-000000000000}"/>
          </ac:spMkLst>
        </pc:spChg>
      </pc:sldChg>
      <pc:sldChg chg="modSp add mod">
        <pc:chgData name="Kevin Desai" userId="759d0333-e80f-43e9-9a9d-29343a9d66ae" providerId="ADAL" clId="{EC634C40-0C09-4EC5-AB1A-89E8DD6EDDFB}" dt="2020-11-06T17:23:27.117" v="742" actId="1035"/>
        <pc:sldMkLst>
          <pc:docMk/>
          <pc:sldMk cId="451067587" sldId="278"/>
        </pc:sldMkLst>
        <pc:spChg chg="mod">
          <ac:chgData name="Kevin Desai" userId="759d0333-e80f-43e9-9a9d-29343a9d66ae" providerId="ADAL" clId="{EC634C40-0C09-4EC5-AB1A-89E8DD6EDDFB}" dt="2020-11-06T17:17:25.961" v="477" actId="20577"/>
          <ac:spMkLst>
            <pc:docMk/>
            <pc:sldMk cId="451067587" sldId="278"/>
            <ac:spMk id="305" creationId="{00000000-0000-0000-0000-000000000000}"/>
          </ac:spMkLst>
        </pc:spChg>
        <pc:spChg chg="mod">
          <ac:chgData name="Kevin Desai" userId="759d0333-e80f-43e9-9a9d-29343a9d66ae" providerId="ADAL" clId="{EC634C40-0C09-4EC5-AB1A-89E8DD6EDDFB}" dt="2020-11-06T17:21:38.768" v="669" actId="20577"/>
          <ac:spMkLst>
            <pc:docMk/>
            <pc:sldMk cId="451067587" sldId="278"/>
            <ac:spMk id="309" creationId="{00000000-0000-0000-0000-000000000000}"/>
          </ac:spMkLst>
        </pc:spChg>
        <pc:spChg chg="mod">
          <ac:chgData name="Kevin Desai" userId="759d0333-e80f-43e9-9a9d-29343a9d66ae" providerId="ADAL" clId="{EC634C40-0C09-4EC5-AB1A-89E8DD6EDDFB}" dt="2020-11-06T17:21:42.360" v="673" actId="20577"/>
          <ac:spMkLst>
            <pc:docMk/>
            <pc:sldMk cId="451067587" sldId="278"/>
            <ac:spMk id="312" creationId="{00000000-0000-0000-0000-000000000000}"/>
          </ac:spMkLst>
        </pc:spChg>
        <pc:spChg chg="mod">
          <ac:chgData name="Kevin Desai" userId="759d0333-e80f-43e9-9a9d-29343a9d66ae" providerId="ADAL" clId="{EC634C40-0C09-4EC5-AB1A-89E8DD6EDDFB}" dt="2020-11-06T17:21:44.609" v="675" actId="20577"/>
          <ac:spMkLst>
            <pc:docMk/>
            <pc:sldMk cId="451067587" sldId="278"/>
            <ac:spMk id="317" creationId="{00000000-0000-0000-0000-000000000000}"/>
          </ac:spMkLst>
        </pc:spChg>
        <pc:spChg chg="mod">
          <ac:chgData name="Kevin Desai" userId="759d0333-e80f-43e9-9a9d-29343a9d66ae" providerId="ADAL" clId="{EC634C40-0C09-4EC5-AB1A-89E8DD6EDDFB}" dt="2020-11-06T17:21:46.891" v="677" actId="20577"/>
          <ac:spMkLst>
            <pc:docMk/>
            <pc:sldMk cId="451067587" sldId="278"/>
            <ac:spMk id="320" creationId="{00000000-0000-0000-0000-000000000000}"/>
          </ac:spMkLst>
        </pc:spChg>
        <pc:spChg chg="mod">
          <ac:chgData name="Kevin Desai" userId="759d0333-e80f-43e9-9a9d-29343a9d66ae" providerId="ADAL" clId="{EC634C40-0C09-4EC5-AB1A-89E8DD6EDDFB}" dt="2020-11-06T17:23:27.117" v="742" actId="1035"/>
          <ac:spMkLst>
            <pc:docMk/>
            <pc:sldMk cId="451067587" sldId="278"/>
            <ac:spMk id="326" creationId="{00000000-0000-0000-0000-000000000000}"/>
          </ac:spMkLst>
        </pc:spChg>
        <pc:spChg chg="mod">
          <ac:chgData name="Kevin Desai" userId="759d0333-e80f-43e9-9a9d-29343a9d66ae" providerId="ADAL" clId="{EC634C40-0C09-4EC5-AB1A-89E8DD6EDDFB}" dt="2020-11-06T17:23:27.117" v="742" actId="1035"/>
          <ac:spMkLst>
            <pc:docMk/>
            <pc:sldMk cId="451067587" sldId="278"/>
            <ac:spMk id="328" creationId="{00000000-0000-0000-0000-000000000000}"/>
          </ac:spMkLst>
        </pc:spChg>
        <pc:spChg chg="mod">
          <ac:chgData name="Kevin Desai" userId="759d0333-e80f-43e9-9a9d-29343a9d66ae" providerId="ADAL" clId="{EC634C40-0C09-4EC5-AB1A-89E8DD6EDDFB}" dt="2020-11-06T17:23:27.117" v="742" actId="1035"/>
          <ac:spMkLst>
            <pc:docMk/>
            <pc:sldMk cId="451067587" sldId="278"/>
            <ac:spMk id="330" creationId="{00000000-0000-0000-0000-000000000000}"/>
          </ac:spMkLst>
        </pc:spChg>
        <pc:spChg chg="mod">
          <ac:chgData name="Kevin Desai" userId="759d0333-e80f-43e9-9a9d-29343a9d66ae" providerId="ADAL" clId="{EC634C40-0C09-4EC5-AB1A-89E8DD6EDDFB}" dt="2020-11-06T17:23:27.117" v="742" actId="1035"/>
          <ac:spMkLst>
            <pc:docMk/>
            <pc:sldMk cId="451067587" sldId="278"/>
            <ac:spMk id="332" creationId="{00000000-0000-0000-0000-000000000000}"/>
          </ac:spMkLst>
        </pc:spChg>
        <pc:cxnChg chg="mod">
          <ac:chgData name="Kevin Desai" userId="759d0333-e80f-43e9-9a9d-29343a9d66ae" providerId="ADAL" clId="{EC634C40-0C09-4EC5-AB1A-89E8DD6EDDFB}" dt="2020-11-06T17:23:27.117" v="742" actId="1035"/>
          <ac:cxnSpMkLst>
            <pc:docMk/>
            <pc:sldMk cId="451067587" sldId="278"/>
            <ac:cxnSpMk id="327" creationId="{00000000-0000-0000-0000-000000000000}"/>
          </ac:cxnSpMkLst>
        </pc:cxnChg>
        <pc:cxnChg chg="mod">
          <ac:chgData name="Kevin Desai" userId="759d0333-e80f-43e9-9a9d-29343a9d66ae" providerId="ADAL" clId="{EC634C40-0C09-4EC5-AB1A-89E8DD6EDDFB}" dt="2020-11-06T17:23:27.117" v="742" actId="1035"/>
          <ac:cxnSpMkLst>
            <pc:docMk/>
            <pc:sldMk cId="451067587" sldId="278"/>
            <ac:cxnSpMk id="329" creationId="{00000000-0000-0000-0000-000000000000}"/>
          </ac:cxnSpMkLst>
        </pc:cxnChg>
        <pc:cxnChg chg="mod">
          <ac:chgData name="Kevin Desai" userId="759d0333-e80f-43e9-9a9d-29343a9d66ae" providerId="ADAL" clId="{EC634C40-0C09-4EC5-AB1A-89E8DD6EDDFB}" dt="2020-11-06T17:23:27.117" v="742" actId="1035"/>
          <ac:cxnSpMkLst>
            <pc:docMk/>
            <pc:sldMk cId="451067587" sldId="278"/>
            <ac:cxnSpMk id="331" creationId="{00000000-0000-0000-0000-000000000000}"/>
          </ac:cxnSpMkLst>
        </pc:cxnChg>
      </pc:sldChg>
      <pc:sldChg chg="addSp delSp modSp add mod">
        <pc:chgData name="Kevin Desai" userId="759d0333-e80f-43e9-9a9d-29343a9d66ae" providerId="ADAL" clId="{EC634C40-0C09-4EC5-AB1A-89E8DD6EDDFB}" dt="2020-11-06T17:38:23.679" v="1188"/>
        <pc:sldMkLst>
          <pc:docMk/>
          <pc:sldMk cId="2530230088" sldId="279"/>
        </pc:sldMkLst>
        <pc:spChg chg="add mod">
          <ac:chgData name="Kevin Desai" userId="759d0333-e80f-43e9-9a9d-29343a9d66ae" providerId="ADAL" clId="{EC634C40-0C09-4EC5-AB1A-89E8DD6EDDFB}" dt="2020-11-06T17:37:28.917" v="1172" actId="1035"/>
          <ac:spMkLst>
            <pc:docMk/>
            <pc:sldMk cId="2530230088" sldId="279"/>
            <ac:spMk id="4" creationId="{95AB39DE-0A12-403C-82A0-4A47AD516893}"/>
          </ac:spMkLst>
        </pc:spChg>
        <pc:spChg chg="add mod">
          <ac:chgData name="Kevin Desai" userId="759d0333-e80f-43e9-9a9d-29343a9d66ae" providerId="ADAL" clId="{EC634C40-0C09-4EC5-AB1A-89E8DD6EDDFB}" dt="2020-11-06T17:38:06.768" v="1184" actId="1076"/>
          <ac:spMkLst>
            <pc:docMk/>
            <pc:sldMk cId="2530230088" sldId="279"/>
            <ac:spMk id="5" creationId="{5191B769-12D9-4A63-B385-7E541C18FDD2}"/>
          </ac:spMkLst>
        </pc:spChg>
        <pc:spChg chg="del">
          <ac:chgData name="Kevin Desai" userId="759d0333-e80f-43e9-9a9d-29343a9d66ae" providerId="ADAL" clId="{EC634C40-0C09-4EC5-AB1A-89E8DD6EDDFB}" dt="2020-11-06T17:22:10.048" v="686" actId="478"/>
          <ac:spMkLst>
            <pc:docMk/>
            <pc:sldMk cId="2530230088" sldId="279"/>
            <ac:spMk id="29" creationId="{836D48E5-3929-4799-A40C-7931C7039765}"/>
          </ac:spMkLst>
        </pc:spChg>
        <pc:spChg chg="del">
          <ac:chgData name="Kevin Desai" userId="759d0333-e80f-43e9-9a9d-29343a9d66ae" providerId="ADAL" clId="{EC634C40-0C09-4EC5-AB1A-89E8DD6EDDFB}" dt="2020-11-06T17:22:10.048" v="686" actId="478"/>
          <ac:spMkLst>
            <pc:docMk/>
            <pc:sldMk cId="2530230088" sldId="279"/>
            <ac:spMk id="31" creationId="{F35A9697-7D7E-42D5-9ECC-A5B39B8244E1}"/>
          </ac:spMkLst>
        </pc:spChg>
        <pc:spChg chg="del">
          <ac:chgData name="Kevin Desai" userId="759d0333-e80f-43e9-9a9d-29343a9d66ae" providerId="ADAL" clId="{EC634C40-0C09-4EC5-AB1A-89E8DD6EDDFB}" dt="2020-11-06T17:22:10.048" v="686" actId="478"/>
          <ac:spMkLst>
            <pc:docMk/>
            <pc:sldMk cId="2530230088" sldId="279"/>
            <ac:spMk id="33" creationId="{CA92912F-D382-4433-89BC-A1812D11AAA6}"/>
          </ac:spMkLst>
        </pc:spChg>
        <pc:spChg chg="del">
          <ac:chgData name="Kevin Desai" userId="759d0333-e80f-43e9-9a9d-29343a9d66ae" providerId="ADAL" clId="{EC634C40-0C09-4EC5-AB1A-89E8DD6EDDFB}" dt="2020-11-06T17:22:10.048" v="686" actId="478"/>
          <ac:spMkLst>
            <pc:docMk/>
            <pc:sldMk cId="2530230088" sldId="279"/>
            <ac:spMk id="35" creationId="{CEC060D2-E43E-49EC-999C-3E74199E324E}"/>
          </ac:spMkLst>
        </pc:spChg>
        <pc:spChg chg="add del mod">
          <ac:chgData name="Kevin Desai" userId="759d0333-e80f-43e9-9a9d-29343a9d66ae" providerId="ADAL" clId="{EC634C40-0C09-4EC5-AB1A-89E8DD6EDDFB}" dt="2020-11-06T17:23:23.469" v="730"/>
          <ac:spMkLst>
            <pc:docMk/>
            <pc:sldMk cId="2530230088" sldId="279"/>
            <ac:spMk id="36" creationId="{DA6D24CD-3996-40E9-95A6-2EEF3A69BFF0}"/>
          </ac:spMkLst>
        </pc:spChg>
        <pc:spChg chg="add del mod">
          <ac:chgData name="Kevin Desai" userId="759d0333-e80f-43e9-9a9d-29343a9d66ae" providerId="ADAL" clId="{EC634C40-0C09-4EC5-AB1A-89E8DD6EDDFB}" dt="2020-11-06T17:23:23.469" v="730"/>
          <ac:spMkLst>
            <pc:docMk/>
            <pc:sldMk cId="2530230088" sldId="279"/>
            <ac:spMk id="38" creationId="{78F98D81-8D95-4581-83AD-1716E5C6F51C}"/>
          </ac:spMkLst>
        </pc:spChg>
        <pc:spChg chg="add del mod">
          <ac:chgData name="Kevin Desai" userId="759d0333-e80f-43e9-9a9d-29343a9d66ae" providerId="ADAL" clId="{EC634C40-0C09-4EC5-AB1A-89E8DD6EDDFB}" dt="2020-11-06T17:23:23.469" v="730"/>
          <ac:spMkLst>
            <pc:docMk/>
            <pc:sldMk cId="2530230088" sldId="279"/>
            <ac:spMk id="40" creationId="{3220303D-27EC-4E1D-AD54-527AB3063014}"/>
          </ac:spMkLst>
        </pc:spChg>
        <pc:spChg chg="add del mod">
          <ac:chgData name="Kevin Desai" userId="759d0333-e80f-43e9-9a9d-29343a9d66ae" providerId="ADAL" clId="{EC634C40-0C09-4EC5-AB1A-89E8DD6EDDFB}" dt="2020-11-06T17:23:23.469" v="730"/>
          <ac:spMkLst>
            <pc:docMk/>
            <pc:sldMk cId="2530230088" sldId="279"/>
            <ac:spMk id="42" creationId="{2E57364B-320D-4AD0-B9CA-4B2DEE4E67B5}"/>
          </ac:spMkLst>
        </pc:spChg>
        <pc:spChg chg="add mod">
          <ac:chgData name="Kevin Desai" userId="759d0333-e80f-43e9-9a9d-29343a9d66ae" providerId="ADAL" clId="{EC634C40-0C09-4EC5-AB1A-89E8DD6EDDFB}" dt="2020-11-06T17:23:32.722" v="745"/>
          <ac:spMkLst>
            <pc:docMk/>
            <pc:sldMk cId="2530230088" sldId="279"/>
            <ac:spMk id="43" creationId="{E7D17AF6-FB26-4848-B799-4669B0AE982A}"/>
          </ac:spMkLst>
        </pc:spChg>
        <pc:spChg chg="add mod">
          <ac:chgData name="Kevin Desai" userId="759d0333-e80f-43e9-9a9d-29343a9d66ae" providerId="ADAL" clId="{EC634C40-0C09-4EC5-AB1A-89E8DD6EDDFB}" dt="2020-11-06T17:23:32.722" v="745"/>
          <ac:spMkLst>
            <pc:docMk/>
            <pc:sldMk cId="2530230088" sldId="279"/>
            <ac:spMk id="45" creationId="{3468C178-2107-413A-9A9C-979394779182}"/>
          </ac:spMkLst>
        </pc:spChg>
        <pc:spChg chg="add mod">
          <ac:chgData name="Kevin Desai" userId="759d0333-e80f-43e9-9a9d-29343a9d66ae" providerId="ADAL" clId="{EC634C40-0C09-4EC5-AB1A-89E8DD6EDDFB}" dt="2020-11-06T17:23:32.722" v="745"/>
          <ac:spMkLst>
            <pc:docMk/>
            <pc:sldMk cId="2530230088" sldId="279"/>
            <ac:spMk id="47" creationId="{F2C2CFF2-CCC8-4B20-95A3-DCB751592713}"/>
          </ac:spMkLst>
        </pc:spChg>
        <pc:spChg chg="add mod">
          <ac:chgData name="Kevin Desai" userId="759d0333-e80f-43e9-9a9d-29343a9d66ae" providerId="ADAL" clId="{EC634C40-0C09-4EC5-AB1A-89E8DD6EDDFB}" dt="2020-11-06T17:23:32.722" v="745"/>
          <ac:spMkLst>
            <pc:docMk/>
            <pc:sldMk cId="2530230088" sldId="279"/>
            <ac:spMk id="49" creationId="{F3A53A11-59B2-4D12-89D1-4560CF27BCF4}"/>
          </ac:spMkLst>
        </pc:spChg>
        <pc:spChg chg="mod">
          <ac:chgData name="Kevin Desai" userId="759d0333-e80f-43e9-9a9d-29343a9d66ae" providerId="ADAL" clId="{EC634C40-0C09-4EC5-AB1A-89E8DD6EDDFB}" dt="2020-11-06T17:17:22.789" v="475" actId="20577"/>
          <ac:spMkLst>
            <pc:docMk/>
            <pc:sldMk cId="2530230088" sldId="279"/>
            <ac:spMk id="338" creationId="{00000000-0000-0000-0000-000000000000}"/>
          </ac:spMkLst>
        </pc:spChg>
        <pc:spChg chg="mod">
          <ac:chgData name="Kevin Desai" userId="759d0333-e80f-43e9-9a9d-29343a9d66ae" providerId="ADAL" clId="{EC634C40-0C09-4EC5-AB1A-89E8DD6EDDFB}" dt="2020-11-06T17:38:23.679" v="1188"/>
          <ac:spMkLst>
            <pc:docMk/>
            <pc:sldMk cId="2530230088" sldId="279"/>
            <ac:spMk id="339" creationId="{00000000-0000-0000-0000-000000000000}"/>
          </ac:spMkLst>
        </pc:spChg>
        <pc:spChg chg="mod">
          <ac:chgData name="Kevin Desai" userId="759d0333-e80f-43e9-9a9d-29343a9d66ae" providerId="ADAL" clId="{EC634C40-0C09-4EC5-AB1A-89E8DD6EDDFB}" dt="2020-11-06T17:21:58.088" v="679" actId="20577"/>
          <ac:spMkLst>
            <pc:docMk/>
            <pc:sldMk cId="2530230088" sldId="279"/>
            <ac:spMk id="342" creationId="{00000000-0000-0000-0000-000000000000}"/>
          </ac:spMkLst>
        </pc:spChg>
        <pc:spChg chg="mod">
          <ac:chgData name="Kevin Desai" userId="759d0333-e80f-43e9-9a9d-29343a9d66ae" providerId="ADAL" clId="{EC634C40-0C09-4EC5-AB1A-89E8DD6EDDFB}" dt="2020-11-06T17:22:00.176" v="681" actId="20577"/>
          <ac:spMkLst>
            <pc:docMk/>
            <pc:sldMk cId="2530230088" sldId="279"/>
            <ac:spMk id="345" creationId="{00000000-0000-0000-0000-000000000000}"/>
          </ac:spMkLst>
        </pc:spChg>
        <pc:spChg chg="mod">
          <ac:chgData name="Kevin Desai" userId="759d0333-e80f-43e9-9a9d-29343a9d66ae" providerId="ADAL" clId="{EC634C40-0C09-4EC5-AB1A-89E8DD6EDDFB}" dt="2020-11-06T17:22:02.411" v="683" actId="20577"/>
          <ac:spMkLst>
            <pc:docMk/>
            <pc:sldMk cId="2530230088" sldId="279"/>
            <ac:spMk id="350" creationId="{00000000-0000-0000-0000-000000000000}"/>
          </ac:spMkLst>
        </pc:spChg>
        <pc:spChg chg="mod">
          <ac:chgData name="Kevin Desai" userId="759d0333-e80f-43e9-9a9d-29343a9d66ae" providerId="ADAL" clId="{EC634C40-0C09-4EC5-AB1A-89E8DD6EDDFB}" dt="2020-11-06T17:22:04.549" v="685" actId="20577"/>
          <ac:spMkLst>
            <pc:docMk/>
            <pc:sldMk cId="2530230088" sldId="279"/>
            <ac:spMk id="353" creationId="{00000000-0000-0000-0000-000000000000}"/>
          </ac:spMkLst>
        </pc:spChg>
        <pc:spChg chg="mod">
          <ac:chgData name="Kevin Desai" userId="759d0333-e80f-43e9-9a9d-29343a9d66ae" providerId="ADAL" clId="{EC634C40-0C09-4EC5-AB1A-89E8DD6EDDFB}" dt="2020-11-06T17:37:28.917" v="1172" actId="1035"/>
          <ac:spMkLst>
            <pc:docMk/>
            <pc:sldMk cId="2530230088" sldId="279"/>
            <ac:spMk id="362" creationId="{00000000-0000-0000-0000-000000000000}"/>
          </ac:spMkLst>
        </pc:spChg>
        <pc:cxnChg chg="del mod">
          <ac:chgData name="Kevin Desai" userId="759d0333-e80f-43e9-9a9d-29343a9d66ae" providerId="ADAL" clId="{EC634C40-0C09-4EC5-AB1A-89E8DD6EDDFB}" dt="2020-11-06T17:22:10.048" v="686" actId="478"/>
          <ac:cxnSpMkLst>
            <pc:docMk/>
            <pc:sldMk cId="2530230088" sldId="279"/>
            <ac:cxnSpMk id="30" creationId="{1A40BF52-23AE-4D98-B0E7-32A6DA41EC2E}"/>
          </ac:cxnSpMkLst>
        </pc:cxnChg>
        <pc:cxnChg chg="del">
          <ac:chgData name="Kevin Desai" userId="759d0333-e80f-43e9-9a9d-29343a9d66ae" providerId="ADAL" clId="{EC634C40-0C09-4EC5-AB1A-89E8DD6EDDFB}" dt="2020-11-06T17:22:10.048" v="686" actId="478"/>
          <ac:cxnSpMkLst>
            <pc:docMk/>
            <pc:sldMk cId="2530230088" sldId="279"/>
            <ac:cxnSpMk id="32" creationId="{6B44BF60-252E-4FFE-8671-E902A1D7326C}"/>
          </ac:cxnSpMkLst>
        </pc:cxnChg>
        <pc:cxnChg chg="del mod">
          <ac:chgData name="Kevin Desai" userId="759d0333-e80f-43e9-9a9d-29343a9d66ae" providerId="ADAL" clId="{EC634C40-0C09-4EC5-AB1A-89E8DD6EDDFB}" dt="2020-11-06T17:22:10.048" v="686" actId="478"/>
          <ac:cxnSpMkLst>
            <pc:docMk/>
            <pc:sldMk cId="2530230088" sldId="279"/>
            <ac:cxnSpMk id="34" creationId="{9DAE6EB7-4721-43B7-ABC1-9978C7A7D5D1}"/>
          </ac:cxnSpMkLst>
        </pc:cxnChg>
        <pc:cxnChg chg="add del mod">
          <ac:chgData name="Kevin Desai" userId="759d0333-e80f-43e9-9a9d-29343a9d66ae" providerId="ADAL" clId="{EC634C40-0C09-4EC5-AB1A-89E8DD6EDDFB}" dt="2020-11-06T17:23:23.469" v="730"/>
          <ac:cxnSpMkLst>
            <pc:docMk/>
            <pc:sldMk cId="2530230088" sldId="279"/>
            <ac:cxnSpMk id="37" creationId="{117C6254-D6C5-4019-B34D-9F338292EE78}"/>
          </ac:cxnSpMkLst>
        </pc:cxnChg>
        <pc:cxnChg chg="add del mod">
          <ac:chgData name="Kevin Desai" userId="759d0333-e80f-43e9-9a9d-29343a9d66ae" providerId="ADAL" clId="{EC634C40-0C09-4EC5-AB1A-89E8DD6EDDFB}" dt="2020-11-06T17:23:23.469" v="730"/>
          <ac:cxnSpMkLst>
            <pc:docMk/>
            <pc:sldMk cId="2530230088" sldId="279"/>
            <ac:cxnSpMk id="39" creationId="{40D2B270-DC47-4051-9B44-E4D24D3CF02E}"/>
          </ac:cxnSpMkLst>
        </pc:cxnChg>
        <pc:cxnChg chg="add del mod">
          <ac:chgData name="Kevin Desai" userId="759d0333-e80f-43e9-9a9d-29343a9d66ae" providerId="ADAL" clId="{EC634C40-0C09-4EC5-AB1A-89E8DD6EDDFB}" dt="2020-11-06T17:23:23.469" v="730"/>
          <ac:cxnSpMkLst>
            <pc:docMk/>
            <pc:sldMk cId="2530230088" sldId="279"/>
            <ac:cxnSpMk id="41" creationId="{60581333-00FD-431F-A451-BFCED2B5E129}"/>
          </ac:cxnSpMkLst>
        </pc:cxnChg>
        <pc:cxnChg chg="add mod">
          <ac:chgData name="Kevin Desai" userId="759d0333-e80f-43e9-9a9d-29343a9d66ae" providerId="ADAL" clId="{EC634C40-0C09-4EC5-AB1A-89E8DD6EDDFB}" dt="2020-11-06T17:23:32.722" v="745"/>
          <ac:cxnSpMkLst>
            <pc:docMk/>
            <pc:sldMk cId="2530230088" sldId="279"/>
            <ac:cxnSpMk id="44" creationId="{CB3F9C74-8E86-4431-8F02-5879B9736DAC}"/>
          </ac:cxnSpMkLst>
        </pc:cxnChg>
        <pc:cxnChg chg="add mod">
          <ac:chgData name="Kevin Desai" userId="759d0333-e80f-43e9-9a9d-29343a9d66ae" providerId="ADAL" clId="{EC634C40-0C09-4EC5-AB1A-89E8DD6EDDFB}" dt="2020-11-06T17:23:32.722" v="745"/>
          <ac:cxnSpMkLst>
            <pc:docMk/>
            <pc:sldMk cId="2530230088" sldId="279"/>
            <ac:cxnSpMk id="46" creationId="{1FDD55AE-4BC4-4254-A03E-F1C62C5A7213}"/>
          </ac:cxnSpMkLst>
        </pc:cxnChg>
        <pc:cxnChg chg="add mod">
          <ac:chgData name="Kevin Desai" userId="759d0333-e80f-43e9-9a9d-29343a9d66ae" providerId="ADAL" clId="{EC634C40-0C09-4EC5-AB1A-89E8DD6EDDFB}" dt="2020-11-06T17:23:32.722" v="745"/>
          <ac:cxnSpMkLst>
            <pc:docMk/>
            <pc:sldMk cId="2530230088" sldId="279"/>
            <ac:cxnSpMk id="48" creationId="{9922850D-B7F2-4642-B799-79689149ACF4}"/>
          </ac:cxnSpMkLst>
        </pc:cxnChg>
        <pc:cxnChg chg="add mod">
          <ac:chgData name="Kevin Desai" userId="759d0333-e80f-43e9-9a9d-29343a9d66ae" providerId="ADAL" clId="{EC634C40-0C09-4EC5-AB1A-89E8DD6EDDFB}" dt="2020-11-06T17:38:02.736" v="1183" actId="14100"/>
          <ac:cxnSpMkLst>
            <pc:docMk/>
            <pc:sldMk cId="2530230088" sldId="279"/>
            <ac:cxnSpMk id="52" creationId="{C4D61EAD-9756-4A2E-B05F-F10A7A566700}"/>
          </ac:cxnSpMkLst>
        </pc:cxnChg>
        <pc:cxnChg chg="mod">
          <ac:chgData name="Kevin Desai" userId="759d0333-e80f-43e9-9a9d-29343a9d66ae" providerId="ADAL" clId="{EC634C40-0C09-4EC5-AB1A-89E8DD6EDDFB}" dt="2020-11-06T17:37:28.917" v="1172" actId="1035"/>
          <ac:cxnSpMkLst>
            <pc:docMk/>
            <pc:sldMk cId="2530230088" sldId="279"/>
            <ac:cxnSpMk id="364" creationId="{00000000-0000-0000-0000-000000000000}"/>
          </ac:cxnSpMkLst>
        </pc:cxnChg>
      </pc:sldChg>
      <pc:sldChg chg="addSp delSp modSp add mod">
        <pc:chgData name="Kevin Desai" userId="759d0333-e80f-43e9-9a9d-29343a9d66ae" providerId="ADAL" clId="{EC634C40-0C09-4EC5-AB1A-89E8DD6EDDFB}" dt="2020-11-06T17:39:20.743" v="1207" actId="14100"/>
        <pc:sldMkLst>
          <pc:docMk/>
          <pc:sldMk cId="1075486102" sldId="280"/>
        </pc:sldMkLst>
        <pc:spChg chg="del">
          <ac:chgData name="Kevin Desai" userId="759d0333-e80f-43e9-9a9d-29343a9d66ae" providerId="ADAL" clId="{EC634C40-0C09-4EC5-AB1A-89E8DD6EDDFB}" dt="2020-11-06T17:23:03.588" v="709" actId="478"/>
          <ac:spMkLst>
            <pc:docMk/>
            <pc:sldMk cId="1075486102" sldId="280"/>
            <ac:spMk id="27" creationId="{038EF66F-37A8-46E5-B19C-162CB832BD48}"/>
          </ac:spMkLst>
        </pc:spChg>
        <pc:spChg chg="del">
          <ac:chgData name="Kevin Desai" userId="759d0333-e80f-43e9-9a9d-29343a9d66ae" providerId="ADAL" clId="{EC634C40-0C09-4EC5-AB1A-89E8DD6EDDFB}" dt="2020-11-06T17:23:03.588" v="709" actId="478"/>
          <ac:spMkLst>
            <pc:docMk/>
            <pc:sldMk cId="1075486102" sldId="280"/>
            <ac:spMk id="29" creationId="{ADC813EF-6618-4876-93FB-5422584F73E2}"/>
          </ac:spMkLst>
        </pc:spChg>
        <pc:spChg chg="del">
          <ac:chgData name="Kevin Desai" userId="759d0333-e80f-43e9-9a9d-29343a9d66ae" providerId="ADAL" clId="{EC634C40-0C09-4EC5-AB1A-89E8DD6EDDFB}" dt="2020-11-06T17:23:03.588" v="709" actId="478"/>
          <ac:spMkLst>
            <pc:docMk/>
            <pc:sldMk cId="1075486102" sldId="280"/>
            <ac:spMk id="31" creationId="{E3A8C704-17AD-4FB2-94DB-481ACC9DF428}"/>
          </ac:spMkLst>
        </pc:spChg>
        <pc:spChg chg="del">
          <ac:chgData name="Kevin Desai" userId="759d0333-e80f-43e9-9a9d-29343a9d66ae" providerId="ADAL" clId="{EC634C40-0C09-4EC5-AB1A-89E8DD6EDDFB}" dt="2020-11-06T17:23:03.588" v="709" actId="478"/>
          <ac:spMkLst>
            <pc:docMk/>
            <pc:sldMk cId="1075486102" sldId="280"/>
            <ac:spMk id="33" creationId="{8A6E9CD6-201C-42B6-8097-05785005F2A9}"/>
          </ac:spMkLst>
        </pc:spChg>
        <pc:spChg chg="mod">
          <ac:chgData name="Kevin Desai" userId="759d0333-e80f-43e9-9a9d-29343a9d66ae" providerId="ADAL" clId="{EC634C40-0C09-4EC5-AB1A-89E8DD6EDDFB}" dt="2020-11-06T17:39:05.644" v="1200" actId="1076"/>
          <ac:spMkLst>
            <pc:docMk/>
            <pc:sldMk cId="1075486102" sldId="280"/>
            <ac:spMk id="35" creationId="{F5518AC2-F644-4441-A83A-0DA1A4B3C041}"/>
          </ac:spMkLst>
        </pc:spChg>
        <pc:spChg chg="add del mod">
          <ac:chgData name="Kevin Desai" userId="759d0333-e80f-43e9-9a9d-29343a9d66ae" providerId="ADAL" clId="{EC634C40-0C09-4EC5-AB1A-89E8DD6EDDFB}" dt="2020-11-06T17:23:21.740" v="729"/>
          <ac:spMkLst>
            <pc:docMk/>
            <pc:sldMk cId="1075486102" sldId="280"/>
            <ac:spMk id="37" creationId="{32EB8D37-4642-417C-9650-68CB22DD37E2}"/>
          </ac:spMkLst>
        </pc:spChg>
        <pc:spChg chg="add del mod">
          <ac:chgData name="Kevin Desai" userId="759d0333-e80f-43e9-9a9d-29343a9d66ae" providerId="ADAL" clId="{EC634C40-0C09-4EC5-AB1A-89E8DD6EDDFB}" dt="2020-11-06T17:23:21.740" v="729"/>
          <ac:spMkLst>
            <pc:docMk/>
            <pc:sldMk cId="1075486102" sldId="280"/>
            <ac:spMk id="39" creationId="{575AF2D2-19DD-4C77-8335-2A7A2EEA0D5E}"/>
          </ac:spMkLst>
        </pc:spChg>
        <pc:spChg chg="add del mod">
          <ac:chgData name="Kevin Desai" userId="759d0333-e80f-43e9-9a9d-29343a9d66ae" providerId="ADAL" clId="{EC634C40-0C09-4EC5-AB1A-89E8DD6EDDFB}" dt="2020-11-06T17:23:21.740" v="729"/>
          <ac:spMkLst>
            <pc:docMk/>
            <pc:sldMk cId="1075486102" sldId="280"/>
            <ac:spMk id="41" creationId="{2FD0DC7E-0683-443C-ADAB-5BC51CF01966}"/>
          </ac:spMkLst>
        </pc:spChg>
        <pc:spChg chg="add del mod">
          <ac:chgData name="Kevin Desai" userId="759d0333-e80f-43e9-9a9d-29343a9d66ae" providerId="ADAL" clId="{EC634C40-0C09-4EC5-AB1A-89E8DD6EDDFB}" dt="2020-11-06T17:23:21.740" v="729"/>
          <ac:spMkLst>
            <pc:docMk/>
            <pc:sldMk cId="1075486102" sldId="280"/>
            <ac:spMk id="43" creationId="{30DB975E-BB16-42D2-AE28-D4993DB5BE20}"/>
          </ac:spMkLst>
        </pc:spChg>
        <pc:spChg chg="add mod">
          <ac:chgData name="Kevin Desai" userId="759d0333-e80f-43e9-9a9d-29343a9d66ae" providerId="ADAL" clId="{EC634C40-0C09-4EC5-AB1A-89E8DD6EDDFB}" dt="2020-11-06T17:23:31.273" v="744"/>
          <ac:spMkLst>
            <pc:docMk/>
            <pc:sldMk cId="1075486102" sldId="280"/>
            <ac:spMk id="44" creationId="{2E1F265C-CC71-4B69-91B8-1336119742EC}"/>
          </ac:spMkLst>
        </pc:spChg>
        <pc:spChg chg="add mod">
          <ac:chgData name="Kevin Desai" userId="759d0333-e80f-43e9-9a9d-29343a9d66ae" providerId="ADAL" clId="{EC634C40-0C09-4EC5-AB1A-89E8DD6EDDFB}" dt="2020-11-06T17:23:31.273" v="744"/>
          <ac:spMkLst>
            <pc:docMk/>
            <pc:sldMk cId="1075486102" sldId="280"/>
            <ac:spMk id="46" creationId="{B727FE66-94D2-43DD-B9E3-4975B0A47AAE}"/>
          </ac:spMkLst>
        </pc:spChg>
        <pc:spChg chg="add mod">
          <ac:chgData name="Kevin Desai" userId="759d0333-e80f-43e9-9a9d-29343a9d66ae" providerId="ADAL" clId="{EC634C40-0C09-4EC5-AB1A-89E8DD6EDDFB}" dt="2020-11-06T17:23:31.273" v="744"/>
          <ac:spMkLst>
            <pc:docMk/>
            <pc:sldMk cId="1075486102" sldId="280"/>
            <ac:spMk id="48" creationId="{078C3A01-9468-4F68-85B9-88358C2BC522}"/>
          </ac:spMkLst>
        </pc:spChg>
        <pc:spChg chg="add mod">
          <ac:chgData name="Kevin Desai" userId="759d0333-e80f-43e9-9a9d-29343a9d66ae" providerId="ADAL" clId="{EC634C40-0C09-4EC5-AB1A-89E8DD6EDDFB}" dt="2020-11-06T17:23:31.273" v="744"/>
          <ac:spMkLst>
            <pc:docMk/>
            <pc:sldMk cId="1075486102" sldId="280"/>
            <ac:spMk id="50" creationId="{24C9458A-A713-4310-9DCD-DEA11829FE39}"/>
          </ac:spMkLst>
        </pc:spChg>
        <pc:spChg chg="add mod">
          <ac:chgData name="Kevin Desai" userId="759d0333-e80f-43e9-9a9d-29343a9d66ae" providerId="ADAL" clId="{EC634C40-0C09-4EC5-AB1A-89E8DD6EDDFB}" dt="2020-11-06T17:39:17.638" v="1206" actId="1076"/>
          <ac:spMkLst>
            <pc:docMk/>
            <pc:sldMk cId="1075486102" sldId="280"/>
            <ac:spMk id="51" creationId="{343FEF55-8EEA-4522-8569-967A11D554BA}"/>
          </ac:spMkLst>
        </pc:spChg>
        <pc:spChg chg="mod">
          <ac:chgData name="Kevin Desai" userId="759d0333-e80f-43e9-9a9d-29343a9d66ae" providerId="ADAL" clId="{EC634C40-0C09-4EC5-AB1A-89E8DD6EDDFB}" dt="2020-11-06T17:17:19.482" v="473" actId="20577"/>
          <ac:spMkLst>
            <pc:docMk/>
            <pc:sldMk cId="1075486102" sldId="280"/>
            <ac:spMk id="369" creationId="{00000000-0000-0000-0000-000000000000}"/>
          </ac:spMkLst>
        </pc:spChg>
        <pc:spChg chg="mod">
          <ac:chgData name="Kevin Desai" userId="759d0333-e80f-43e9-9a9d-29343a9d66ae" providerId="ADAL" clId="{EC634C40-0C09-4EC5-AB1A-89E8DD6EDDFB}" dt="2020-11-06T17:36:33.775" v="1122" actId="20577"/>
          <ac:spMkLst>
            <pc:docMk/>
            <pc:sldMk cId="1075486102" sldId="280"/>
            <ac:spMk id="370" creationId="{00000000-0000-0000-0000-000000000000}"/>
          </ac:spMkLst>
        </pc:spChg>
        <pc:spChg chg="mod">
          <ac:chgData name="Kevin Desai" userId="759d0333-e80f-43e9-9a9d-29343a9d66ae" providerId="ADAL" clId="{EC634C40-0C09-4EC5-AB1A-89E8DD6EDDFB}" dt="2020-11-06T17:22:30.406" v="690" actId="20577"/>
          <ac:spMkLst>
            <pc:docMk/>
            <pc:sldMk cId="1075486102" sldId="280"/>
            <ac:spMk id="373" creationId="{00000000-0000-0000-0000-000000000000}"/>
          </ac:spMkLst>
        </pc:spChg>
        <pc:spChg chg="mod">
          <ac:chgData name="Kevin Desai" userId="759d0333-e80f-43e9-9a9d-29343a9d66ae" providerId="ADAL" clId="{EC634C40-0C09-4EC5-AB1A-89E8DD6EDDFB}" dt="2020-11-06T17:22:34.452" v="693" actId="20577"/>
          <ac:spMkLst>
            <pc:docMk/>
            <pc:sldMk cId="1075486102" sldId="280"/>
            <ac:spMk id="376" creationId="{00000000-0000-0000-0000-000000000000}"/>
          </ac:spMkLst>
        </pc:spChg>
        <pc:spChg chg="mod">
          <ac:chgData name="Kevin Desai" userId="759d0333-e80f-43e9-9a9d-29343a9d66ae" providerId="ADAL" clId="{EC634C40-0C09-4EC5-AB1A-89E8DD6EDDFB}" dt="2020-11-06T17:22:36.272" v="695" actId="20577"/>
          <ac:spMkLst>
            <pc:docMk/>
            <pc:sldMk cId="1075486102" sldId="280"/>
            <ac:spMk id="381" creationId="{00000000-0000-0000-0000-000000000000}"/>
          </ac:spMkLst>
        </pc:spChg>
        <pc:spChg chg="mod">
          <ac:chgData name="Kevin Desai" userId="759d0333-e80f-43e9-9a9d-29343a9d66ae" providerId="ADAL" clId="{EC634C40-0C09-4EC5-AB1A-89E8DD6EDDFB}" dt="2020-11-06T17:22:38.644" v="699" actId="20577"/>
          <ac:spMkLst>
            <pc:docMk/>
            <pc:sldMk cId="1075486102" sldId="280"/>
            <ac:spMk id="384" creationId="{00000000-0000-0000-0000-000000000000}"/>
          </ac:spMkLst>
        </pc:spChg>
        <pc:cxnChg chg="del mod">
          <ac:chgData name="Kevin Desai" userId="759d0333-e80f-43e9-9a9d-29343a9d66ae" providerId="ADAL" clId="{EC634C40-0C09-4EC5-AB1A-89E8DD6EDDFB}" dt="2020-11-06T17:23:03.588" v="709" actId="478"/>
          <ac:cxnSpMkLst>
            <pc:docMk/>
            <pc:sldMk cId="1075486102" sldId="280"/>
            <ac:cxnSpMk id="28" creationId="{9D2F4245-84B1-4555-AA7D-AB868901E2A0}"/>
          </ac:cxnSpMkLst>
        </pc:cxnChg>
        <pc:cxnChg chg="del">
          <ac:chgData name="Kevin Desai" userId="759d0333-e80f-43e9-9a9d-29343a9d66ae" providerId="ADAL" clId="{EC634C40-0C09-4EC5-AB1A-89E8DD6EDDFB}" dt="2020-11-06T17:23:03.588" v="709" actId="478"/>
          <ac:cxnSpMkLst>
            <pc:docMk/>
            <pc:sldMk cId="1075486102" sldId="280"/>
            <ac:cxnSpMk id="30" creationId="{6DB898B4-10B6-459D-AB8B-4BD8B993A980}"/>
          </ac:cxnSpMkLst>
        </pc:cxnChg>
        <pc:cxnChg chg="del mod">
          <ac:chgData name="Kevin Desai" userId="759d0333-e80f-43e9-9a9d-29343a9d66ae" providerId="ADAL" clId="{EC634C40-0C09-4EC5-AB1A-89E8DD6EDDFB}" dt="2020-11-06T17:23:03.588" v="709" actId="478"/>
          <ac:cxnSpMkLst>
            <pc:docMk/>
            <pc:sldMk cId="1075486102" sldId="280"/>
            <ac:cxnSpMk id="32" creationId="{1D94401A-6E1C-4C10-BC62-C931F6461BFA}"/>
          </ac:cxnSpMkLst>
        </pc:cxnChg>
        <pc:cxnChg chg="mod">
          <ac:chgData name="Kevin Desai" userId="759d0333-e80f-43e9-9a9d-29343a9d66ae" providerId="ADAL" clId="{EC634C40-0C09-4EC5-AB1A-89E8DD6EDDFB}" dt="2020-11-06T17:38:41.078" v="1189" actId="1076"/>
          <ac:cxnSpMkLst>
            <pc:docMk/>
            <pc:sldMk cId="1075486102" sldId="280"/>
            <ac:cxnSpMk id="36" creationId="{2A598495-7F7B-4036-ADD6-C177F609369A}"/>
          </ac:cxnSpMkLst>
        </pc:cxnChg>
        <pc:cxnChg chg="add del mod">
          <ac:chgData name="Kevin Desai" userId="759d0333-e80f-43e9-9a9d-29343a9d66ae" providerId="ADAL" clId="{EC634C40-0C09-4EC5-AB1A-89E8DD6EDDFB}" dt="2020-11-06T17:23:21.740" v="729"/>
          <ac:cxnSpMkLst>
            <pc:docMk/>
            <pc:sldMk cId="1075486102" sldId="280"/>
            <ac:cxnSpMk id="38" creationId="{861ADC78-54DC-436B-AAFB-10A5903E91BC}"/>
          </ac:cxnSpMkLst>
        </pc:cxnChg>
        <pc:cxnChg chg="add del mod">
          <ac:chgData name="Kevin Desai" userId="759d0333-e80f-43e9-9a9d-29343a9d66ae" providerId="ADAL" clId="{EC634C40-0C09-4EC5-AB1A-89E8DD6EDDFB}" dt="2020-11-06T17:23:21.740" v="729"/>
          <ac:cxnSpMkLst>
            <pc:docMk/>
            <pc:sldMk cId="1075486102" sldId="280"/>
            <ac:cxnSpMk id="40" creationId="{1615A92F-07E5-47F2-BF1E-1DC7A1E593A8}"/>
          </ac:cxnSpMkLst>
        </pc:cxnChg>
        <pc:cxnChg chg="add del mod">
          <ac:chgData name="Kevin Desai" userId="759d0333-e80f-43e9-9a9d-29343a9d66ae" providerId="ADAL" clId="{EC634C40-0C09-4EC5-AB1A-89E8DD6EDDFB}" dt="2020-11-06T17:23:21.740" v="729"/>
          <ac:cxnSpMkLst>
            <pc:docMk/>
            <pc:sldMk cId="1075486102" sldId="280"/>
            <ac:cxnSpMk id="42" creationId="{690D91F1-5925-4FD3-94E5-F384864A13D9}"/>
          </ac:cxnSpMkLst>
        </pc:cxnChg>
        <pc:cxnChg chg="add mod">
          <ac:chgData name="Kevin Desai" userId="759d0333-e80f-43e9-9a9d-29343a9d66ae" providerId="ADAL" clId="{EC634C40-0C09-4EC5-AB1A-89E8DD6EDDFB}" dt="2020-11-06T17:23:31.273" v="744"/>
          <ac:cxnSpMkLst>
            <pc:docMk/>
            <pc:sldMk cId="1075486102" sldId="280"/>
            <ac:cxnSpMk id="45" creationId="{75DDE5F6-D787-437A-9222-9B96DE9B6087}"/>
          </ac:cxnSpMkLst>
        </pc:cxnChg>
        <pc:cxnChg chg="add mod">
          <ac:chgData name="Kevin Desai" userId="759d0333-e80f-43e9-9a9d-29343a9d66ae" providerId="ADAL" clId="{EC634C40-0C09-4EC5-AB1A-89E8DD6EDDFB}" dt="2020-11-06T17:23:31.273" v="744"/>
          <ac:cxnSpMkLst>
            <pc:docMk/>
            <pc:sldMk cId="1075486102" sldId="280"/>
            <ac:cxnSpMk id="47" creationId="{09A00D01-4DF2-45A1-B8C8-EAAF315899E8}"/>
          </ac:cxnSpMkLst>
        </pc:cxnChg>
        <pc:cxnChg chg="add mod">
          <ac:chgData name="Kevin Desai" userId="759d0333-e80f-43e9-9a9d-29343a9d66ae" providerId="ADAL" clId="{EC634C40-0C09-4EC5-AB1A-89E8DD6EDDFB}" dt="2020-11-06T17:23:31.273" v="744"/>
          <ac:cxnSpMkLst>
            <pc:docMk/>
            <pc:sldMk cId="1075486102" sldId="280"/>
            <ac:cxnSpMk id="49" creationId="{DD54A653-FEF0-47B2-9AA6-7907DEBCA4C0}"/>
          </ac:cxnSpMkLst>
        </pc:cxnChg>
        <pc:cxnChg chg="add mod">
          <ac:chgData name="Kevin Desai" userId="759d0333-e80f-43e9-9a9d-29343a9d66ae" providerId="ADAL" clId="{EC634C40-0C09-4EC5-AB1A-89E8DD6EDDFB}" dt="2020-11-06T17:39:20.743" v="1207" actId="14100"/>
          <ac:cxnSpMkLst>
            <pc:docMk/>
            <pc:sldMk cId="1075486102" sldId="280"/>
            <ac:cxnSpMk id="52" creationId="{2704D300-ACB2-4BF6-9930-9805B65C7177}"/>
          </ac:cxnSpMkLst>
        </pc:cxnChg>
      </pc:sldChg>
      <pc:sldChg chg="addSp delSp modSp add mod">
        <pc:chgData name="Kevin Desai" userId="759d0333-e80f-43e9-9a9d-29343a9d66ae" providerId="ADAL" clId="{EC634C40-0C09-4EC5-AB1A-89E8DD6EDDFB}" dt="2020-11-06T17:40:23.377" v="1208"/>
        <pc:sldMkLst>
          <pc:docMk/>
          <pc:sldMk cId="150156124" sldId="281"/>
        </pc:sldMkLst>
        <pc:spChg chg="del">
          <ac:chgData name="Kevin Desai" userId="759d0333-e80f-43e9-9a9d-29343a9d66ae" providerId="ADAL" clId="{EC634C40-0C09-4EC5-AB1A-89E8DD6EDDFB}" dt="2020-11-06T17:22:57.867" v="708" actId="478"/>
          <ac:spMkLst>
            <pc:docMk/>
            <pc:sldMk cId="150156124" sldId="281"/>
            <ac:spMk id="27" creationId="{038EF66F-37A8-46E5-B19C-162CB832BD48}"/>
          </ac:spMkLst>
        </pc:spChg>
        <pc:spChg chg="del">
          <ac:chgData name="Kevin Desai" userId="759d0333-e80f-43e9-9a9d-29343a9d66ae" providerId="ADAL" clId="{EC634C40-0C09-4EC5-AB1A-89E8DD6EDDFB}" dt="2020-11-06T17:22:57.867" v="708" actId="478"/>
          <ac:spMkLst>
            <pc:docMk/>
            <pc:sldMk cId="150156124" sldId="281"/>
            <ac:spMk id="29" creationId="{ADC813EF-6618-4876-93FB-5422584F73E2}"/>
          </ac:spMkLst>
        </pc:spChg>
        <pc:spChg chg="del">
          <ac:chgData name="Kevin Desai" userId="759d0333-e80f-43e9-9a9d-29343a9d66ae" providerId="ADAL" clId="{EC634C40-0C09-4EC5-AB1A-89E8DD6EDDFB}" dt="2020-11-06T17:22:57.867" v="708" actId="478"/>
          <ac:spMkLst>
            <pc:docMk/>
            <pc:sldMk cId="150156124" sldId="281"/>
            <ac:spMk id="31" creationId="{E3A8C704-17AD-4FB2-94DB-481ACC9DF428}"/>
          </ac:spMkLst>
        </pc:spChg>
        <pc:spChg chg="del">
          <ac:chgData name="Kevin Desai" userId="759d0333-e80f-43e9-9a9d-29343a9d66ae" providerId="ADAL" clId="{EC634C40-0C09-4EC5-AB1A-89E8DD6EDDFB}" dt="2020-11-06T17:22:57.867" v="708" actId="478"/>
          <ac:spMkLst>
            <pc:docMk/>
            <pc:sldMk cId="150156124" sldId="281"/>
            <ac:spMk id="33" creationId="{8A6E9CD6-201C-42B6-8097-05785005F2A9}"/>
          </ac:spMkLst>
        </pc:spChg>
        <pc:spChg chg="del">
          <ac:chgData name="Kevin Desai" userId="759d0333-e80f-43e9-9a9d-29343a9d66ae" providerId="ADAL" clId="{EC634C40-0C09-4EC5-AB1A-89E8DD6EDDFB}" dt="2020-11-06T17:34:27.969" v="1105" actId="478"/>
          <ac:spMkLst>
            <pc:docMk/>
            <pc:sldMk cId="150156124" sldId="281"/>
            <ac:spMk id="35" creationId="{F5518AC2-F644-4441-A83A-0DA1A4B3C041}"/>
          </ac:spMkLst>
        </pc:spChg>
        <pc:spChg chg="add del mod">
          <ac:chgData name="Kevin Desai" userId="759d0333-e80f-43e9-9a9d-29343a9d66ae" providerId="ADAL" clId="{EC634C40-0C09-4EC5-AB1A-89E8DD6EDDFB}" dt="2020-11-06T17:23:21.393" v="728"/>
          <ac:spMkLst>
            <pc:docMk/>
            <pc:sldMk cId="150156124" sldId="281"/>
            <ac:spMk id="37" creationId="{8F0E73D6-A004-486E-953D-5EC10D177882}"/>
          </ac:spMkLst>
        </pc:spChg>
        <pc:spChg chg="add del mod">
          <ac:chgData name="Kevin Desai" userId="759d0333-e80f-43e9-9a9d-29343a9d66ae" providerId="ADAL" clId="{EC634C40-0C09-4EC5-AB1A-89E8DD6EDDFB}" dt="2020-11-06T17:23:21.393" v="728"/>
          <ac:spMkLst>
            <pc:docMk/>
            <pc:sldMk cId="150156124" sldId="281"/>
            <ac:spMk id="39" creationId="{6527B157-5326-4C45-B28E-8DC79831D691}"/>
          </ac:spMkLst>
        </pc:spChg>
        <pc:spChg chg="add del mod">
          <ac:chgData name="Kevin Desai" userId="759d0333-e80f-43e9-9a9d-29343a9d66ae" providerId="ADAL" clId="{EC634C40-0C09-4EC5-AB1A-89E8DD6EDDFB}" dt="2020-11-06T17:23:21.393" v="728"/>
          <ac:spMkLst>
            <pc:docMk/>
            <pc:sldMk cId="150156124" sldId="281"/>
            <ac:spMk id="41" creationId="{E9B09942-04ED-4484-B0B0-76B1584B86A8}"/>
          </ac:spMkLst>
        </pc:spChg>
        <pc:spChg chg="add del mod">
          <ac:chgData name="Kevin Desai" userId="759d0333-e80f-43e9-9a9d-29343a9d66ae" providerId="ADAL" clId="{EC634C40-0C09-4EC5-AB1A-89E8DD6EDDFB}" dt="2020-11-06T17:23:21.393" v="728"/>
          <ac:spMkLst>
            <pc:docMk/>
            <pc:sldMk cId="150156124" sldId="281"/>
            <ac:spMk id="43" creationId="{50E4D86B-D681-49F0-AEBD-5B64877EADD5}"/>
          </ac:spMkLst>
        </pc:spChg>
        <pc:spChg chg="add mod">
          <ac:chgData name="Kevin Desai" userId="759d0333-e80f-43e9-9a9d-29343a9d66ae" providerId="ADAL" clId="{EC634C40-0C09-4EC5-AB1A-89E8DD6EDDFB}" dt="2020-11-06T17:23:29.365" v="743"/>
          <ac:spMkLst>
            <pc:docMk/>
            <pc:sldMk cId="150156124" sldId="281"/>
            <ac:spMk id="44" creationId="{29BD8E36-858F-42AA-8C16-12102D3B3E7A}"/>
          </ac:spMkLst>
        </pc:spChg>
        <pc:spChg chg="add mod">
          <ac:chgData name="Kevin Desai" userId="759d0333-e80f-43e9-9a9d-29343a9d66ae" providerId="ADAL" clId="{EC634C40-0C09-4EC5-AB1A-89E8DD6EDDFB}" dt="2020-11-06T17:23:29.365" v="743"/>
          <ac:spMkLst>
            <pc:docMk/>
            <pc:sldMk cId="150156124" sldId="281"/>
            <ac:spMk id="46" creationId="{965C76DE-C18B-43DF-89F6-8B569E80BC75}"/>
          </ac:spMkLst>
        </pc:spChg>
        <pc:spChg chg="add mod">
          <ac:chgData name="Kevin Desai" userId="759d0333-e80f-43e9-9a9d-29343a9d66ae" providerId="ADAL" clId="{EC634C40-0C09-4EC5-AB1A-89E8DD6EDDFB}" dt="2020-11-06T17:23:29.365" v="743"/>
          <ac:spMkLst>
            <pc:docMk/>
            <pc:sldMk cId="150156124" sldId="281"/>
            <ac:spMk id="48" creationId="{0424CB78-19FB-4D67-89B3-93C1042A73C5}"/>
          </ac:spMkLst>
        </pc:spChg>
        <pc:spChg chg="add del mod">
          <ac:chgData name="Kevin Desai" userId="759d0333-e80f-43e9-9a9d-29343a9d66ae" providerId="ADAL" clId="{EC634C40-0C09-4EC5-AB1A-89E8DD6EDDFB}" dt="2020-11-06T17:35:17.172" v="1119" actId="478"/>
          <ac:spMkLst>
            <pc:docMk/>
            <pc:sldMk cId="150156124" sldId="281"/>
            <ac:spMk id="50" creationId="{D6EE4B94-D449-4410-A584-F2E9AA0B2FED}"/>
          </ac:spMkLst>
        </pc:spChg>
        <pc:spChg chg="add mod">
          <ac:chgData name="Kevin Desai" userId="759d0333-e80f-43e9-9a9d-29343a9d66ae" providerId="ADAL" clId="{EC634C40-0C09-4EC5-AB1A-89E8DD6EDDFB}" dt="2020-11-06T17:40:23.377" v="1208"/>
          <ac:spMkLst>
            <pc:docMk/>
            <pc:sldMk cId="150156124" sldId="281"/>
            <ac:spMk id="53" creationId="{3007F0E5-FAF3-4530-A3FA-26FB0AB5B150}"/>
          </ac:spMkLst>
        </pc:spChg>
        <pc:spChg chg="add mod">
          <ac:chgData name="Kevin Desai" userId="759d0333-e80f-43e9-9a9d-29343a9d66ae" providerId="ADAL" clId="{EC634C40-0C09-4EC5-AB1A-89E8DD6EDDFB}" dt="2020-11-06T17:40:23.377" v="1208"/>
          <ac:spMkLst>
            <pc:docMk/>
            <pc:sldMk cId="150156124" sldId="281"/>
            <ac:spMk id="55" creationId="{4906969F-97BA-42DA-A757-17E168FED2E3}"/>
          </ac:spMkLst>
        </pc:spChg>
        <pc:spChg chg="mod">
          <ac:chgData name="Kevin Desai" userId="759d0333-e80f-43e9-9a9d-29343a9d66ae" providerId="ADAL" clId="{EC634C40-0C09-4EC5-AB1A-89E8DD6EDDFB}" dt="2020-11-06T17:17:33.530" v="482" actId="20577"/>
          <ac:spMkLst>
            <pc:docMk/>
            <pc:sldMk cId="150156124" sldId="281"/>
            <ac:spMk id="369" creationId="{00000000-0000-0000-0000-000000000000}"/>
          </ac:spMkLst>
        </pc:spChg>
        <pc:spChg chg="mod">
          <ac:chgData name="Kevin Desai" userId="759d0333-e80f-43e9-9a9d-29343a9d66ae" providerId="ADAL" clId="{EC634C40-0C09-4EC5-AB1A-89E8DD6EDDFB}" dt="2020-11-06T17:34:14.670" v="1104" actId="113"/>
          <ac:spMkLst>
            <pc:docMk/>
            <pc:sldMk cId="150156124" sldId="281"/>
            <ac:spMk id="370" creationId="{00000000-0000-0000-0000-000000000000}"/>
          </ac:spMkLst>
        </pc:spChg>
        <pc:spChg chg="mod">
          <ac:chgData name="Kevin Desai" userId="759d0333-e80f-43e9-9a9d-29343a9d66ae" providerId="ADAL" clId="{EC634C40-0C09-4EC5-AB1A-89E8DD6EDDFB}" dt="2020-11-06T17:22:42.211" v="701" actId="20577"/>
          <ac:spMkLst>
            <pc:docMk/>
            <pc:sldMk cId="150156124" sldId="281"/>
            <ac:spMk id="373" creationId="{00000000-0000-0000-0000-000000000000}"/>
          </ac:spMkLst>
        </pc:spChg>
        <pc:spChg chg="mod">
          <ac:chgData name="Kevin Desai" userId="759d0333-e80f-43e9-9a9d-29343a9d66ae" providerId="ADAL" clId="{EC634C40-0C09-4EC5-AB1A-89E8DD6EDDFB}" dt="2020-11-06T17:22:45.291" v="703" actId="20577"/>
          <ac:spMkLst>
            <pc:docMk/>
            <pc:sldMk cId="150156124" sldId="281"/>
            <ac:spMk id="376" creationId="{00000000-0000-0000-0000-000000000000}"/>
          </ac:spMkLst>
        </pc:spChg>
        <pc:spChg chg="mod">
          <ac:chgData name="Kevin Desai" userId="759d0333-e80f-43e9-9a9d-29343a9d66ae" providerId="ADAL" clId="{EC634C40-0C09-4EC5-AB1A-89E8DD6EDDFB}" dt="2020-11-06T17:22:47.427" v="705" actId="20577"/>
          <ac:spMkLst>
            <pc:docMk/>
            <pc:sldMk cId="150156124" sldId="281"/>
            <ac:spMk id="381" creationId="{00000000-0000-0000-0000-000000000000}"/>
          </ac:spMkLst>
        </pc:spChg>
        <pc:spChg chg="mod">
          <ac:chgData name="Kevin Desai" userId="759d0333-e80f-43e9-9a9d-29343a9d66ae" providerId="ADAL" clId="{EC634C40-0C09-4EC5-AB1A-89E8DD6EDDFB}" dt="2020-11-06T17:22:50.253" v="707" actId="20577"/>
          <ac:spMkLst>
            <pc:docMk/>
            <pc:sldMk cId="150156124" sldId="281"/>
            <ac:spMk id="384" creationId="{00000000-0000-0000-0000-000000000000}"/>
          </ac:spMkLst>
        </pc:spChg>
        <pc:cxnChg chg="del mod">
          <ac:chgData name="Kevin Desai" userId="759d0333-e80f-43e9-9a9d-29343a9d66ae" providerId="ADAL" clId="{EC634C40-0C09-4EC5-AB1A-89E8DD6EDDFB}" dt="2020-11-06T17:22:57.867" v="708" actId="478"/>
          <ac:cxnSpMkLst>
            <pc:docMk/>
            <pc:sldMk cId="150156124" sldId="281"/>
            <ac:cxnSpMk id="28" creationId="{9D2F4245-84B1-4555-AA7D-AB868901E2A0}"/>
          </ac:cxnSpMkLst>
        </pc:cxnChg>
        <pc:cxnChg chg="del">
          <ac:chgData name="Kevin Desai" userId="759d0333-e80f-43e9-9a9d-29343a9d66ae" providerId="ADAL" clId="{EC634C40-0C09-4EC5-AB1A-89E8DD6EDDFB}" dt="2020-11-06T17:22:57.867" v="708" actId="478"/>
          <ac:cxnSpMkLst>
            <pc:docMk/>
            <pc:sldMk cId="150156124" sldId="281"/>
            <ac:cxnSpMk id="30" creationId="{6DB898B4-10B6-459D-AB8B-4BD8B993A980}"/>
          </ac:cxnSpMkLst>
        </pc:cxnChg>
        <pc:cxnChg chg="del mod">
          <ac:chgData name="Kevin Desai" userId="759d0333-e80f-43e9-9a9d-29343a9d66ae" providerId="ADAL" clId="{EC634C40-0C09-4EC5-AB1A-89E8DD6EDDFB}" dt="2020-11-06T17:22:57.867" v="708" actId="478"/>
          <ac:cxnSpMkLst>
            <pc:docMk/>
            <pc:sldMk cId="150156124" sldId="281"/>
            <ac:cxnSpMk id="32" creationId="{1D94401A-6E1C-4C10-BC62-C931F6461BFA}"/>
          </ac:cxnSpMkLst>
        </pc:cxnChg>
        <pc:cxnChg chg="del">
          <ac:chgData name="Kevin Desai" userId="759d0333-e80f-43e9-9a9d-29343a9d66ae" providerId="ADAL" clId="{EC634C40-0C09-4EC5-AB1A-89E8DD6EDDFB}" dt="2020-11-06T17:34:27.969" v="1105" actId="478"/>
          <ac:cxnSpMkLst>
            <pc:docMk/>
            <pc:sldMk cId="150156124" sldId="281"/>
            <ac:cxnSpMk id="36" creationId="{2A598495-7F7B-4036-ADD6-C177F609369A}"/>
          </ac:cxnSpMkLst>
        </pc:cxnChg>
        <pc:cxnChg chg="add del mod">
          <ac:chgData name="Kevin Desai" userId="759d0333-e80f-43e9-9a9d-29343a9d66ae" providerId="ADAL" clId="{EC634C40-0C09-4EC5-AB1A-89E8DD6EDDFB}" dt="2020-11-06T17:23:21.393" v="728"/>
          <ac:cxnSpMkLst>
            <pc:docMk/>
            <pc:sldMk cId="150156124" sldId="281"/>
            <ac:cxnSpMk id="38" creationId="{EE3D8FC4-3DAC-4BC7-A5E8-EA3756D92683}"/>
          </ac:cxnSpMkLst>
        </pc:cxnChg>
        <pc:cxnChg chg="add del mod">
          <ac:chgData name="Kevin Desai" userId="759d0333-e80f-43e9-9a9d-29343a9d66ae" providerId="ADAL" clId="{EC634C40-0C09-4EC5-AB1A-89E8DD6EDDFB}" dt="2020-11-06T17:23:21.393" v="728"/>
          <ac:cxnSpMkLst>
            <pc:docMk/>
            <pc:sldMk cId="150156124" sldId="281"/>
            <ac:cxnSpMk id="40" creationId="{044B6B45-2BCA-4F54-BE96-1494C6689598}"/>
          </ac:cxnSpMkLst>
        </pc:cxnChg>
        <pc:cxnChg chg="add del mod">
          <ac:chgData name="Kevin Desai" userId="759d0333-e80f-43e9-9a9d-29343a9d66ae" providerId="ADAL" clId="{EC634C40-0C09-4EC5-AB1A-89E8DD6EDDFB}" dt="2020-11-06T17:23:21.393" v="728"/>
          <ac:cxnSpMkLst>
            <pc:docMk/>
            <pc:sldMk cId="150156124" sldId="281"/>
            <ac:cxnSpMk id="42" creationId="{A1238C05-7458-4C77-9E55-6E3B4EA49021}"/>
          </ac:cxnSpMkLst>
        </pc:cxnChg>
        <pc:cxnChg chg="add mod">
          <ac:chgData name="Kevin Desai" userId="759d0333-e80f-43e9-9a9d-29343a9d66ae" providerId="ADAL" clId="{EC634C40-0C09-4EC5-AB1A-89E8DD6EDDFB}" dt="2020-11-06T17:23:29.365" v="743"/>
          <ac:cxnSpMkLst>
            <pc:docMk/>
            <pc:sldMk cId="150156124" sldId="281"/>
            <ac:cxnSpMk id="45" creationId="{F4B3E868-A610-4192-AF49-83D2A7369A20}"/>
          </ac:cxnSpMkLst>
        </pc:cxnChg>
        <pc:cxnChg chg="add del mod">
          <ac:chgData name="Kevin Desai" userId="759d0333-e80f-43e9-9a9d-29343a9d66ae" providerId="ADAL" clId="{EC634C40-0C09-4EC5-AB1A-89E8DD6EDDFB}" dt="2020-11-06T17:35:17.172" v="1119" actId="478"/>
          <ac:cxnSpMkLst>
            <pc:docMk/>
            <pc:sldMk cId="150156124" sldId="281"/>
            <ac:cxnSpMk id="47" creationId="{11E1A641-561E-409F-BD40-1A9604E435F2}"/>
          </ac:cxnSpMkLst>
        </pc:cxnChg>
        <pc:cxnChg chg="add mod">
          <ac:chgData name="Kevin Desai" userId="759d0333-e80f-43e9-9a9d-29343a9d66ae" providerId="ADAL" clId="{EC634C40-0C09-4EC5-AB1A-89E8DD6EDDFB}" dt="2020-11-06T17:23:29.365" v="743"/>
          <ac:cxnSpMkLst>
            <pc:docMk/>
            <pc:sldMk cId="150156124" sldId="281"/>
            <ac:cxnSpMk id="49" creationId="{281C82B2-C086-4439-9910-77E6BE5BC4CF}"/>
          </ac:cxnSpMkLst>
        </pc:cxnChg>
        <pc:cxnChg chg="add mod">
          <ac:chgData name="Kevin Desai" userId="759d0333-e80f-43e9-9a9d-29343a9d66ae" providerId="ADAL" clId="{EC634C40-0C09-4EC5-AB1A-89E8DD6EDDFB}" dt="2020-11-06T17:35:03.828" v="1116" actId="14100"/>
          <ac:cxnSpMkLst>
            <pc:docMk/>
            <pc:sldMk cId="150156124" sldId="281"/>
            <ac:cxnSpMk id="51" creationId="{7489C26E-BE99-402C-8A9F-B5890B9B2C38}"/>
          </ac:cxnSpMkLst>
        </pc:cxnChg>
        <pc:cxnChg chg="add mod">
          <ac:chgData name="Kevin Desai" userId="759d0333-e80f-43e9-9a9d-29343a9d66ae" providerId="ADAL" clId="{EC634C40-0C09-4EC5-AB1A-89E8DD6EDDFB}" dt="2020-11-06T17:35:21.899" v="1120"/>
          <ac:cxnSpMkLst>
            <pc:docMk/>
            <pc:sldMk cId="150156124" sldId="281"/>
            <ac:cxnSpMk id="52" creationId="{9CC13F30-3568-4BC5-9A10-EC70CFDC6DBB}"/>
          </ac:cxnSpMkLst>
        </pc:cxnChg>
        <pc:cxnChg chg="add mod">
          <ac:chgData name="Kevin Desai" userId="759d0333-e80f-43e9-9a9d-29343a9d66ae" providerId="ADAL" clId="{EC634C40-0C09-4EC5-AB1A-89E8DD6EDDFB}" dt="2020-11-06T17:40:23.377" v="1208"/>
          <ac:cxnSpMkLst>
            <pc:docMk/>
            <pc:sldMk cId="150156124" sldId="281"/>
            <ac:cxnSpMk id="54" creationId="{9486BA64-5210-4F62-B5E4-D162CA1CD223}"/>
          </ac:cxnSpMkLst>
        </pc:cxnChg>
        <pc:cxnChg chg="add mod">
          <ac:chgData name="Kevin Desai" userId="759d0333-e80f-43e9-9a9d-29343a9d66ae" providerId="ADAL" clId="{EC634C40-0C09-4EC5-AB1A-89E8DD6EDDFB}" dt="2020-11-06T17:40:23.377" v="1208"/>
          <ac:cxnSpMkLst>
            <pc:docMk/>
            <pc:sldMk cId="150156124" sldId="281"/>
            <ac:cxnSpMk id="56" creationId="{DF1A2851-4795-467C-990A-9F0AA5256074}"/>
          </ac:cxnSpMkLst>
        </pc:cxnChg>
        <pc:cxnChg chg="del">
          <ac:chgData name="Kevin Desai" userId="759d0333-e80f-43e9-9a9d-29343a9d66ae" providerId="ADAL" clId="{EC634C40-0C09-4EC5-AB1A-89E8DD6EDDFB}" dt="2020-11-06T17:34:40.318" v="1109" actId="478"/>
          <ac:cxnSpMkLst>
            <pc:docMk/>
            <pc:sldMk cId="150156124" sldId="281"/>
            <ac:cxnSpMk id="378" creationId="{00000000-0000-0000-0000-000000000000}"/>
          </ac:cxnSpMkLst>
        </pc:cxnChg>
        <pc:cxnChg chg="del mod">
          <ac:chgData name="Kevin Desai" userId="759d0333-e80f-43e9-9a9d-29343a9d66ae" providerId="ADAL" clId="{EC634C40-0C09-4EC5-AB1A-89E8DD6EDDFB}" dt="2020-11-06T17:34:54.525" v="1114" actId="478"/>
          <ac:cxnSpMkLst>
            <pc:docMk/>
            <pc:sldMk cId="150156124" sldId="281"/>
            <ac:cxnSpMk id="385" creationId="{00000000-0000-0000-0000-000000000000}"/>
          </ac:cxnSpMkLst>
        </pc:cxnChg>
        <pc:cxnChg chg="mod">
          <ac:chgData name="Kevin Desai" userId="759d0333-e80f-43e9-9a9d-29343a9d66ae" providerId="ADAL" clId="{EC634C40-0C09-4EC5-AB1A-89E8DD6EDDFB}" dt="2020-11-06T17:34:38.636" v="1108" actId="14100"/>
          <ac:cxnSpMkLst>
            <pc:docMk/>
            <pc:sldMk cId="150156124" sldId="281"/>
            <ac:cxnSpMk id="386" creationId="{00000000-0000-0000-0000-000000000000}"/>
          </ac:cxnSpMkLst>
        </pc:cxnChg>
      </pc:sldChg>
      <pc:sldChg chg="modSp add mod">
        <pc:chgData name="Kevin Desai" userId="759d0333-e80f-43e9-9a9d-29343a9d66ae" providerId="ADAL" clId="{EC634C40-0C09-4EC5-AB1A-89E8DD6EDDFB}" dt="2020-11-06T22:34:56.719" v="1327" actId="1076"/>
        <pc:sldMkLst>
          <pc:docMk/>
          <pc:sldMk cId="910062488" sldId="282"/>
        </pc:sldMkLst>
        <pc:spChg chg="mod">
          <ac:chgData name="Kevin Desai" userId="759d0333-e80f-43e9-9a9d-29343a9d66ae" providerId="ADAL" clId="{EC634C40-0C09-4EC5-AB1A-89E8DD6EDDFB}" dt="2020-11-06T22:34:23.467" v="1293" actId="20577"/>
          <ac:spMkLst>
            <pc:docMk/>
            <pc:sldMk cId="910062488" sldId="282"/>
            <ac:spMk id="2" creationId="{3135A47E-E637-403B-9433-87C61C223F3C}"/>
          </ac:spMkLst>
        </pc:spChg>
        <pc:spChg chg="mod">
          <ac:chgData name="Kevin Desai" userId="759d0333-e80f-43e9-9a9d-29343a9d66ae" providerId="ADAL" clId="{EC634C40-0C09-4EC5-AB1A-89E8DD6EDDFB}" dt="2020-11-06T17:17:37.603" v="485" actId="20577"/>
          <ac:spMkLst>
            <pc:docMk/>
            <pc:sldMk cId="910062488" sldId="282"/>
            <ac:spMk id="398" creationId="{00000000-0000-0000-0000-000000000000}"/>
          </ac:spMkLst>
        </pc:spChg>
        <pc:spChg chg="mod">
          <ac:chgData name="Kevin Desai" userId="759d0333-e80f-43e9-9a9d-29343a9d66ae" providerId="ADAL" clId="{EC634C40-0C09-4EC5-AB1A-89E8DD6EDDFB}" dt="2020-11-06T17:19:45.146" v="532" actId="404"/>
          <ac:spMkLst>
            <pc:docMk/>
            <pc:sldMk cId="910062488" sldId="282"/>
            <ac:spMk id="399" creationId="{00000000-0000-0000-0000-000000000000}"/>
          </ac:spMkLst>
        </pc:spChg>
        <pc:spChg chg="mod">
          <ac:chgData name="Kevin Desai" userId="759d0333-e80f-43e9-9a9d-29343a9d66ae" providerId="ADAL" clId="{EC634C40-0C09-4EC5-AB1A-89E8DD6EDDFB}" dt="2020-11-06T22:34:56.719" v="1327" actId="1076"/>
          <ac:spMkLst>
            <pc:docMk/>
            <pc:sldMk cId="910062488" sldId="282"/>
            <ac:spMk id="400" creationId="{00000000-0000-0000-0000-000000000000}"/>
          </ac:spMkLst>
        </pc:spChg>
      </pc:sldChg>
    </pc:docChg>
  </pc:docChgLst>
  <pc:docChgLst>
    <pc:chgData name="Kevin Desai" userId="759d0333-e80f-43e9-9a9d-29343a9d66ae" providerId="ADAL" clId="{AF6C3B33-3A9C-446F-B995-B5768686AAA7}"/>
    <pc:docChg chg="undo custSel addSld delSld modSld">
      <pc:chgData name="Kevin Desai" userId="759d0333-e80f-43e9-9a9d-29343a9d66ae" providerId="ADAL" clId="{AF6C3B33-3A9C-446F-B995-B5768686AAA7}" dt="2020-09-20T20:52:00.595" v="58" actId="20577"/>
      <pc:docMkLst>
        <pc:docMk/>
      </pc:docMkLst>
      <pc:sldChg chg="modSp mod">
        <pc:chgData name="Kevin Desai" userId="759d0333-e80f-43e9-9a9d-29343a9d66ae" providerId="ADAL" clId="{AF6C3B33-3A9C-446F-B995-B5768686AAA7}" dt="2020-09-20T20:49:10.505" v="8" actId="20577"/>
        <pc:sldMkLst>
          <pc:docMk/>
          <pc:sldMk cId="0" sldId="256"/>
        </pc:sldMkLst>
        <pc:spChg chg="mod">
          <ac:chgData name="Kevin Desai" userId="759d0333-e80f-43e9-9a9d-29343a9d66ae" providerId="ADAL" clId="{AF6C3B33-3A9C-446F-B995-B5768686AAA7}" dt="2020-09-20T20:49:10.505" v="8" actId="20577"/>
          <ac:spMkLst>
            <pc:docMk/>
            <pc:sldMk cId="0" sldId="256"/>
            <ac:spMk id="61" creationId="{00000000-0000-0000-0000-000000000000}"/>
          </ac:spMkLst>
        </pc:spChg>
      </pc:sldChg>
      <pc:sldChg chg="add del">
        <pc:chgData name="Kevin Desai" userId="759d0333-e80f-43e9-9a9d-29343a9d66ae" providerId="ADAL" clId="{AF6C3B33-3A9C-446F-B995-B5768686AAA7}" dt="2020-09-20T20:49:44.563" v="10"/>
        <pc:sldMkLst>
          <pc:docMk/>
          <pc:sldMk cId="0" sldId="258"/>
        </pc:sldMkLst>
      </pc:sldChg>
      <pc:sldChg chg="modSp add del mod">
        <pc:chgData name="Kevin Desai" userId="759d0333-e80f-43e9-9a9d-29343a9d66ae" providerId="ADAL" clId="{AF6C3B33-3A9C-446F-B995-B5768686AAA7}" dt="2020-09-20T20:50:43.016" v="36" actId="1076"/>
        <pc:sldMkLst>
          <pc:docMk/>
          <pc:sldMk cId="0" sldId="259"/>
        </pc:sldMkLst>
        <pc:spChg chg="mod">
          <ac:chgData name="Kevin Desai" userId="759d0333-e80f-43e9-9a9d-29343a9d66ae" providerId="ADAL" clId="{AF6C3B33-3A9C-446F-B995-B5768686AAA7}" dt="2020-09-20T20:50:43.016" v="36" actId="1076"/>
          <ac:spMkLst>
            <pc:docMk/>
            <pc:sldMk cId="0" sldId="259"/>
            <ac:spMk id="83" creationId="{00000000-0000-0000-0000-000000000000}"/>
          </ac:spMkLst>
        </pc:spChg>
        <pc:spChg chg="mod">
          <ac:chgData name="Kevin Desai" userId="759d0333-e80f-43e9-9a9d-29343a9d66ae" providerId="ADAL" clId="{AF6C3B33-3A9C-446F-B995-B5768686AAA7}" dt="2020-09-20T20:50:26.084" v="34" actId="1076"/>
          <ac:spMkLst>
            <pc:docMk/>
            <pc:sldMk cId="0" sldId="259"/>
            <ac:spMk id="84" creationId="{00000000-0000-0000-0000-000000000000}"/>
          </ac:spMkLst>
        </pc:spChg>
        <pc:spChg chg="mod">
          <ac:chgData name="Kevin Desai" userId="759d0333-e80f-43e9-9a9d-29343a9d66ae" providerId="ADAL" clId="{AF6C3B33-3A9C-446F-B995-B5768686AAA7}" dt="2020-09-20T20:50:32.460" v="35" actId="1076"/>
          <ac:spMkLst>
            <pc:docMk/>
            <pc:sldMk cId="0" sldId="259"/>
            <ac:spMk id="85" creationId="{00000000-0000-0000-0000-000000000000}"/>
          </ac:spMkLst>
        </pc:spChg>
      </pc:sldChg>
      <pc:sldChg chg="modSp add del mod">
        <pc:chgData name="Kevin Desai" userId="759d0333-e80f-43e9-9a9d-29343a9d66ae" providerId="ADAL" clId="{AF6C3B33-3A9C-446F-B995-B5768686AAA7}" dt="2020-09-20T20:51:05.935" v="43" actId="1076"/>
        <pc:sldMkLst>
          <pc:docMk/>
          <pc:sldMk cId="0" sldId="260"/>
        </pc:sldMkLst>
        <pc:spChg chg="mod">
          <ac:chgData name="Kevin Desai" userId="759d0333-e80f-43e9-9a9d-29343a9d66ae" providerId="ADAL" clId="{AF6C3B33-3A9C-446F-B995-B5768686AAA7}" dt="2020-09-20T20:51:01.838" v="42" actId="1076"/>
          <ac:spMkLst>
            <pc:docMk/>
            <pc:sldMk cId="0" sldId="260"/>
            <ac:spMk id="92" creationId="{00000000-0000-0000-0000-000000000000}"/>
          </ac:spMkLst>
        </pc:spChg>
        <pc:spChg chg="mod">
          <ac:chgData name="Kevin Desai" userId="759d0333-e80f-43e9-9a9d-29343a9d66ae" providerId="ADAL" clId="{AF6C3B33-3A9C-446F-B995-B5768686AAA7}" dt="2020-09-20T20:51:05.935" v="43" actId="1076"/>
          <ac:spMkLst>
            <pc:docMk/>
            <pc:sldMk cId="0" sldId="260"/>
            <ac:spMk id="93" creationId="{00000000-0000-0000-0000-000000000000}"/>
          </ac:spMkLst>
        </pc:spChg>
      </pc:sldChg>
      <pc:sldChg chg="modSp add mod">
        <pc:chgData name="Kevin Desai" userId="759d0333-e80f-43e9-9a9d-29343a9d66ae" providerId="ADAL" clId="{AF6C3B33-3A9C-446F-B995-B5768686AAA7}" dt="2020-09-20T20:52:00.595" v="58" actId="20577"/>
        <pc:sldMkLst>
          <pc:docMk/>
          <pc:sldMk cId="0" sldId="261"/>
        </pc:sldMkLst>
        <pc:spChg chg="mod">
          <ac:chgData name="Kevin Desai" userId="759d0333-e80f-43e9-9a9d-29343a9d66ae" providerId="ADAL" clId="{AF6C3B33-3A9C-446F-B995-B5768686AAA7}" dt="2020-09-20T20:52:00.595" v="58" actId="20577"/>
          <ac:spMkLst>
            <pc:docMk/>
            <pc:sldMk cId="0" sldId="261"/>
            <ac:spMk id="100" creationId="{00000000-0000-0000-0000-000000000000}"/>
          </ac:spMkLst>
        </pc:spChg>
        <pc:spChg chg="mod">
          <ac:chgData name="Kevin Desai" userId="759d0333-e80f-43e9-9a9d-29343a9d66ae" providerId="ADAL" clId="{AF6C3B33-3A9C-446F-B995-B5768686AAA7}" dt="2020-09-20T20:51:46.645" v="53" actId="1076"/>
          <ac:spMkLst>
            <pc:docMk/>
            <pc:sldMk cId="0" sldId="261"/>
            <ac:spMk id="101" creationId="{00000000-0000-0000-0000-000000000000}"/>
          </ac:spMkLst>
        </pc:spChg>
      </pc:sldChg>
      <pc:sldChg chg="add del">
        <pc:chgData name="Kevin Desai" userId="759d0333-e80f-43e9-9a9d-29343a9d66ae" providerId="ADAL" clId="{AF6C3B33-3A9C-446F-B995-B5768686AAA7}" dt="2020-09-20T20:49:44.563" v="10"/>
        <pc:sldMkLst>
          <pc:docMk/>
          <pc:sldMk cId="0" sldId="262"/>
        </pc:sldMkLst>
      </pc:sldChg>
      <pc:sldChg chg="del">
        <pc:chgData name="Kevin Desai" userId="759d0333-e80f-43e9-9a9d-29343a9d66ae" providerId="ADAL" clId="{AF6C3B33-3A9C-446F-B995-B5768686AAA7}" dt="2020-09-20T20:49:43.078" v="9" actId="47"/>
        <pc:sldMkLst>
          <pc:docMk/>
          <pc:sldMk cId="0" sldId="263"/>
        </pc:sldMkLst>
      </pc:sldChg>
      <pc:sldChg chg="del">
        <pc:chgData name="Kevin Desai" userId="759d0333-e80f-43e9-9a9d-29343a9d66ae" providerId="ADAL" clId="{AF6C3B33-3A9C-446F-B995-B5768686AAA7}" dt="2020-09-20T20:49:43.078" v="9" actId="47"/>
        <pc:sldMkLst>
          <pc:docMk/>
          <pc:sldMk cId="0" sldId="264"/>
        </pc:sldMkLst>
      </pc:sldChg>
      <pc:sldChg chg="del">
        <pc:chgData name="Kevin Desai" userId="759d0333-e80f-43e9-9a9d-29343a9d66ae" providerId="ADAL" clId="{AF6C3B33-3A9C-446F-B995-B5768686AAA7}" dt="2020-09-20T20:49:43.078" v="9" actId="47"/>
        <pc:sldMkLst>
          <pc:docMk/>
          <pc:sldMk cId="0" sldId="265"/>
        </pc:sldMkLst>
      </pc:sldChg>
      <pc:sldChg chg="del">
        <pc:chgData name="Kevin Desai" userId="759d0333-e80f-43e9-9a9d-29343a9d66ae" providerId="ADAL" clId="{AF6C3B33-3A9C-446F-B995-B5768686AAA7}" dt="2020-09-20T20:49:43.078" v="9" actId="47"/>
        <pc:sldMkLst>
          <pc:docMk/>
          <pc:sldMk cId="0" sldId="266"/>
        </pc:sldMkLst>
      </pc:sldChg>
      <pc:sldChg chg="del">
        <pc:chgData name="Kevin Desai" userId="759d0333-e80f-43e9-9a9d-29343a9d66ae" providerId="ADAL" clId="{AF6C3B33-3A9C-446F-B995-B5768686AAA7}" dt="2020-09-20T20:49:43.078" v="9" actId="47"/>
        <pc:sldMkLst>
          <pc:docMk/>
          <pc:sldMk cId="0" sldId="267"/>
        </pc:sldMkLst>
      </pc:sldChg>
      <pc:sldChg chg="del">
        <pc:chgData name="Kevin Desai" userId="759d0333-e80f-43e9-9a9d-29343a9d66ae" providerId="ADAL" clId="{AF6C3B33-3A9C-446F-B995-B5768686AAA7}" dt="2020-09-20T20:49:43.078" v="9" actId="47"/>
        <pc:sldMkLst>
          <pc:docMk/>
          <pc:sldMk cId="0" sldId="269"/>
        </pc:sldMkLst>
      </pc:sldChg>
      <pc:sldMasterChg chg="delSldLayout">
        <pc:chgData name="Kevin Desai" userId="759d0333-e80f-43e9-9a9d-29343a9d66ae" providerId="ADAL" clId="{AF6C3B33-3A9C-446F-B995-B5768686AAA7}" dt="2020-09-20T20:49:43.078" v="9" actId="47"/>
        <pc:sldMasterMkLst>
          <pc:docMk/>
          <pc:sldMasterMk cId="0" sldId="2147483660"/>
        </pc:sldMasterMkLst>
        <pc:sldLayoutChg chg="del">
          <pc:chgData name="Kevin Desai" userId="759d0333-e80f-43e9-9a9d-29343a9d66ae" providerId="ADAL" clId="{AF6C3B33-3A9C-446F-B995-B5768686AAA7}" dt="2020-09-20T20:49:43.078" v="9" actId="47"/>
          <pc:sldLayoutMkLst>
            <pc:docMk/>
            <pc:sldMasterMk cId="0" sldId="2147483660"/>
            <pc:sldLayoutMk cId="1650315429" sldId="2147483661"/>
          </pc:sldLayoutMkLst>
        </pc:sldLayoutChg>
      </pc:sldMasterChg>
    </pc:docChg>
  </pc:docChgLst>
  <pc:docChgLst>
    <pc:chgData name="Kevin Desai" userId="759d0333-e80f-43e9-9a9d-29343a9d66ae" providerId="ADAL" clId="{96788AB2-93D7-4496-9C7C-A9F6A23A3E97}"/>
    <pc:docChg chg="undo custSel addSld delSld modSld">
      <pc:chgData name="Kevin Desai" userId="759d0333-e80f-43e9-9a9d-29343a9d66ae" providerId="ADAL" clId="{96788AB2-93D7-4496-9C7C-A9F6A23A3E97}" dt="2020-09-20T21:29:06.086" v="282" actId="47"/>
      <pc:docMkLst>
        <pc:docMk/>
      </pc:docMkLst>
      <pc:sldChg chg="modSp mod">
        <pc:chgData name="Kevin Desai" userId="759d0333-e80f-43e9-9a9d-29343a9d66ae" providerId="ADAL" clId="{96788AB2-93D7-4496-9C7C-A9F6A23A3E97}" dt="2020-09-20T21:17:24.931" v="43" actId="20577"/>
        <pc:sldMkLst>
          <pc:docMk/>
          <pc:sldMk cId="0" sldId="256"/>
        </pc:sldMkLst>
        <pc:spChg chg="mod">
          <ac:chgData name="Kevin Desai" userId="759d0333-e80f-43e9-9a9d-29343a9d66ae" providerId="ADAL" clId="{96788AB2-93D7-4496-9C7C-A9F6A23A3E97}" dt="2020-09-20T21:17:24.931" v="43" actId="20577"/>
          <ac:spMkLst>
            <pc:docMk/>
            <pc:sldMk cId="0" sldId="256"/>
            <ac:spMk id="61" creationId="{00000000-0000-0000-0000-000000000000}"/>
          </ac:spMkLst>
        </pc:spChg>
      </pc:sldChg>
      <pc:sldChg chg="modSp add del mod">
        <pc:chgData name="Kevin Desai" userId="759d0333-e80f-43e9-9a9d-29343a9d66ae" providerId="ADAL" clId="{96788AB2-93D7-4496-9C7C-A9F6A23A3E97}" dt="2020-09-20T21:17:51.866" v="48" actId="1076"/>
        <pc:sldMkLst>
          <pc:docMk/>
          <pc:sldMk cId="0" sldId="258"/>
        </pc:sldMkLst>
        <pc:spChg chg="mod">
          <ac:chgData name="Kevin Desai" userId="759d0333-e80f-43e9-9a9d-29343a9d66ae" providerId="ADAL" clId="{96788AB2-93D7-4496-9C7C-A9F6A23A3E97}" dt="2020-09-20T21:17:51.866" v="48" actId="1076"/>
          <ac:spMkLst>
            <pc:docMk/>
            <pc:sldMk cId="0" sldId="258"/>
            <ac:spMk id="76" creationId="{00000000-0000-0000-0000-000000000000}"/>
          </ac:spMkLst>
        </pc:spChg>
        <pc:spChg chg="mod">
          <ac:chgData name="Kevin Desai" userId="759d0333-e80f-43e9-9a9d-29343a9d66ae" providerId="ADAL" clId="{96788AB2-93D7-4496-9C7C-A9F6A23A3E97}" dt="2020-09-20T21:17:32.506" v="44" actId="1076"/>
          <ac:spMkLst>
            <pc:docMk/>
            <pc:sldMk cId="0" sldId="258"/>
            <ac:spMk id="77" creationId="{00000000-0000-0000-0000-000000000000}"/>
          </ac:spMkLst>
        </pc:spChg>
      </pc:sldChg>
      <pc:sldChg chg="modSp add mod">
        <pc:chgData name="Kevin Desai" userId="759d0333-e80f-43e9-9a9d-29343a9d66ae" providerId="ADAL" clId="{96788AB2-93D7-4496-9C7C-A9F6A23A3E97}" dt="2020-09-20T21:18:15.154" v="51" actId="14100"/>
        <pc:sldMkLst>
          <pc:docMk/>
          <pc:sldMk cId="0" sldId="259"/>
        </pc:sldMkLst>
        <pc:spChg chg="mod">
          <ac:chgData name="Kevin Desai" userId="759d0333-e80f-43e9-9a9d-29343a9d66ae" providerId="ADAL" clId="{96788AB2-93D7-4496-9C7C-A9F6A23A3E97}" dt="2020-09-20T21:18:15.154" v="51" actId="14100"/>
          <ac:spMkLst>
            <pc:docMk/>
            <pc:sldMk cId="0" sldId="259"/>
            <ac:spMk id="82" creationId="{00000000-0000-0000-0000-000000000000}"/>
          </ac:spMkLst>
        </pc:spChg>
        <pc:spChg chg="mod">
          <ac:chgData name="Kevin Desai" userId="759d0333-e80f-43e9-9a9d-29343a9d66ae" providerId="ADAL" clId="{96788AB2-93D7-4496-9C7C-A9F6A23A3E97}" dt="2020-09-20T21:18:04.900" v="50" actId="1076"/>
          <ac:spMkLst>
            <pc:docMk/>
            <pc:sldMk cId="0" sldId="259"/>
            <ac:spMk id="84" creationId="{00000000-0000-0000-0000-000000000000}"/>
          </ac:spMkLst>
        </pc:spChg>
      </pc:sldChg>
      <pc:sldChg chg="modSp add del mod">
        <pc:chgData name="Kevin Desai" userId="759d0333-e80f-43e9-9a9d-29343a9d66ae" providerId="ADAL" clId="{96788AB2-93D7-4496-9C7C-A9F6A23A3E97}" dt="2020-09-20T21:19:17.586" v="66" actId="1076"/>
        <pc:sldMkLst>
          <pc:docMk/>
          <pc:sldMk cId="0" sldId="260"/>
        </pc:sldMkLst>
        <pc:spChg chg="mod">
          <ac:chgData name="Kevin Desai" userId="759d0333-e80f-43e9-9a9d-29343a9d66ae" providerId="ADAL" clId="{96788AB2-93D7-4496-9C7C-A9F6A23A3E97}" dt="2020-09-20T21:19:17.586" v="66" actId="1076"/>
          <ac:spMkLst>
            <pc:docMk/>
            <pc:sldMk cId="0" sldId="260"/>
            <ac:spMk id="91" creationId="{00000000-0000-0000-0000-000000000000}"/>
          </ac:spMkLst>
        </pc:spChg>
        <pc:spChg chg="mod">
          <ac:chgData name="Kevin Desai" userId="759d0333-e80f-43e9-9a9d-29343a9d66ae" providerId="ADAL" clId="{96788AB2-93D7-4496-9C7C-A9F6A23A3E97}" dt="2020-09-20T21:18:43.732" v="52" actId="1076"/>
          <ac:spMkLst>
            <pc:docMk/>
            <pc:sldMk cId="0" sldId="260"/>
            <ac:spMk id="94" creationId="{00000000-0000-0000-0000-000000000000}"/>
          </ac:spMkLst>
        </pc:spChg>
      </pc:sldChg>
      <pc:sldChg chg="modSp add del mod">
        <pc:chgData name="Kevin Desai" userId="759d0333-e80f-43e9-9a9d-29343a9d66ae" providerId="ADAL" clId="{96788AB2-93D7-4496-9C7C-A9F6A23A3E97}" dt="2020-09-20T21:25:34.801" v="241" actId="20577"/>
        <pc:sldMkLst>
          <pc:docMk/>
          <pc:sldMk cId="0" sldId="261"/>
        </pc:sldMkLst>
        <pc:spChg chg="mod">
          <ac:chgData name="Kevin Desai" userId="759d0333-e80f-43e9-9a9d-29343a9d66ae" providerId="ADAL" clId="{96788AB2-93D7-4496-9C7C-A9F6A23A3E97}" dt="2020-09-20T21:25:34.801" v="241" actId="20577"/>
          <ac:spMkLst>
            <pc:docMk/>
            <pc:sldMk cId="0" sldId="261"/>
            <ac:spMk id="101" creationId="{00000000-0000-0000-0000-000000000000}"/>
          </ac:spMkLst>
        </pc:spChg>
      </pc:sldChg>
      <pc:sldChg chg="modSp add del mod">
        <pc:chgData name="Kevin Desai" userId="759d0333-e80f-43e9-9a9d-29343a9d66ae" providerId="ADAL" clId="{96788AB2-93D7-4496-9C7C-A9F6A23A3E97}" dt="2020-09-20T21:26:06.255" v="251" actId="1076"/>
        <pc:sldMkLst>
          <pc:docMk/>
          <pc:sldMk cId="0" sldId="262"/>
        </pc:sldMkLst>
        <pc:spChg chg="mod">
          <ac:chgData name="Kevin Desai" userId="759d0333-e80f-43e9-9a9d-29343a9d66ae" providerId="ADAL" clId="{96788AB2-93D7-4496-9C7C-A9F6A23A3E97}" dt="2020-09-20T21:26:06.255" v="251" actId="1076"/>
          <ac:spMkLst>
            <pc:docMk/>
            <pc:sldMk cId="0" sldId="262"/>
            <ac:spMk id="108" creationId="{00000000-0000-0000-0000-000000000000}"/>
          </ac:spMkLst>
        </pc:spChg>
      </pc:sldChg>
      <pc:sldChg chg="modSp add del mod">
        <pc:chgData name="Kevin Desai" userId="759d0333-e80f-43e9-9a9d-29343a9d66ae" providerId="ADAL" clId="{96788AB2-93D7-4496-9C7C-A9F6A23A3E97}" dt="2020-09-20T21:28:47.122" v="280" actId="20577"/>
        <pc:sldMkLst>
          <pc:docMk/>
          <pc:sldMk cId="0" sldId="263"/>
        </pc:sldMkLst>
        <pc:spChg chg="mod">
          <ac:chgData name="Kevin Desai" userId="759d0333-e80f-43e9-9a9d-29343a9d66ae" providerId="ADAL" clId="{96788AB2-93D7-4496-9C7C-A9F6A23A3E97}" dt="2020-09-20T21:28:47.122" v="280" actId="20577"/>
          <ac:spMkLst>
            <pc:docMk/>
            <pc:sldMk cId="0" sldId="263"/>
            <ac:spMk id="114" creationId="{00000000-0000-0000-0000-000000000000}"/>
          </ac:spMkLst>
        </pc:spChg>
        <pc:spChg chg="mod">
          <ac:chgData name="Kevin Desai" userId="759d0333-e80f-43e9-9a9d-29343a9d66ae" providerId="ADAL" clId="{96788AB2-93D7-4496-9C7C-A9F6A23A3E97}" dt="2020-09-20T21:26:59.399" v="264" actId="1076"/>
          <ac:spMkLst>
            <pc:docMk/>
            <pc:sldMk cId="0" sldId="263"/>
            <ac:spMk id="115" creationId="{00000000-0000-0000-0000-000000000000}"/>
          </ac:spMkLst>
        </pc:spChg>
        <pc:spChg chg="mod">
          <ac:chgData name="Kevin Desai" userId="759d0333-e80f-43e9-9a9d-29343a9d66ae" providerId="ADAL" clId="{96788AB2-93D7-4496-9C7C-A9F6A23A3E97}" dt="2020-09-20T21:28:31.359" v="278" actId="1076"/>
          <ac:spMkLst>
            <pc:docMk/>
            <pc:sldMk cId="0" sldId="263"/>
            <ac:spMk id="116" creationId="{00000000-0000-0000-0000-000000000000}"/>
          </ac:spMkLst>
        </pc:spChg>
        <pc:spChg chg="mod">
          <ac:chgData name="Kevin Desai" userId="759d0333-e80f-43e9-9a9d-29343a9d66ae" providerId="ADAL" clId="{96788AB2-93D7-4496-9C7C-A9F6A23A3E97}" dt="2020-09-20T21:28:35.480" v="279" actId="1076"/>
          <ac:spMkLst>
            <pc:docMk/>
            <pc:sldMk cId="0" sldId="263"/>
            <ac:spMk id="117" creationId="{00000000-0000-0000-0000-000000000000}"/>
          </ac:spMkLst>
        </pc:spChg>
      </pc:sldChg>
      <pc:sldChg chg="add del">
        <pc:chgData name="Kevin Desai" userId="759d0333-e80f-43e9-9a9d-29343a9d66ae" providerId="ADAL" clId="{96788AB2-93D7-4496-9C7C-A9F6A23A3E97}" dt="2020-09-20T21:28:58.350" v="281" actId="47"/>
        <pc:sldMkLst>
          <pc:docMk/>
          <pc:sldMk cId="0" sldId="264"/>
        </pc:sldMkLst>
      </pc:sldChg>
      <pc:sldChg chg="add del">
        <pc:chgData name="Kevin Desai" userId="759d0333-e80f-43e9-9a9d-29343a9d66ae" providerId="ADAL" clId="{96788AB2-93D7-4496-9C7C-A9F6A23A3E97}" dt="2020-09-20T21:29:06.086" v="282" actId="47"/>
        <pc:sldMkLst>
          <pc:docMk/>
          <pc:sldMk cId="0" sldId="265"/>
        </pc:sldMkLst>
      </pc:sldChg>
      <pc:sldChg chg="del">
        <pc:chgData name="Kevin Desai" userId="759d0333-e80f-43e9-9a9d-29343a9d66ae" providerId="ADAL" clId="{96788AB2-93D7-4496-9C7C-A9F6A23A3E97}" dt="2020-09-20T21:17:11.572" v="0" actId="47"/>
        <pc:sldMkLst>
          <pc:docMk/>
          <pc:sldMk cId="0" sldId="267"/>
        </pc:sldMkLst>
      </pc:sldChg>
      <pc:sldChg chg="del">
        <pc:chgData name="Kevin Desai" userId="759d0333-e80f-43e9-9a9d-29343a9d66ae" providerId="ADAL" clId="{96788AB2-93D7-4496-9C7C-A9F6A23A3E97}" dt="2020-09-20T21:17:11.572" v="0" actId="47"/>
        <pc:sldMkLst>
          <pc:docMk/>
          <pc:sldMk cId="0" sldId="268"/>
        </pc:sldMkLst>
      </pc:sldChg>
      <pc:sldChg chg="del">
        <pc:chgData name="Kevin Desai" userId="759d0333-e80f-43e9-9a9d-29343a9d66ae" providerId="ADAL" clId="{96788AB2-93D7-4496-9C7C-A9F6A23A3E97}" dt="2020-09-20T21:17:11.572" v="0" actId="47"/>
        <pc:sldMkLst>
          <pc:docMk/>
          <pc:sldMk cId="0" sldId="269"/>
        </pc:sldMkLst>
      </pc:sldChg>
      <pc:sldMasterChg chg="delSldLayout">
        <pc:chgData name="Kevin Desai" userId="759d0333-e80f-43e9-9a9d-29343a9d66ae" providerId="ADAL" clId="{96788AB2-93D7-4496-9C7C-A9F6A23A3E97}" dt="2020-09-20T21:17:11.572" v="0" actId="47"/>
        <pc:sldMasterMkLst>
          <pc:docMk/>
          <pc:sldMasterMk cId="0" sldId="2147483660"/>
        </pc:sldMasterMkLst>
        <pc:sldLayoutChg chg="del">
          <pc:chgData name="Kevin Desai" userId="759d0333-e80f-43e9-9a9d-29343a9d66ae" providerId="ADAL" clId="{96788AB2-93D7-4496-9C7C-A9F6A23A3E97}" dt="2020-09-20T21:17:11.572" v="0" actId="47"/>
          <pc:sldLayoutMkLst>
            <pc:docMk/>
            <pc:sldMasterMk cId="0" sldId="2147483660"/>
            <pc:sldLayoutMk cId="3943019672" sldId="2147483661"/>
          </pc:sldLayoutMkLst>
        </pc:sldLayoutChg>
      </pc:sldMasterChg>
    </pc:docChg>
  </pc:docChgLst>
  <pc:docChgLst>
    <pc:chgData name="Kevin Desai" userId="759d0333-e80f-43e9-9a9d-29343a9d66ae" providerId="ADAL" clId="{B1718EB4-3126-4678-8A21-003AE3595576}"/>
    <pc:docChg chg="modSld">
      <pc:chgData name="Kevin Desai" userId="759d0333-e80f-43e9-9a9d-29343a9d66ae" providerId="ADAL" clId="{B1718EB4-3126-4678-8A21-003AE3595576}" dt="2020-08-28T16:45:46.847" v="0" actId="20577"/>
      <pc:docMkLst>
        <pc:docMk/>
      </pc:docMkLst>
      <pc:sldChg chg="modSp mod">
        <pc:chgData name="Kevin Desai" userId="759d0333-e80f-43e9-9a9d-29343a9d66ae" providerId="ADAL" clId="{B1718EB4-3126-4678-8A21-003AE3595576}" dt="2020-08-28T16:45:46.847" v="0" actId="20577"/>
        <pc:sldMkLst>
          <pc:docMk/>
          <pc:sldMk cId="0" sldId="256"/>
        </pc:sldMkLst>
        <pc:spChg chg="mod">
          <ac:chgData name="Kevin Desai" userId="759d0333-e80f-43e9-9a9d-29343a9d66ae" providerId="ADAL" clId="{B1718EB4-3126-4678-8A21-003AE3595576}" dt="2020-08-28T16:45:46.847" v="0" actId="20577"/>
          <ac:spMkLst>
            <pc:docMk/>
            <pc:sldMk cId="0" sldId="256"/>
            <ac:spMk id="61" creationId="{00000000-0000-0000-0000-000000000000}"/>
          </ac:spMkLst>
        </pc:spChg>
      </pc:sldChg>
    </pc:docChg>
  </pc:docChgLst>
  <pc:docChgLst>
    <pc:chgData name="Kevin Desai" userId="759d0333-e80f-43e9-9a9d-29343a9d66ae" providerId="ADAL" clId="{2C21288E-0FFB-4B94-A6D4-2DEB02314BF6}"/>
    <pc:docChg chg="undo redo custSel addSld delSld modSld">
      <pc:chgData name="Kevin Desai" userId="759d0333-e80f-43e9-9a9d-29343a9d66ae" providerId="ADAL" clId="{2C21288E-0FFB-4B94-A6D4-2DEB02314BF6}" dt="2020-08-27T01:43:24.035" v="109" actId="47"/>
      <pc:docMkLst>
        <pc:docMk/>
      </pc:docMkLst>
      <pc:sldChg chg="modSp mod">
        <pc:chgData name="Kevin Desai" userId="759d0333-e80f-43e9-9a9d-29343a9d66ae" providerId="ADAL" clId="{2C21288E-0FFB-4B94-A6D4-2DEB02314BF6}" dt="2020-08-27T01:35:43.669" v="17" actId="20577"/>
        <pc:sldMkLst>
          <pc:docMk/>
          <pc:sldMk cId="0" sldId="256"/>
        </pc:sldMkLst>
        <pc:spChg chg="mod">
          <ac:chgData name="Kevin Desai" userId="759d0333-e80f-43e9-9a9d-29343a9d66ae" providerId="ADAL" clId="{2C21288E-0FFB-4B94-A6D4-2DEB02314BF6}" dt="2020-08-27T01:35:43.669" v="17" actId="20577"/>
          <ac:spMkLst>
            <pc:docMk/>
            <pc:sldMk cId="0" sldId="256"/>
            <ac:spMk id="61" creationId="{00000000-0000-0000-0000-000000000000}"/>
          </ac:spMkLst>
        </pc:spChg>
      </pc:sldChg>
      <pc:sldChg chg="modSp mod">
        <pc:chgData name="Kevin Desai" userId="759d0333-e80f-43e9-9a9d-29343a9d66ae" providerId="ADAL" clId="{2C21288E-0FFB-4B94-A6D4-2DEB02314BF6}" dt="2020-08-27T01:36:30.308" v="26"/>
        <pc:sldMkLst>
          <pc:docMk/>
          <pc:sldMk cId="0" sldId="258"/>
        </pc:sldMkLst>
        <pc:spChg chg="mod">
          <ac:chgData name="Kevin Desai" userId="759d0333-e80f-43e9-9a9d-29343a9d66ae" providerId="ADAL" clId="{2C21288E-0FFB-4B94-A6D4-2DEB02314BF6}" dt="2020-08-27T01:36:18.868" v="21" actId="20577"/>
          <ac:spMkLst>
            <pc:docMk/>
            <pc:sldMk cId="0" sldId="258"/>
            <ac:spMk id="74" creationId="{00000000-0000-0000-0000-000000000000}"/>
          </ac:spMkLst>
        </pc:spChg>
        <pc:spChg chg="mod">
          <ac:chgData name="Kevin Desai" userId="759d0333-e80f-43e9-9a9d-29343a9d66ae" providerId="ADAL" clId="{2C21288E-0FFB-4B94-A6D4-2DEB02314BF6}" dt="2020-08-27T01:36:30.308" v="26"/>
          <ac:spMkLst>
            <pc:docMk/>
            <pc:sldMk cId="0" sldId="258"/>
            <ac:spMk id="75" creationId="{00000000-0000-0000-0000-000000000000}"/>
          </ac:spMkLst>
        </pc:spChg>
        <pc:spChg chg="mod">
          <ac:chgData name="Kevin Desai" userId="759d0333-e80f-43e9-9a9d-29343a9d66ae" providerId="ADAL" clId="{2C21288E-0FFB-4B94-A6D4-2DEB02314BF6}" dt="2020-08-27T01:36:08.356" v="19" actId="1076"/>
          <ac:spMkLst>
            <pc:docMk/>
            <pc:sldMk cId="0" sldId="258"/>
            <ac:spMk id="77" creationId="{00000000-0000-0000-0000-000000000000}"/>
          </ac:spMkLst>
        </pc:spChg>
      </pc:sldChg>
      <pc:sldChg chg="del">
        <pc:chgData name="Kevin Desai" userId="759d0333-e80f-43e9-9a9d-29343a9d66ae" providerId="ADAL" clId="{2C21288E-0FFB-4B94-A6D4-2DEB02314BF6}" dt="2020-08-27T01:37:00.032" v="29" actId="47"/>
        <pc:sldMkLst>
          <pc:docMk/>
          <pc:sldMk cId="0" sldId="259"/>
        </pc:sldMkLst>
      </pc:sldChg>
      <pc:sldChg chg="del">
        <pc:chgData name="Kevin Desai" userId="759d0333-e80f-43e9-9a9d-29343a9d66ae" providerId="ADAL" clId="{2C21288E-0FFB-4B94-A6D4-2DEB02314BF6}" dt="2020-08-27T01:37:00.535" v="30" actId="47"/>
        <pc:sldMkLst>
          <pc:docMk/>
          <pc:sldMk cId="0" sldId="260"/>
        </pc:sldMkLst>
      </pc:sldChg>
      <pc:sldChg chg="add del">
        <pc:chgData name="Kevin Desai" userId="759d0333-e80f-43e9-9a9d-29343a9d66ae" providerId="ADAL" clId="{2C21288E-0FFB-4B94-A6D4-2DEB02314BF6}" dt="2020-08-27T01:39:00.928" v="40"/>
        <pc:sldMkLst>
          <pc:docMk/>
          <pc:sldMk cId="0" sldId="261"/>
        </pc:sldMkLst>
      </pc:sldChg>
      <pc:sldChg chg="modSp add mod">
        <pc:chgData name="Kevin Desai" userId="759d0333-e80f-43e9-9a9d-29343a9d66ae" providerId="ADAL" clId="{2C21288E-0FFB-4B94-A6D4-2DEB02314BF6}" dt="2020-08-27T01:40:09.154" v="56" actId="1076"/>
        <pc:sldMkLst>
          <pc:docMk/>
          <pc:sldMk cId="0" sldId="262"/>
        </pc:sldMkLst>
        <pc:spChg chg="mod">
          <ac:chgData name="Kevin Desai" userId="759d0333-e80f-43e9-9a9d-29343a9d66ae" providerId="ADAL" clId="{2C21288E-0FFB-4B94-A6D4-2DEB02314BF6}" dt="2020-08-27T01:40:09.154" v="56" actId="1076"/>
          <ac:spMkLst>
            <pc:docMk/>
            <pc:sldMk cId="0" sldId="262"/>
            <ac:spMk id="104" creationId="{00000000-0000-0000-0000-000000000000}"/>
          </ac:spMkLst>
        </pc:spChg>
        <pc:graphicFrameChg chg="mod modGraphic">
          <ac:chgData name="Kevin Desai" userId="759d0333-e80f-43e9-9a9d-29343a9d66ae" providerId="ADAL" clId="{2C21288E-0FFB-4B94-A6D4-2DEB02314BF6}" dt="2020-08-27T01:40:00.429" v="55" actId="14734"/>
          <ac:graphicFrameMkLst>
            <pc:docMk/>
            <pc:sldMk cId="0" sldId="262"/>
            <ac:graphicFrameMk id="105" creationId="{00000000-0000-0000-0000-000000000000}"/>
          </ac:graphicFrameMkLst>
        </pc:graphicFrameChg>
      </pc:sldChg>
      <pc:sldChg chg="modSp add mod">
        <pc:chgData name="Kevin Desai" userId="759d0333-e80f-43e9-9a9d-29343a9d66ae" providerId="ADAL" clId="{2C21288E-0FFB-4B94-A6D4-2DEB02314BF6}" dt="2020-08-27T01:40:55.442" v="65" actId="1076"/>
        <pc:sldMkLst>
          <pc:docMk/>
          <pc:sldMk cId="0" sldId="263"/>
        </pc:sldMkLst>
        <pc:spChg chg="mod">
          <ac:chgData name="Kevin Desai" userId="759d0333-e80f-43e9-9a9d-29343a9d66ae" providerId="ADAL" clId="{2C21288E-0FFB-4B94-A6D4-2DEB02314BF6}" dt="2020-08-27T01:40:55.442" v="65" actId="1076"/>
          <ac:spMkLst>
            <pc:docMk/>
            <pc:sldMk cId="0" sldId="263"/>
            <ac:spMk id="113" creationId="{00000000-0000-0000-0000-000000000000}"/>
          </ac:spMkLst>
        </pc:spChg>
        <pc:spChg chg="mod">
          <ac:chgData name="Kevin Desai" userId="759d0333-e80f-43e9-9a9d-29343a9d66ae" providerId="ADAL" clId="{2C21288E-0FFB-4B94-A6D4-2DEB02314BF6}" dt="2020-08-27T01:40:32.690" v="60" actId="1076"/>
          <ac:spMkLst>
            <pc:docMk/>
            <pc:sldMk cId="0" sldId="263"/>
            <ac:spMk id="114" creationId="{00000000-0000-0000-0000-000000000000}"/>
          </ac:spMkLst>
        </pc:spChg>
        <pc:spChg chg="mod">
          <ac:chgData name="Kevin Desai" userId="759d0333-e80f-43e9-9a9d-29343a9d66ae" providerId="ADAL" clId="{2C21288E-0FFB-4B94-A6D4-2DEB02314BF6}" dt="2020-08-27T01:40:36.158" v="62" actId="14100"/>
          <ac:spMkLst>
            <pc:docMk/>
            <pc:sldMk cId="0" sldId="263"/>
            <ac:spMk id="115" creationId="{00000000-0000-0000-0000-000000000000}"/>
          </ac:spMkLst>
        </pc:spChg>
        <pc:spChg chg="mod">
          <ac:chgData name="Kevin Desai" userId="759d0333-e80f-43e9-9a9d-29343a9d66ae" providerId="ADAL" clId="{2C21288E-0FFB-4B94-A6D4-2DEB02314BF6}" dt="2020-08-27T01:40:47.511" v="64" actId="1076"/>
          <ac:spMkLst>
            <pc:docMk/>
            <pc:sldMk cId="0" sldId="263"/>
            <ac:spMk id="116" creationId="{00000000-0000-0000-0000-000000000000}"/>
          </ac:spMkLst>
        </pc:spChg>
      </pc:sldChg>
      <pc:sldChg chg="add del">
        <pc:chgData name="Kevin Desai" userId="759d0333-e80f-43e9-9a9d-29343a9d66ae" providerId="ADAL" clId="{2C21288E-0FFB-4B94-A6D4-2DEB02314BF6}" dt="2020-08-27T01:39:00.928" v="40"/>
        <pc:sldMkLst>
          <pc:docMk/>
          <pc:sldMk cId="0" sldId="264"/>
        </pc:sldMkLst>
      </pc:sldChg>
      <pc:sldChg chg="add del">
        <pc:chgData name="Kevin Desai" userId="759d0333-e80f-43e9-9a9d-29343a9d66ae" providerId="ADAL" clId="{2C21288E-0FFB-4B94-A6D4-2DEB02314BF6}" dt="2020-08-27T01:39:00.928" v="40"/>
        <pc:sldMkLst>
          <pc:docMk/>
          <pc:sldMk cId="0" sldId="265"/>
        </pc:sldMkLst>
      </pc:sldChg>
      <pc:sldChg chg="modSp add del mod">
        <pc:chgData name="Kevin Desai" userId="759d0333-e80f-43e9-9a9d-29343a9d66ae" providerId="ADAL" clId="{2C21288E-0FFB-4B94-A6D4-2DEB02314BF6}" dt="2020-08-27T01:41:12.890" v="68" actId="1076"/>
        <pc:sldMkLst>
          <pc:docMk/>
          <pc:sldMk cId="0" sldId="266"/>
        </pc:sldMkLst>
        <pc:spChg chg="mod">
          <ac:chgData name="Kevin Desai" userId="759d0333-e80f-43e9-9a9d-29343a9d66ae" providerId="ADAL" clId="{2C21288E-0FFB-4B94-A6D4-2DEB02314BF6}" dt="2020-08-27T01:41:12.890" v="68" actId="1076"/>
          <ac:spMkLst>
            <pc:docMk/>
            <pc:sldMk cId="0" sldId="266"/>
            <ac:spMk id="137" creationId="{00000000-0000-0000-0000-000000000000}"/>
          </ac:spMkLst>
        </pc:spChg>
      </pc:sldChg>
      <pc:sldChg chg="addSp delSp modSp add del mod">
        <pc:chgData name="Kevin Desai" userId="759d0333-e80f-43e9-9a9d-29343a9d66ae" providerId="ADAL" clId="{2C21288E-0FFB-4B94-A6D4-2DEB02314BF6}" dt="2020-08-27T01:41:27.174" v="71" actId="22"/>
        <pc:sldMkLst>
          <pc:docMk/>
          <pc:sldMk cId="0" sldId="267"/>
        </pc:sldMkLst>
        <pc:spChg chg="add">
          <ac:chgData name="Kevin Desai" userId="759d0333-e80f-43e9-9a9d-29343a9d66ae" providerId="ADAL" clId="{2C21288E-0FFB-4B94-A6D4-2DEB02314BF6}" dt="2020-08-27T01:41:27.174" v="71" actId="22"/>
          <ac:spMkLst>
            <pc:docMk/>
            <pc:sldMk cId="0" sldId="267"/>
            <ac:spMk id="2" creationId="{7F2DD104-81E6-4655-94EB-34689D1F2C56}"/>
          </ac:spMkLst>
        </pc:spChg>
        <pc:spChg chg="del mod">
          <ac:chgData name="Kevin Desai" userId="759d0333-e80f-43e9-9a9d-29343a9d66ae" providerId="ADAL" clId="{2C21288E-0FFB-4B94-A6D4-2DEB02314BF6}" dt="2020-08-27T01:41:22.649" v="70" actId="478"/>
          <ac:spMkLst>
            <pc:docMk/>
            <pc:sldMk cId="0" sldId="267"/>
            <ac:spMk id="144" creationId="{00000000-0000-0000-0000-000000000000}"/>
          </ac:spMkLst>
        </pc:spChg>
      </pc:sldChg>
      <pc:sldChg chg="addSp delSp modSp add del mod">
        <pc:chgData name="Kevin Desai" userId="759d0333-e80f-43e9-9a9d-29343a9d66ae" providerId="ADAL" clId="{2C21288E-0FFB-4B94-A6D4-2DEB02314BF6}" dt="2020-08-27T01:43:19.103" v="107" actId="1076"/>
        <pc:sldMkLst>
          <pc:docMk/>
          <pc:sldMk cId="0" sldId="268"/>
        </pc:sldMkLst>
        <pc:spChg chg="add mod">
          <ac:chgData name="Kevin Desai" userId="759d0333-e80f-43e9-9a9d-29343a9d66ae" providerId="ADAL" clId="{2C21288E-0FFB-4B94-A6D4-2DEB02314BF6}" dt="2020-08-27T01:43:19.103" v="107" actId="1076"/>
          <ac:spMkLst>
            <pc:docMk/>
            <pc:sldMk cId="0" sldId="268"/>
            <ac:spMk id="2" creationId="{496825C3-23DB-4D0A-B469-387DEA7C5A9C}"/>
          </ac:spMkLst>
        </pc:spChg>
        <pc:spChg chg="mod">
          <ac:chgData name="Kevin Desai" userId="759d0333-e80f-43e9-9a9d-29343a9d66ae" providerId="ADAL" clId="{2C21288E-0FFB-4B94-A6D4-2DEB02314BF6}" dt="2020-08-27T01:41:53.243" v="83" actId="1076"/>
          <ac:spMkLst>
            <pc:docMk/>
            <pc:sldMk cId="0" sldId="268"/>
            <ac:spMk id="151" creationId="{00000000-0000-0000-0000-000000000000}"/>
          </ac:spMkLst>
        </pc:spChg>
        <pc:spChg chg="del">
          <ac:chgData name="Kevin Desai" userId="759d0333-e80f-43e9-9a9d-29343a9d66ae" providerId="ADAL" clId="{2C21288E-0FFB-4B94-A6D4-2DEB02314BF6}" dt="2020-08-27T01:41:31.531" v="73" actId="478"/>
          <ac:spMkLst>
            <pc:docMk/>
            <pc:sldMk cId="0" sldId="268"/>
            <ac:spMk id="152" creationId="{00000000-0000-0000-0000-000000000000}"/>
          </ac:spMkLst>
        </pc:spChg>
      </pc:sldChg>
      <pc:sldChg chg="addSp modSp add del mod">
        <pc:chgData name="Kevin Desai" userId="759d0333-e80f-43e9-9a9d-29343a9d66ae" providerId="ADAL" clId="{2C21288E-0FFB-4B94-A6D4-2DEB02314BF6}" dt="2020-08-27T01:43:21.760" v="108" actId="22"/>
        <pc:sldMkLst>
          <pc:docMk/>
          <pc:sldMk cId="0" sldId="269"/>
        </pc:sldMkLst>
        <pc:spChg chg="add">
          <ac:chgData name="Kevin Desai" userId="759d0333-e80f-43e9-9a9d-29343a9d66ae" providerId="ADAL" clId="{2C21288E-0FFB-4B94-A6D4-2DEB02314BF6}" dt="2020-08-27T01:43:21.760" v="108" actId="22"/>
          <ac:spMkLst>
            <pc:docMk/>
            <pc:sldMk cId="0" sldId="269"/>
            <ac:spMk id="2" creationId="{F73A57EC-8E15-47EE-BE68-13CD410E4518}"/>
          </ac:spMkLst>
        </pc:spChg>
        <pc:spChg chg="mod">
          <ac:chgData name="Kevin Desai" userId="759d0333-e80f-43e9-9a9d-29343a9d66ae" providerId="ADAL" clId="{2C21288E-0FFB-4B94-A6D4-2DEB02314BF6}" dt="2020-08-27T01:42:08.211" v="88" actId="14100"/>
          <ac:spMkLst>
            <pc:docMk/>
            <pc:sldMk cId="0" sldId="269"/>
            <ac:spMk id="159" creationId="{00000000-0000-0000-0000-000000000000}"/>
          </ac:spMkLst>
        </pc:spChg>
        <pc:spChg chg="mod">
          <ac:chgData name="Kevin Desai" userId="759d0333-e80f-43e9-9a9d-29343a9d66ae" providerId="ADAL" clId="{2C21288E-0FFB-4B94-A6D4-2DEB02314BF6}" dt="2020-08-27T01:42:49.143" v="105" actId="20577"/>
          <ac:spMkLst>
            <pc:docMk/>
            <pc:sldMk cId="0" sldId="269"/>
            <ac:spMk id="160" creationId="{00000000-0000-0000-0000-000000000000}"/>
          </ac:spMkLst>
        </pc:spChg>
        <pc:spChg chg="mod">
          <ac:chgData name="Kevin Desai" userId="759d0333-e80f-43e9-9a9d-29343a9d66ae" providerId="ADAL" clId="{2C21288E-0FFB-4B94-A6D4-2DEB02314BF6}" dt="2020-08-27T01:43:06.164" v="106" actId="1076"/>
          <ac:spMkLst>
            <pc:docMk/>
            <pc:sldMk cId="0" sldId="269"/>
            <ac:spMk id="161" creationId="{00000000-0000-0000-0000-000000000000}"/>
          </ac:spMkLst>
        </pc:spChg>
      </pc:sldChg>
      <pc:sldChg chg="add del">
        <pc:chgData name="Kevin Desai" userId="759d0333-e80f-43e9-9a9d-29343a9d66ae" providerId="ADAL" clId="{2C21288E-0FFB-4B94-A6D4-2DEB02314BF6}" dt="2020-08-27T01:43:24.035" v="109" actId="47"/>
        <pc:sldMkLst>
          <pc:docMk/>
          <pc:sldMk cId="0" sldId="270"/>
        </pc:sldMkLst>
      </pc:sldChg>
      <pc:sldChg chg="add del">
        <pc:chgData name="Kevin Desai" userId="759d0333-e80f-43e9-9a9d-29343a9d66ae" providerId="ADAL" clId="{2C21288E-0FFB-4B94-A6D4-2DEB02314BF6}" dt="2020-08-27T01:39:00.928" v="40"/>
        <pc:sldMkLst>
          <pc:docMk/>
          <pc:sldMk cId="0" sldId="271"/>
        </pc:sldMkLst>
      </pc:sldChg>
      <pc:sldChg chg="modSp add mod">
        <pc:chgData name="Kevin Desai" userId="759d0333-e80f-43e9-9a9d-29343a9d66ae" providerId="ADAL" clId="{2C21288E-0FFB-4B94-A6D4-2DEB02314BF6}" dt="2020-08-27T01:36:49.219" v="28"/>
        <pc:sldMkLst>
          <pc:docMk/>
          <pc:sldMk cId="322746914" sldId="272"/>
        </pc:sldMkLst>
        <pc:spChg chg="mod">
          <ac:chgData name="Kevin Desai" userId="759d0333-e80f-43e9-9a9d-29343a9d66ae" providerId="ADAL" clId="{2C21288E-0FFB-4B94-A6D4-2DEB02314BF6}" dt="2020-08-27T01:36:49.219" v="28"/>
          <ac:spMkLst>
            <pc:docMk/>
            <pc:sldMk cId="322746914" sldId="272"/>
            <ac:spMk id="75" creationId="{00000000-0000-0000-0000-000000000000}"/>
          </ac:spMkLst>
        </pc:spChg>
      </pc:sldChg>
      <pc:sldChg chg="add">
        <pc:chgData name="Kevin Desai" userId="759d0333-e80f-43e9-9a9d-29343a9d66ae" providerId="ADAL" clId="{2C21288E-0FFB-4B94-A6D4-2DEB02314BF6}" dt="2020-08-27T01:39:00.928" v="40"/>
        <pc:sldMkLst>
          <pc:docMk/>
          <pc:sldMk cId="1533074272" sldId="273"/>
        </pc:sldMkLst>
      </pc:sldChg>
    </pc:docChg>
  </pc:docChgLst>
  <pc:docChgLst>
    <pc:chgData name="Kevin Desai" userId="759d0333-e80f-43e9-9a9d-29343a9d66ae" providerId="ADAL" clId="{9680EF44-C087-47B8-A6F5-F1197BA394E3}"/>
    <pc:docChg chg="undo custSel addSld delSld modSld">
      <pc:chgData name="Kevin Desai" userId="759d0333-e80f-43e9-9a9d-29343a9d66ae" providerId="ADAL" clId="{9680EF44-C087-47B8-A6F5-F1197BA394E3}" dt="2020-10-30T02:02:18.790" v="326" actId="478"/>
      <pc:docMkLst>
        <pc:docMk/>
      </pc:docMkLst>
      <pc:sldChg chg="modSp mod">
        <pc:chgData name="Kevin Desai" userId="759d0333-e80f-43e9-9a9d-29343a9d66ae" providerId="ADAL" clId="{9680EF44-C087-47B8-A6F5-F1197BA394E3}" dt="2020-10-30T01:54:01.619" v="28" actId="20577"/>
        <pc:sldMkLst>
          <pc:docMk/>
          <pc:sldMk cId="0" sldId="256"/>
        </pc:sldMkLst>
        <pc:spChg chg="mod">
          <ac:chgData name="Kevin Desai" userId="759d0333-e80f-43e9-9a9d-29343a9d66ae" providerId="ADAL" clId="{9680EF44-C087-47B8-A6F5-F1197BA394E3}" dt="2020-10-30T01:54:01.619" v="28" actId="20577"/>
          <ac:spMkLst>
            <pc:docMk/>
            <pc:sldMk cId="0" sldId="256"/>
            <ac:spMk id="61" creationId="{00000000-0000-0000-0000-000000000000}"/>
          </ac:spMkLst>
        </pc:spChg>
      </pc:sldChg>
      <pc:sldChg chg="add del">
        <pc:chgData name="Kevin Desai" userId="759d0333-e80f-43e9-9a9d-29343a9d66ae" providerId="ADAL" clId="{9680EF44-C087-47B8-A6F5-F1197BA394E3}" dt="2020-10-30T01:55:23.838" v="29"/>
        <pc:sldMkLst>
          <pc:docMk/>
          <pc:sldMk cId="0" sldId="258"/>
        </pc:sldMkLst>
      </pc:sldChg>
      <pc:sldChg chg="modSp add del mod">
        <pc:chgData name="Kevin Desai" userId="759d0333-e80f-43e9-9a9d-29343a9d66ae" providerId="ADAL" clId="{9680EF44-C087-47B8-A6F5-F1197BA394E3}" dt="2020-10-30T01:56:05.549" v="41" actId="20577"/>
        <pc:sldMkLst>
          <pc:docMk/>
          <pc:sldMk cId="0" sldId="260"/>
        </pc:sldMkLst>
        <pc:spChg chg="mod">
          <ac:chgData name="Kevin Desai" userId="759d0333-e80f-43e9-9a9d-29343a9d66ae" providerId="ADAL" clId="{9680EF44-C087-47B8-A6F5-F1197BA394E3}" dt="2020-10-30T01:56:05.549" v="41" actId="20577"/>
          <ac:spMkLst>
            <pc:docMk/>
            <pc:sldMk cId="0" sldId="260"/>
            <ac:spMk id="211" creationId="{00000000-0000-0000-0000-000000000000}"/>
          </ac:spMkLst>
        </pc:spChg>
      </pc:sldChg>
      <pc:sldChg chg="del">
        <pc:chgData name="Kevin Desai" userId="759d0333-e80f-43e9-9a9d-29343a9d66ae" providerId="ADAL" clId="{9680EF44-C087-47B8-A6F5-F1197BA394E3}" dt="2020-10-30T01:53:34.134" v="13" actId="47"/>
        <pc:sldMkLst>
          <pc:docMk/>
          <pc:sldMk cId="0" sldId="261"/>
        </pc:sldMkLst>
      </pc:sldChg>
      <pc:sldChg chg="modSp add mod">
        <pc:chgData name="Kevin Desai" userId="759d0333-e80f-43e9-9a9d-29343a9d66ae" providerId="ADAL" clId="{9680EF44-C087-47B8-A6F5-F1197BA394E3}" dt="2020-10-30T01:56:56.684" v="46" actId="108"/>
        <pc:sldMkLst>
          <pc:docMk/>
          <pc:sldMk cId="0" sldId="262"/>
        </pc:sldMkLst>
        <pc:spChg chg="mod">
          <ac:chgData name="Kevin Desai" userId="759d0333-e80f-43e9-9a9d-29343a9d66ae" providerId="ADAL" clId="{9680EF44-C087-47B8-A6F5-F1197BA394E3}" dt="2020-10-30T01:56:56.684" v="46" actId="108"/>
          <ac:spMkLst>
            <pc:docMk/>
            <pc:sldMk cId="0" sldId="262"/>
            <ac:spMk id="227" creationId="{00000000-0000-0000-0000-000000000000}"/>
          </ac:spMkLst>
        </pc:spChg>
      </pc:sldChg>
      <pc:sldChg chg="modSp add del mod">
        <pc:chgData name="Kevin Desai" userId="759d0333-e80f-43e9-9a9d-29343a9d66ae" providerId="ADAL" clId="{9680EF44-C087-47B8-A6F5-F1197BA394E3}" dt="2020-10-30T01:58:02.936" v="111" actId="1076"/>
        <pc:sldMkLst>
          <pc:docMk/>
          <pc:sldMk cId="0" sldId="263"/>
        </pc:sldMkLst>
        <pc:spChg chg="mod">
          <ac:chgData name="Kevin Desai" userId="759d0333-e80f-43e9-9a9d-29343a9d66ae" providerId="ADAL" clId="{9680EF44-C087-47B8-A6F5-F1197BA394E3}" dt="2020-10-30T01:57:36.588" v="79" actId="1036"/>
          <ac:spMkLst>
            <pc:docMk/>
            <pc:sldMk cId="0" sldId="263"/>
            <ac:spMk id="278"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79"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81"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83"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85"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88"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89"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90" creationId="{00000000-0000-0000-0000-000000000000}"/>
          </ac:spMkLst>
        </pc:spChg>
        <pc:spChg chg="mod">
          <ac:chgData name="Kevin Desai" userId="759d0333-e80f-43e9-9a9d-29343a9d66ae" providerId="ADAL" clId="{9680EF44-C087-47B8-A6F5-F1197BA394E3}" dt="2020-10-30T01:57:44.244" v="107" actId="1035"/>
          <ac:spMkLst>
            <pc:docMk/>
            <pc:sldMk cId="0" sldId="263"/>
            <ac:spMk id="291" creationId="{00000000-0000-0000-0000-000000000000}"/>
          </ac:spMkLst>
        </pc:spChg>
        <pc:spChg chg="mod">
          <ac:chgData name="Kevin Desai" userId="759d0333-e80f-43e9-9a9d-29343a9d66ae" providerId="ADAL" clId="{9680EF44-C087-47B8-A6F5-F1197BA394E3}" dt="2020-10-30T01:58:02.936" v="111" actId="1076"/>
          <ac:spMkLst>
            <pc:docMk/>
            <pc:sldMk cId="0" sldId="263"/>
            <ac:spMk id="292" creationId="{00000000-0000-0000-0000-000000000000}"/>
          </ac:spMkLst>
        </pc:spChg>
        <pc:cxnChg chg="mod">
          <ac:chgData name="Kevin Desai" userId="759d0333-e80f-43e9-9a9d-29343a9d66ae" providerId="ADAL" clId="{9680EF44-C087-47B8-A6F5-F1197BA394E3}" dt="2020-10-30T01:57:44.244" v="107" actId="1035"/>
          <ac:cxnSpMkLst>
            <pc:docMk/>
            <pc:sldMk cId="0" sldId="263"/>
            <ac:cxnSpMk id="280" creationId="{00000000-0000-0000-0000-000000000000}"/>
          </ac:cxnSpMkLst>
        </pc:cxnChg>
        <pc:cxnChg chg="mod">
          <ac:chgData name="Kevin Desai" userId="759d0333-e80f-43e9-9a9d-29343a9d66ae" providerId="ADAL" clId="{9680EF44-C087-47B8-A6F5-F1197BA394E3}" dt="2020-10-30T01:57:44.244" v="107" actId="1035"/>
          <ac:cxnSpMkLst>
            <pc:docMk/>
            <pc:sldMk cId="0" sldId="263"/>
            <ac:cxnSpMk id="282" creationId="{00000000-0000-0000-0000-000000000000}"/>
          </ac:cxnSpMkLst>
        </pc:cxnChg>
        <pc:cxnChg chg="mod">
          <ac:chgData name="Kevin Desai" userId="759d0333-e80f-43e9-9a9d-29343a9d66ae" providerId="ADAL" clId="{9680EF44-C087-47B8-A6F5-F1197BA394E3}" dt="2020-10-30T01:57:44.244" v="107" actId="1035"/>
          <ac:cxnSpMkLst>
            <pc:docMk/>
            <pc:sldMk cId="0" sldId="263"/>
            <ac:cxnSpMk id="284" creationId="{00000000-0000-0000-0000-000000000000}"/>
          </ac:cxnSpMkLst>
        </pc:cxnChg>
        <pc:cxnChg chg="mod">
          <ac:chgData name="Kevin Desai" userId="759d0333-e80f-43e9-9a9d-29343a9d66ae" providerId="ADAL" clId="{9680EF44-C087-47B8-A6F5-F1197BA394E3}" dt="2020-10-30T01:57:44.244" v="107" actId="1035"/>
          <ac:cxnSpMkLst>
            <pc:docMk/>
            <pc:sldMk cId="0" sldId="263"/>
            <ac:cxnSpMk id="286" creationId="{00000000-0000-0000-0000-000000000000}"/>
          </ac:cxnSpMkLst>
        </pc:cxnChg>
        <pc:cxnChg chg="mod">
          <ac:chgData name="Kevin Desai" userId="759d0333-e80f-43e9-9a9d-29343a9d66ae" providerId="ADAL" clId="{9680EF44-C087-47B8-A6F5-F1197BA394E3}" dt="2020-10-30T01:57:44.244" v="107" actId="1035"/>
          <ac:cxnSpMkLst>
            <pc:docMk/>
            <pc:sldMk cId="0" sldId="263"/>
            <ac:cxnSpMk id="287" creationId="{00000000-0000-0000-0000-000000000000}"/>
          </ac:cxnSpMkLst>
        </pc:cxnChg>
      </pc:sldChg>
      <pc:sldChg chg="modSp add del mod">
        <pc:chgData name="Kevin Desai" userId="759d0333-e80f-43e9-9a9d-29343a9d66ae" providerId="ADAL" clId="{9680EF44-C087-47B8-A6F5-F1197BA394E3}" dt="2020-10-30T01:58:18.174" v="158" actId="1037"/>
        <pc:sldMkLst>
          <pc:docMk/>
          <pc:sldMk cId="0" sldId="264"/>
        </pc:sldMkLst>
        <pc:spChg chg="mod">
          <ac:chgData name="Kevin Desai" userId="759d0333-e80f-43e9-9a9d-29343a9d66ae" providerId="ADAL" clId="{9680EF44-C087-47B8-A6F5-F1197BA394E3}" dt="2020-10-30T01:58:09.675" v="112" actId="1076"/>
          <ac:spMkLst>
            <pc:docMk/>
            <pc:sldMk cId="0" sldId="264"/>
            <ac:spMk id="298" creationId="{00000000-0000-0000-0000-000000000000}"/>
          </ac:spMkLst>
        </pc:spChg>
        <pc:spChg chg="mod">
          <ac:chgData name="Kevin Desai" userId="759d0333-e80f-43e9-9a9d-29343a9d66ae" providerId="ADAL" clId="{9680EF44-C087-47B8-A6F5-F1197BA394E3}" dt="2020-10-30T01:58:18.174" v="158" actId="1037"/>
          <ac:spMkLst>
            <pc:docMk/>
            <pc:sldMk cId="0" sldId="264"/>
            <ac:spMk id="299" creationId="{00000000-0000-0000-0000-000000000000}"/>
          </ac:spMkLst>
        </pc:spChg>
        <pc:spChg chg="mod">
          <ac:chgData name="Kevin Desai" userId="759d0333-e80f-43e9-9a9d-29343a9d66ae" providerId="ADAL" clId="{9680EF44-C087-47B8-A6F5-F1197BA394E3}" dt="2020-10-30T01:58:18.174" v="158" actId="1037"/>
          <ac:spMkLst>
            <pc:docMk/>
            <pc:sldMk cId="0" sldId="264"/>
            <ac:spMk id="301" creationId="{00000000-0000-0000-0000-000000000000}"/>
          </ac:spMkLst>
        </pc:spChg>
        <pc:spChg chg="mod">
          <ac:chgData name="Kevin Desai" userId="759d0333-e80f-43e9-9a9d-29343a9d66ae" providerId="ADAL" clId="{9680EF44-C087-47B8-A6F5-F1197BA394E3}" dt="2020-10-30T01:58:18.174" v="158" actId="1037"/>
          <ac:spMkLst>
            <pc:docMk/>
            <pc:sldMk cId="0" sldId="264"/>
            <ac:spMk id="303" creationId="{00000000-0000-0000-0000-000000000000}"/>
          </ac:spMkLst>
        </pc:spChg>
        <pc:spChg chg="mod">
          <ac:chgData name="Kevin Desai" userId="759d0333-e80f-43e9-9a9d-29343a9d66ae" providerId="ADAL" clId="{9680EF44-C087-47B8-A6F5-F1197BA394E3}" dt="2020-10-30T01:58:18.174" v="158" actId="1037"/>
          <ac:spMkLst>
            <pc:docMk/>
            <pc:sldMk cId="0" sldId="264"/>
            <ac:spMk id="305" creationId="{00000000-0000-0000-0000-000000000000}"/>
          </ac:spMkLst>
        </pc:spChg>
        <pc:spChg chg="mod">
          <ac:chgData name="Kevin Desai" userId="759d0333-e80f-43e9-9a9d-29343a9d66ae" providerId="ADAL" clId="{9680EF44-C087-47B8-A6F5-F1197BA394E3}" dt="2020-10-30T01:58:18.174" v="158" actId="1037"/>
          <ac:spMkLst>
            <pc:docMk/>
            <pc:sldMk cId="0" sldId="264"/>
            <ac:spMk id="307" creationId="{00000000-0000-0000-0000-000000000000}"/>
          </ac:spMkLst>
        </pc:spChg>
        <pc:spChg chg="mod">
          <ac:chgData name="Kevin Desai" userId="759d0333-e80f-43e9-9a9d-29343a9d66ae" providerId="ADAL" clId="{9680EF44-C087-47B8-A6F5-F1197BA394E3}" dt="2020-10-30T01:58:18.174" v="158" actId="1037"/>
          <ac:spMkLst>
            <pc:docMk/>
            <pc:sldMk cId="0" sldId="264"/>
            <ac:spMk id="309" creationId="{00000000-0000-0000-0000-000000000000}"/>
          </ac:spMkLst>
        </pc:spChg>
        <pc:cxnChg chg="mod">
          <ac:chgData name="Kevin Desai" userId="759d0333-e80f-43e9-9a9d-29343a9d66ae" providerId="ADAL" clId="{9680EF44-C087-47B8-A6F5-F1197BA394E3}" dt="2020-10-30T01:58:18.174" v="158" actId="1037"/>
          <ac:cxnSpMkLst>
            <pc:docMk/>
            <pc:sldMk cId="0" sldId="264"/>
            <ac:cxnSpMk id="300" creationId="{00000000-0000-0000-0000-000000000000}"/>
          </ac:cxnSpMkLst>
        </pc:cxnChg>
        <pc:cxnChg chg="mod">
          <ac:chgData name="Kevin Desai" userId="759d0333-e80f-43e9-9a9d-29343a9d66ae" providerId="ADAL" clId="{9680EF44-C087-47B8-A6F5-F1197BA394E3}" dt="2020-10-30T01:58:18.174" v="158" actId="1037"/>
          <ac:cxnSpMkLst>
            <pc:docMk/>
            <pc:sldMk cId="0" sldId="264"/>
            <ac:cxnSpMk id="302" creationId="{00000000-0000-0000-0000-000000000000}"/>
          </ac:cxnSpMkLst>
        </pc:cxnChg>
        <pc:cxnChg chg="mod">
          <ac:chgData name="Kevin Desai" userId="759d0333-e80f-43e9-9a9d-29343a9d66ae" providerId="ADAL" clId="{9680EF44-C087-47B8-A6F5-F1197BA394E3}" dt="2020-10-30T01:58:18.174" v="158" actId="1037"/>
          <ac:cxnSpMkLst>
            <pc:docMk/>
            <pc:sldMk cId="0" sldId="264"/>
            <ac:cxnSpMk id="304" creationId="{00000000-0000-0000-0000-000000000000}"/>
          </ac:cxnSpMkLst>
        </pc:cxnChg>
        <pc:cxnChg chg="mod">
          <ac:chgData name="Kevin Desai" userId="759d0333-e80f-43e9-9a9d-29343a9d66ae" providerId="ADAL" clId="{9680EF44-C087-47B8-A6F5-F1197BA394E3}" dt="2020-10-30T01:58:18.174" v="158" actId="1037"/>
          <ac:cxnSpMkLst>
            <pc:docMk/>
            <pc:sldMk cId="0" sldId="264"/>
            <ac:cxnSpMk id="306" creationId="{00000000-0000-0000-0000-000000000000}"/>
          </ac:cxnSpMkLst>
        </pc:cxnChg>
        <pc:cxnChg chg="mod">
          <ac:chgData name="Kevin Desai" userId="759d0333-e80f-43e9-9a9d-29343a9d66ae" providerId="ADAL" clId="{9680EF44-C087-47B8-A6F5-F1197BA394E3}" dt="2020-10-30T01:58:18.174" v="158" actId="1037"/>
          <ac:cxnSpMkLst>
            <pc:docMk/>
            <pc:sldMk cId="0" sldId="264"/>
            <ac:cxnSpMk id="308" creationId="{00000000-0000-0000-0000-000000000000}"/>
          </ac:cxnSpMkLst>
        </pc:cxnChg>
        <pc:cxnChg chg="mod">
          <ac:chgData name="Kevin Desai" userId="759d0333-e80f-43e9-9a9d-29343a9d66ae" providerId="ADAL" clId="{9680EF44-C087-47B8-A6F5-F1197BA394E3}" dt="2020-10-30T01:58:18.174" v="158" actId="1037"/>
          <ac:cxnSpMkLst>
            <pc:docMk/>
            <pc:sldMk cId="0" sldId="264"/>
            <ac:cxnSpMk id="310" creationId="{00000000-0000-0000-0000-000000000000}"/>
          </ac:cxnSpMkLst>
        </pc:cxnChg>
      </pc:sldChg>
      <pc:sldChg chg="modSp add mod">
        <pc:chgData name="Kevin Desai" userId="759d0333-e80f-43e9-9a9d-29343a9d66ae" providerId="ADAL" clId="{9680EF44-C087-47B8-A6F5-F1197BA394E3}" dt="2020-10-30T01:58:42.382" v="159" actId="1076"/>
        <pc:sldMkLst>
          <pc:docMk/>
          <pc:sldMk cId="0" sldId="265"/>
        </pc:sldMkLst>
        <pc:spChg chg="mod">
          <ac:chgData name="Kevin Desai" userId="759d0333-e80f-43e9-9a9d-29343a9d66ae" providerId="ADAL" clId="{9680EF44-C087-47B8-A6F5-F1197BA394E3}" dt="2020-10-30T01:58:42.382" v="159" actId="1076"/>
          <ac:spMkLst>
            <pc:docMk/>
            <pc:sldMk cId="0" sldId="265"/>
            <ac:spMk id="317" creationId="{00000000-0000-0000-0000-000000000000}"/>
          </ac:spMkLst>
        </pc:spChg>
      </pc:sldChg>
      <pc:sldChg chg="del">
        <pc:chgData name="Kevin Desai" userId="759d0333-e80f-43e9-9a9d-29343a9d66ae" providerId="ADAL" clId="{9680EF44-C087-47B8-A6F5-F1197BA394E3}" dt="2020-10-30T01:53:34.134" v="13" actId="47"/>
        <pc:sldMkLst>
          <pc:docMk/>
          <pc:sldMk cId="0" sldId="266"/>
        </pc:sldMkLst>
      </pc:sldChg>
      <pc:sldChg chg="add del">
        <pc:chgData name="Kevin Desai" userId="759d0333-e80f-43e9-9a9d-29343a9d66ae" providerId="ADAL" clId="{9680EF44-C087-47B8-A6F5-F1197BA394E3}" dt="2020-10-30T01:55:23.838" v="29"/>
        <pc:sldMkLst>
          <pc:docMk/>
          <pc:sldMk cId="0" sldId="267"/>
        </pc:sldMkLst>
      </pc:sldChg>
      <pc:sldChg chg="modSp add del mod">
        <pc:chgData name="Kevin Desai" userId="759d0333-e80f-43e9-9a9d-29343a9d66ae" providerId="ADAL" clId="{9680EF44-C087-47B8-A6F5-F1197BA394E3}" dt="2020-10-30T01:59:32.325" v="160" actId="1076"/>
        <pc:sldMkLst>
          <pc:docMk/>
          <pc:sldMk cId="0" sldId="268"/>
        </pc:sldMkLst>
        <pc:spChg chg="mod">
          <ac:chgData name="Kevin Desai" userId="759d0333-e80f-43e9-9a9d-29343a9d66ae" providerId="ADAL" clId="{9680EF44-C087-47B8-A6F5-F1197BA394E3}" dt="2020-10-30T01:59:32.325" v="160" actId="1076"/>
          <ac:spMkLst>
            <pc:docMk/>
            <pc:sldMk cId="0" sldId="268"/>
            <ac:spMk id="337" creationId="{00000000-0000-0000-0000-000000000000}"/>
          </ac:spMkLst>
        </pc:spChg>
      </pc:sldChg>
      <pc:sldChg chg="del">
        <pc:chgData name="Kevin Desai" userId="759d0333-e80f-43e9-9a9d-29343a9d66ae" providerId="ADAL" clId="{9680EF44-C087-47B8-A6F5-F1197BA394E3}" dt="2020-10-30T01:53:34.134" v="13" actId="47"/>
        <pc:sldMkLst>
          <pc:docMk/>
          <pc:sldMk cId="0" sldId="269"/>
        </pc:sldMkLst>
      </pc:sldChg>
      <pc:sldChg chg="modSp add mod">
        <pc:chgData name="Kevin Desai" userId="759d0333-e80f-43e9-9a9d-29343a9d66ae" providerId="ADAL" clId="{9680EF44-C087-47B8-A6F5-F1197BA394E3}" dt="2020-10-30T01:59:47.428" v="161" actId="20577"/>
        <pc:sldMkLst>
          <pc:docMk/>
          <pc:sldMk cId="0" sldId="270"/>
        </pc:sldMkLst>
        <pc:spChg chg="mod">
          <ac:chgData name="Kevin Desai" userId="759d0333-e80f-43e9-9a9d-29343a9d66ae" providerId="ADAL" clId="{9680EF44-C087-47B8-A6F5-F1197BA394E3}" dt="2020-10-30T01:59:47.428" v="161" actId="20577"/>
          <ac:spMkLst>
            <pc:docMk/>
            <pc:sldMk cId="0" sldId="270"/>
            <ac:spMk id="353" creationId="{00000000-0000-0000-0000-000000000000}"/>
          </ac:spMkLst>
        </pc:spChg>
      </pc:sldChg>
      <pc:sldChg chg="add del">
        <pc:chgData name="Kevin Desai" userId="759d0333-e80f-43e9-9a9d-29343a9d66ae" providerId="ADAL" clId="{9680EF44-C087-47B8-A6F5-F1197BA394E3}" dt="2020-10-30T02:00:43.581" v="204" actId="47"/>
        <pc:sldMkLst>
          <pc:docMk/>
          <pc:sldMk cId="0" sldId="271"/>
        </pc:sldMkLst>
      </pc:sldChg>
      <pc:sldChg chg="modSp add del mod modAnim">
        <pc:chgData name="Kevin Desai" userId="759d0333-e80f-43e9-9a9d-29343a9d66ae" providerId="ADAL" clId="{9680EF44-C087-47B8-A6F5-F1197BA394E3}" dt="2020-10-30T02:01:51.835" v="297" actId="1038"/>
        <pc:sldMkLst>
          <pc:docMk/>
          <pc:sldMk cId="0" sldId="272"/>
        </pc:sldMkLst>
        <pc:spChg chg="mod">
          <ac:chgData name="Kevin Desai" userId="759d0333-e80f-43e9-9a9d-29343a9d66ae" providerId="ADAL" clId="{9680EF44-C087-47B8-A6F5-F1197BA394E3}" dt="2020-10-30T02:01:51.835" v="297" actId="1038"/>
          <ac:spMkLst>
            <pc:docMk/>
            <pc:sldMk cId="0" sldId="272"/>
            <ac:spMk id="368" creationId="{00000000-0000-0000-0000-000000000000}"/>
          </ac:spMkLst>
        </pc:spChg>
        <pc:spChg chg="mod">
          <ac:chgData name="Kevin Desai" userId="759d0333-e80f-43e9-9a9d-29343a9d66ae" providerId="ADAL" clId="{9680EF44-C087-47B8-A6F5-F1197BA394E3}" dt="2020-10-30T02:01:51.835" v="297" actId="1038"/>
          <ac:spMkLst>
            <pc:docMk/>
            <pc:sldMk cId="0" sldId="272"/>
            <ac:spMk id="369" creationId="{00000000-0000-0000-0000-000000000000}"/>
          </ac:spMkLst>
        </pc:spChg>
      </pc:sldChg>
      <pc:sldChg chg="delSp modSp add del mod">
        <pc:chgData name="Kevin Desai" userId="759d0333-e80f-43e9-9a9d-29343a9d66ae" providerId="ADAL" clId="{9680EF44-C087-47B8-A6F5-F1197BA394E3}" dt="2020-10-30T02:02:18.790" v="326" actId="478"/>
        <pc:sldMkLst>
          <pc:docMk/>
          <pc:sldMk cId="1533074272" sldId="273"/>
        </pc:sldMkLst>
        <pc:spChg chg="del">
          <ac:chgData name="Kevin Desai" userId="759d0333-e80f-43e9-9a9d-29343a9d66ae" providerId="ADAL" clId="{9680EF44-C087-47B8-A6F5-F1197BA394E3}" dt="2020-10-30T02:02:18.790" v="326" actId="478"/>
          <ac:spMkLst>
            <pc:docMk/>
            <pc:sldMk cId="1533074272" sldId="273"/>
            <ac:spMk id="376" creationId="{00000000-0000-0000-0000-000000000000}"/>
          </ac:spMkLst>
        </pc:spChg>
        <pc:spChg chg="mod">
          <ac:chgData name="Kevin Desai" userId="759d0333-e80f-43e9-9a9d-29343a9d66ae" providerId="ADAL" clId="{9680EF44-C087-47B8-A6F5-F1197BA394E3}" dt="2020-10-30T02:00:08.613" v="203" actId="1036"/>
          <ac:spMkLst>
            <pc:docMk/>
            <pc:sldMk cId="1533074272" sldId="273"/>
            <ac:spMk id="379" creationId="{00000000-0000-0000-0000-000000000000}"/>
          </ac:spMkLst>
        </pc:spChg>
        <pc:spChg chg="mod">
          <ac:chgData name="Kevin Desai" userId="759d0333-e80f-43e9-9a9d-29343a9d66ae" providerId="ADAL" clId="{9680EF44-C087-47B8-A6F5-F1197BA394E3}" dt="2020-10-30T02:00:08.613" v="203" actId="1036"/>
          <ac:spMkLst>
            <pc:docMk/>
            <pc:sldMk cId="1533074272" sldId="273"/>
            <ac:spMk id="381" creationId="{00000000-0000-0000-0000-000000000000}"/>
          </ac:spMkLst>
        </pc:spChg>
        <pc:spChg chg="mod">
          <ac:chgData name="Kevin Desai" userId="759d0333-e80f-43e9-9a9d-29343a9d66ae" providerId="ADAL" clId="{9680EF44-C087-47B8-A6F5-F1197BA394E3}" dt="2020-10-30T02:00:08.613" v="203" actId="1036"/>
          <ac:spMkLst>
            <pc:docMk/>
            <pc:sldMk cId="1533074272" sldId="273"/>
            <ac:spMk id="383" creationId="{00000000-0000-0000-0000-000000000000}"/>
          </ac:spMkLst>
        </pc:spChg>
        <pc:spChg chg="mod">
          <ac:chgData name="Kevin Desai" userId="759d0333-e80f-43e9-9a9d-29343a9d66ae" providerId="ADAL" clId="{9680EF44-C087-47B8-A6F5-F1197BA394E3}" dt="2020-10-30T02:00:08.613" v="203" actId="1036"/>
          <ac:spMkLst>
            <pc:docMk/>
            <pc:sldMk cId="1533074272" sldId="273"/>
            <ac:spMk id="385" creationId="{00000000-0000-0000-0000-000000000000}"/>
          </ac:spMkLst>
        </pc:spChg>
        <pc:spChg chg="mod">
          <ac:chgData name="Kevin Desai" userId="759d0333-e80f-43e9-9a9d-29343a9d66ae" providerId="ADAL" clId="{9680EF44-C087-47B8-A6F5-F1197BA394E3}" dt="2020-10-30T02:00:08.613" v="203" actId="1036"/>
          <ac:spMkLst>
            <pc:docMk/>
            <pc:sldMk cId="1533074272" sldId="273"/>
            <ac:spMk id="388" creationId="{00000000-0000-0000-0000-000000000000}"/>
          </ac:spMkLst>
        </pc:spChg>
        <pc:spChg chg="mod">
          <ac:chgData name="Kevin Desai" userId="759d0333-e80f-43e9-9a9d-29343a9d66ae" providerId="ADAL" clId="{9680EF44-C087-47B8-A6F5-F1197BA394E3}" dt="2020-10-30T02:00:08.613" v="203" actId="1036"/>
          <ac:spMkLst>
            <pc:docMk/>
            <pc:sldMk cId="1533074272" sldId="273"/>
            <ac:spMk id="389" creationId="{00000000-0000-0000-0000-000000000000}"/>
          </ac:spMkLst>
        </pc:spChg>
        <pc:spChg chg="mod">
          <ac:chgData name="Kevin Desai" userId="759d0333-e80f-43e9-9a9d-29343a9d66ae" providerId="ADAL" clId="{9680EF44-C087-47B8-A6F5-F1197BA394E3}" dt="2020-10-30T02:00:08.613" v="203" actId="1036"/>
          <ac:spMkLst>
            <pc:docMk/>
            <pc:sldMk cId="1533074272" sldId="273"/>
            <ac:spMk id="390" creationId="{00000000-0000-0000-0000-000000000000}"/>
          </ac:spMkLst>
        </pc:spChg>
        <pc:spChg chg="mod">
          <ac:chgData name="Kevin Desai" userId="759d0333-e80f-43e9-9a9d-29343a9d66ae" providerId="ADAL" clId="{9680EF44-C087-47B8-A6F5-F1197BA394E3}" dt="2020-10-30T02:00:08.613" v="203" actId="1036"/>
          <ac:spMkLst>
            <pc:docMk/>
            <pc:sldMk cId="1533074272" sldId="273"/>
            <ac:spMk id="391" creationId="{00000000-0000-0000-0000-000000000000}"/>
          </ac:spMkLst>
        </pc:spChg>
        <pc:graphicFrameChg chg="mod">
          <ac:chgData name="Kevin Desai" userId="759d0333-e80f-43e9-9a9d-29343a9d66ae" providerId="ADAL" clId="{9680EF44-C087-47B8-A6F5-F1197BA394E3}" dt="2020-10-30T02:00:08.613" v="203" actId="1036"/>
          <ac:graphicFrameMkLst>
            <pc:docMk/>
            <pc:sldMk cId="1533074272" sldId="273"/>
            <ac:graphicFrameMk id="378" creationId="{00000000-0000-0000-0000-000000000000}"/>
          </ac:graphicFrameMkLst>
        </pc:graphicFrameChg>
        <pc:picChg chg="mod">
          <ac:chgData name="Kevin Desai" userId="759d0333-e80f-43e9-9a9d-29343a9d66ae" providerId="ADAL" clId="{9680EF44-C087-47B8-A6F5-F1197BA394E3}" dt="2020-10-30T02:00:08.613" v="203" actId="1036"/>
          <ac:picMkLst>
            <pc:docMk/>
            <pc:sldMk cId="1533074272" sldId="273"/>
            <ac:picMk id="377" creationId="{00000000-0000-0000-0000-000000000000}"/>
          </ac:picMkLst>
        </pc:picChg>
        <pc:cxnChg chg="mod">
          <ac:chgData name="Kevin Desai" userId="759d0333-e80f-43e9-9a9d-29343a9d66ae" providerId="ADAL" clId="{9680EF44-C087-47B8-A6F5-F1197BA394E3}" dt="2020-10-30T02:00:08.613" v="203" actId="1036"/>
          <ac:cxnSpMkLst>
            <pc:docMk/>
            <pc:sldMk cId="1533074272" sldId="273"/>
            <ac:cxnSpMk id="380" creationId="{00000000-0000-0000-0000-000000000000}"/>
          </ac:cxnSpMkLst>
        </pc:cxnChg>
        <pc:cxnChg chg="mod">
          <ac:chgData name="Kevin Desai" userId="759d0333-e80f-43e9-9a9d-29343a9d66ae" providerId="ADAL" clId="{9680EF44-C087-47B8-A6F5-F1197BA394E3}" dt="2020-10-30T02:00:08.613" v="203" actId="1036"/>
          <ac:cxnSpMkLst>
            <pc:docMk/>
            <pc:sldMk cId="1533074272" sldId="273"/>
            <ac:cxnSpMk id="382" creationId="{00000000-0000-0000-0000-000000000000}"/>
          </ac:cxnSpMkLst>
        </pc:cxnChg>
        <pc:cxnChg chg="mod">
          <ac:chgData name="Kevin Desai" userId="759d0333-e80f-43e9-9a9d-29343a9d66ae" providerId="ADAL" clId="{9680EF44-C087-47B8-A6F5-F1197BA394E3}" dt="2020-10-30T02:00:08.613" v="203" actId="1036"/>
          <ac:cxnSpMkLst>
            <pc:docMk/>
            <pc:sldMk cId="1533074272" sldId="273"/>
            <ac:cxnSpMk id="384" creationId="{00000000-0000-0000-0000-000000000000}"/>
          </ac:cxnSpMkLst>
        </pc:cxnChg>
        <pc:cxnChg chg="mod">
          <ac:chgData name="Kevin Desai" userId="759d0333-e80f-43e9-9a9d-29343a9d66ae" providerId="ADAL" clId="{9680EF44-C087-47B8-A6F5-F1197BA394E3}" dt="2020-10-30T02:00:08.613" v="203" actId="1036"/>
          <ac:cxnSpMkLst>
            <pc:docMk/>
            <pc:sldMk cId="1533074272" sldId="273"/>
            <ac:cxnSpMk id="386" creationId="{00000000-0000-0000-0000-000000000000}"/>
          </ac:cxnSpMkLst>
        </pc:cxnChg>
        <pc:cxnChg chg="mod">
          <ac:chgData name="Kevin Desai" userId="759d0333-e80f-43e9-9a9d-29343a9d66ae" providerId="ADAL" clId="{9680EF44-C087-47B8-A6F5-F1197BA394E3}" dt="2020-10-30T02:00:08.613" v="203" actId="1036"/>
          <ac:cxnSpMkLst>
            <pc:docMk/>
            <pc:sldMk cId="1533074272" sldId="273"/>
            <ac:cxnSpMk id="387" creationId="{00000000-0000-0000-0000-000000000000}"/>
          </ac:cxnSpMkLst>
        </pc:cxnChg>
      </pc:sldChg>
      <pc:sldChg chg="del">
        <pc:chgData name="Kevin Desai" userId="759d0333-e80f-43e9-9a9d-29343a9d66ae" providerId="ADAL" clId="{9680EF44-C087-47B8-A6F5-F1197BA394E3}" dt="2020-10-30T01:53:34.134" v="13" actId="47"/>
        <pc:sldMkLst>
          <pc:docMk/>
          <pc:sldMk cId="602707864" sldId="274"/>
        </pc:sldMkLst>
      </pc:sldChg>
      <pc:sldChg chg="add">
        <pc:chgData name="Kevin Desai" userId="759d0333-e80f-43e9-9a9d-29343a9d66ae" providerId="ADAL" clId="{9680EF44-C087-47B8-A6F5-F1197BA394E3}" dt="2020-10-30T01:55:23.838" v="29"/>
        <pc:sldMkLst>
          <pc:docMk/>
          <pc:sldMk cId="4206240740" sldId="275"/>
        </pc:sldMkLst>
      </pc:sldChg>
      <pc:sldChg chg="add del">
        <pc:chgData name="Kevin Desai" userId="759d0333-e80f-43e9-9a9d-29343a9d66ae" providerId="ADAL" clId="{9680EF44-C087-47B8-A6F5-F1197BA394E3}" dt="2020-10-30T02:01:26.020" v="206" actId="47"/>
        <pc:sldMkLst>
          <pc:docMk/>
          <pc:sldMk cId="2111364376" sldId="276"/>
        </pc:sldMkLst>
      </pc:sldChg>
      <pc:sldChg chg="modSp add del mod modAnim">
        <pc:chgData name="Kevin Desai" userId="759d0333-e80f-43e9-9a9d-29343a9d66ae" providerId="ADAL" clId="{9680EF44-C087-47B8-A6F5-F1197BA394E3}" dt="2020-10-30T02:01:41.231" v="259" actId="1038"/>
        <pc:sldMkLst>
          <pc:docMk/>
          <pc:sldMk cId="3978052138" sldId="277"/>
        </pc:sldMkLst>
        <pc:spChg chg="mod">
          <ac:chgData name="Kevin Desai" userId="759d0333-e80f-43e9-9a9d-29343a9d66ae" providerId="ADAL" clId="{9680EF44-C087-47B8-A6F5-F1197BA394E3}" dt="2020-10-30T02:01:41.231" v="259" actId="1038"/>
          <ac:spMkLst>
            <pc:docMk/>
            <pc:sldMk cId="3978052138" sldId="277"/>
            <ac:spMk id="420" creationId="{00000000-0000-0000-0000-000000000000}"/>
          </ac:spMkLst>
        </pc:spChg>
        <pc:spChg chg="mod">
          <ac:chgData name="Kevin Desai" userId="759d0333-e80f-43e9-9a9d-29343a9d66ae" providerId="ADAL" clId="{9680EF44-C087-47B8-A6F5-F1197BA394E3}" dt="2020-10-30T02:01:41.231" v="259" actId="1038"/>
          <ac:spMkLst>
            <pc:docMk/>
            <pc:sldMk cId="3978052138" sldId="277"/>
            <ac:spMk id="421" creationId="{00000000-0000-0000-0000-000000000000}"/>
          </ac:spMkLst>
        </pc:spChg>
      </pc:sldChg>
      <pc:sldChg chg="delSp modSp add mod">
        <pc:chgData name="Kevin Desai" userId="759d0333-e80f-43e9-9a9d-29343a9d66ae" providerId="ADAL" clId="{9680EF44-C087-47B8-A6F5-F1197BA394E3}" dt="2020-10-30T02:02:11.778" v="325" actId="478"/>
        <pc:sldMkLst>
          <pc:docMk/>
          <pc:sldMk cId="451067587" sldId="278"/>
        </pc:sldMkLst>
        <pc:spChg chg="del mod">
          <ac:chgData name="Kevin Desai" userId="759d0333-e80f-43e9-9a9d-29343a9d66ae" providerId="ADAL" clId="{9680EF44-C087-47B8-A6F5-F1197BA394E3}" dt="2020-10-30T02:02:11.778" v="325" actId="478"/>
          <ac:spMkLst>
            <pc:docMk/>
            <pc:sldMk cId="451067587" sldId="278"/>
            <ac:spMk id="428" creationId="{00000000-0000-0000-0000-000000000000}"/>
          </ac:spMkLst>
        </pc:spChg>
        <pc:spChg chg="mod">
          <ac:chgData name="Kevin Desai" userId="759d0333-e80f-43e9-9a9d-29343a9d66ae" providerId="ADAL" clId="{9680EF44-C087-47B8-A6F5-F1197BA394E3}" dt="2020-10-30T02:02:06.074" v="323" actId="1035"/>
          <ac:spMkLst>
            <pc:docMk/>
            <pc:sldMk cId="451067587" sldId="278"/>
            <ac:spMk id="430" creationId="{00000000-0000-0000-0000-000000000000}"/>
          </ac:spMkLst>
        </pc:spChg>
        <pc:spChg chg="mod">
          <ac:chgData name="Kevin Desai" userId="759d0333-e80f-43e9-9a9d-29343a9d66ae" providerId="ADAL" clId="{9680EF44-C087-47B8-A6F5-F1197BA394E3}" dt="2020-10-30T02:02:06.074" v="323" actId="1035"/>
          <ac:spMkLst>
            <pc:docMk/>
            <pc:sldMk cId="451067587" sldId="278"/>
            <ac:spMk id="432" creationId="{00000000-0000-0000-0000-000000000000}"/>
          </ac:spMkLst>
        </pc:spChg>
        <pc:spChg chg="mod">
          <ac:chgData name="Kevin Desai" userId="759d0333-e80f-43e9-9a9d-29343a9d66ae" providerId="ADAL" clId="{9680EF44-C087-47B8-A6F5-F1197BA394E3}" dt="2020-10-30T02:02:06.074" v="323" actId="1035"/>
          <ac:spMkLst>
            <pc:docMk/>
            <pc:sldMk cId="451067587" sldId="278"/>
            <ac:spMk id="434" creationId="{00000000-0000-0000-0000-000000000000}"/>
          </ac:spMkLst>
        </pc:spChg>
        <pc:spChg chg="mod">
          <ac:chgData name="Kevin Desai" userId="759d0333-e80f-43e9-9a9d-29343a9d66ae" providerId="ADAL" clId="{9680EF44-C087-47B8-A6F5-F1197BA394E3}" dt="2020-10-30T02:02:06.074" v="323" actId="1035"/>
          <ac:spMkLst>
            <pc:docMk/>
            <pc:sldMk cId="451067587" sldId="278"/>
            <ac:spMk id="436" creationId="{00000000-0000-0000-0000-000000000000}"/>
          </ac:spMkLst>
        </pc:spChg>
        <pc:spChg chg="mod">
          <ac:chgData name="Kevin Desai" userId="759d0333-e80f-43e9-9a9d-29343a9d66ae" providerId="ADAL" clId="{9680EF44-C087-47B8-A6F5-F1197BA394E3}" dt="2020-10-30T02:02:06.074" v="323" actId="1035"/>
          <ac:spMkLst>
            <pc:docMk/>
            <pc:sldMk cId="451067587" sldId="278"/>
            <ac:spMk id="439" creationId="{00000000-0000-0000-0000-000000000000}"/>
          </ac:spMkLst>
        </pc:spChg>
        <pc:spChg chg="mod">
          <ac:chgData name="Kevin Desai" userId="759d0333-e80f-43e9-9a9d-29343a9d66ae" providerId="ADAL" clId="{9680EF44-C087-47B8-A6F5-F1197BA394E3}" dt="2020-10-30T02:02:06.074" v="323" actId="1035"/>
          <ac:spMkLst>
            <pc:docMk/>
            <pc:sldMk cId="451067587" sldId="278"/>
            <ac:spMk id="440" creationId="{00000000-0000-0000-0000-000000000000}"/>
          </ac:spMkLst>
        </pc:spChg>
        <pc:spChg chg="mod">
          <ac:chgData name="Kevin Desai" userId="759d0333-e80f-43e9-9a9d-29343a9d66ae" providerId="ADAL" clId="{9680EF44-C087-47B8-A6F5-F1197BA394E3}" dt="2020-10-30T02:02:06.074" v="323" actId="1035"/>
          <ac:spMkLst>
            <pc:docMk/>
            <pc:sldMk cId="451067587" sldId="278"/>
            <ac:spMk id="441" creationId="{00000000-0000-0000-0000-000000000000}"/>
          </ac:spMkLst>
        </pc:spChg>
        <pc:spChg chg="mod">
          <ac:chgData name="Kevin Desai" userId="759d0333-e80f-43e9-9a9d-29343a9d66ae" providerId="ADAL" clId="{9680EF44-C087-47B8-A6F5-F1197BA394E3}" dt="2020-10-30T02:02:06.074" v="323" actId="1035"/>
          <ac:spMkLst>
            <pc:docMk/>
            <pc:sldMk cId="451067587" sldId="278"/>
            <ac:spMk id="442" creationId="{00000000-0000-0000-0000-000000000000}"/>
          </ac:spMkLst>
        </pc:spChg>
        <pc:graphicFrameChg chg="mod">
          <ac:chgData name="Kevin Desai" userId="759d0333-e80f-43e9-9a9d-29343a9d66ae" providerId="ADAL" clId="{9680EF44-C087-47B8-A6F5-F1197BA394E3}" dt="2020-10-30T02:02:06.074" v="323" actId="1035"/>
          <ac:graphicFrameMkLst>
            <pc:docMk/>
            <pc:sldMk cId="451067587" sldId="278"/>
            <ac:graphicFrameMk id="429" creationId="{00000000-0000-0000-0000-000000000000}"/>
          </ac:graphicFrameMkLst>
        </pc:graphicFrameChg>
        <pc:picChg chg="mod">
          <ac:chgData name="Kevin Desai" userId="759d0333-e80f-43e9-9a9d-29343a9d66ae" providerId="ADAL" clId="{9680EF44-C087-47B8-A6F5-F1197BA394E3}" dt="2020-10-30T02:02:06.074" v="323" actId="1035"/>
          <ac:picMkLst>
            <pc:docMk/>
            <pc:sldMk cId="451067587" sldId="278"/>
            <ac:picMk id="443" creationId="{00000000-0000-0000-0000-000000000000}"/>
          </ac:picMkLst>
        </pc:picChg>
        <pc:cxnChg chg="mod">
          <ac:chgData name="Kevin Desai" userId="759d0333-e80f-43e9-9a9d-29343a9d66ae" providerId="ADAL" clId="{9680EF44-C087-47B8-A6F5-F1197BA394E3}" dt="2020-10-30T02:02:06.074" v="323" actId="1035"/>
          <ac:cxnSpMkLst>
            <pc:docMk/>
            <pc:sldMk cId="451067587" sldId="278"/>
            <ac:cxnSpMk id="431" creationId="{00000000-0000-0000-0000-000000000000}"/>
          </ac:cxnSpMkLst>
        </pc:cxnChg>
        <pc:cxnChg chg="mod">
          <ac:chgData name="Kevin Desai" userId="759d0333-e80f-43e9-9a9d-29343a9d66ae" providerId="ADAL" clId="{9680EF44-C087-47B8-A6F5-F1197BA394E3}" dt="2020-10-30T02:02:06.074" v="323" actId="1035"/>
          <ac:cxnSpMkLst>
            <pc:docMk/>
            <pc:sldMk cId="451067587" sldId="278"/>
            <ac:cxnSpMk id="433" creationId="{00000000-0000-0000-0000-000000000000}"/>
          </ac:cxnSpMkLst>
        </pc:cxnChg>
        <pc:cxnChg chg="mod">
          <ac:chgData name="Kevin Desai" userId="759d0333-e80f-43e9-9a9d-29343a9d66ae" providerId="ADAL" clId="{9680EF44-C087-47B8-A6F5-F1197BA394E3}" dt="2020-10-30T02:02:06.074" v="323" actId="1035"/>
          <ac:cxnSpMkLst>
            <pc:docMk/>
            <pc:sldMk cId="451067587" sldId="278"/>
            <ac:cxnSpMk id="435" creationId="{00000000-0000-0000-0000-000000000000}"/>
          </ac:cxnSpMkLst>
        </pc:cxnChg>
        <pc:cxnChg chg="mod">
          <ac:chgData name="Kevin Desai" userId="759d0333-e80f-43e9-9a9d-29343a9d66ae" providerId="ADAL" clId="{9680EF44-C087-47B8-A6F5-F1197BA394E3}" dt="2020-10-30T02:02:06.074" v="323" actId="1035"/>
          <ac:cxnSpMkLst>
            <pc:docMk/>
            <pc:sldMk cId="451067587" sldId="278"/>
            <ac:cxnSpMk id="437" creationId="{00000000-0000-0000-0000-000000000000}"/>
          </ac:cxnSpMkLst>
        </pc:cxnChg>
        <pc:cxnChg chg="mod">
          <ac:chgData name="Kevin Desai" userId="759d0333-e80f-43e9-9a9d-29343a9d66ae" providerId="ADAL" clId="{9680EF44-C087-47B8-A6F5-F1197BA394E3}" dt="2020-10-30T02:02:06.074" v="323" actId="1035"/>
          <ac:cxnSpMkLst>
            <pc:docMk/>
            <pc:sldMk cId="451067587" sldId="278"/>
            <ac:cxnSpMk id="438" creationId="{00000000-0000-0000-0000-000000000000}"/>
          </ac:cxnSpMkLst>
        </pc:cxnChg>
      </pc:sldChg>
      <pc:sldChg chg="del">
        <pc:chgData name="Kevin Desai" userId="759d0333-e80f-43e9-9a9d-29343a9d66ae" providerId="ADAL" clId="{9680EF44-C087-47B8-A6F5-F1197BA394E3}" dt="2020-10-30T01:53:34.134" v="13" actId="47"/>
        <pc:sldMkLst>
          <pc:docMk/>
          <pc:sldMk cId="2530230088" sldId="279"/>
        </pc:sldMkLst>
      </pc:sldChg>
      <pc:sldChg chg="del">
        <pc:chgData name="Kevin Desai" userId="759d0333-e80f-43e9-9a9d-29343a9d66ae" providerId="ADAL" clId="{9680EF44-C087-47B8-A6F5-F1197BA394E3}" dt="2020-10-30T01:53:34.134" v="13" actId="47"/>
        <pc:sldMkLst>
          <pc:docMk/>
          <pc:sldMk cId="150156124" sldId="281"/>
        </pc:sldMkLst>
      </pc:sldChg>
      <pc:sldChg chg="del">
        <pc:chgData name="Kevin Desai" userId="759d0333-e80f-43e9-9a9d-29343a9d66ae" providerId="ADAL" clId="{9680EF44-C087-47B8-A6F5-F1197BA394E3}" dt="2020-10-30T01:53:34.134" v="13" actId="47"/>
        <pc:sldMkLst>
          <pc:docMk/>
          <pc:sldMk cId="2026734616" sldId="282"/>
        </pc:sldMkLst>
      </pc:sldChg>
      <pc:sldChg chg="del">
        <pc:chgData name="Kevin Desai" userId="759d0333-e80f-43e9-9a9d-29343a9d66ae" providerId="ADAL" clId="{9680EF44-C087-47B8-A6F5-F1197BA394E3}" dt="2020-10-30T01:53:34.134" v="13" actId="47"/>
        <pc:sldMkLst>
          <pc:docMk/>
          <pc:sldMk cId="3839616813" sldId="283"/>
        </pc:sldMkLst>
      </pc:sldChg>
      <pc:sldChg chg="del">
        <pc:chgData name="Kevin Desai" userId="759d0333-e80f-43e9-9a9d-29343a9d66ae" providerId="ADAL" clId="{9680EF44-C087-47B8-A6F5-F1197BA394E3}" dt="2020-10-30T01:53:34.134" v="13" actId="47"/>
        <pc:sldMkLst>
          <pc:docMk/>
          <pc:sldMk cId="2499500450" sldId="284"/>
        </pc:sldMkLst>
      </pc:sldChg>
      <pc:sldMasterChg chg="delSldLayout">
        <pc:chgData name="Kevin Desai" userId="759d0333-e80f-43e9-9a9d-29343a9d66ae" providerId="ADAL" clId="{9680EF44-C087-47B8-A6F5-F1197BA394E3}" dt="2020-10-30T01:53:34.134" v="13" actId="47"/>
        <pc:sldMasterMkLst>
          <pc:docMk/>
          <pc:sldMasterMk cId="0" sldId="2147483660"/>
        </pc:sldMasterMkLst>
        <pc:sldLayoutChg chg="del">
          <pc:chgData name="Kevin Desai" userId="759d0333-e80f-43e9-9a9d-29343a9d66ae" providerId="ADAL" clId="{9680EF44-C087-47B8-A6F5-F1197BA394E3}" dt="2020-10-30T01:53:34.134" v="13" actId="47"/>
          <pc:sldLayoutMkLst>
            <pc:docMk/>
            <pc:sldMasterMk cId="0" sldId="2147483660"/>
            <pc:sldLayoutMk cId="781291224" sldId="2147483661"/>
          </pc:sldLayoutMkLst>
        </pc:sldLayoutChg>
        <pc:sldLayoutChg chg="del">
          <pc:chgData name="Kevin Desai" userId="759d0333-e80f-43e9-9a9d-29343a9d66ae" providerId="ADAL" clId="{9680EF44-C087-47B8-A6F5-F1197BA394E3}" dt="2020-10-30T01:53:34.134" v="13" actId="47"/>
          <pc:sldLayoutMkLst>
            <pc:docMk/>
            <pc:sldMasterMk cId="0" sldId="2147483660"/>
            <pc:sldLayoutMk cId="3115530226" sldId="2147483662"/>
          </pc:sldLayoutMkLst>
        </pc:sldLayoutChg>
      </pc:sldMasterChg>
    </pc:docChg>
  </pc:docChgLst>
  <pc:docChgLst>
    <pc:chgData name="Kevin Desai" userId="759d0333-e80f-43e9-9a9d-29343a9d66ae" providerId="ADAL" clId="{DE01322F-8EBE-47D8-B58C-B50B1C3EC547}"/>
    <pc:docChg chg="modSld">
      <pc:chgData name="Kevin Desai" userId="759d0333-e80f-43e9-9a9d-29343a9d66ae" providerId="ADAL" clId="{DE01322F-8EBE-47D8-B58C-B50B1C3EC547}" dt="2021-05-17T18:40:55.700" v="0" actId="20577"/>
      <pc:docMkLst>
        <pc:docMk/>
      </pc:docMkLst>
      <pc:sldChg chg="modSp mod">
        <pc:chgData name="Kevin Desai" userId="759d0333-e80f-43e9-9a9d-29343a9d66ae" providerId="ADAL" clId="{DE01322F-8EBE-47D8-B58C-B50B1C3EC547}" dt="2021-05-17T18:40:55.700" v="0" actId="20577"/>
        <pc:sldMkLst>
          <pc:docMk/>
          <pc:sldMk cId="0" sldId="256"/>
        </pc:sldMkLst>
        <pc:spChg chg="mod">
          <ac:chgData name="Kevin Desai" userId="759d0333-e80f-43e9-9a9d-29343a9d66ae" providerId="ADAL" clId="{DE01322F-8EBE-47D8-B58C-B50B1C3EC547}" dt="2021-05-17T18:40:55.700" v="0" actId="20577"/>
          <ac:spMkLst>
            <pc:docMk/>
            <pc:sldMk cId="0" sldId="256"/>
            <ac:spMk id="61" creationId="{00000000-0000-0000-0000-000000000000}"/>
          </ac:spMkLst>
        </pc:spChg>
      </pc:sldChg>
    </pc:docChg>
  </pc:docChgLst>
  <pc:docChgLst>
    <pc:chgData name="Kevin Desai" userId="759d0333-e80f-43e9-9a9d-29343a9d66ae" providerId="ADAL" clId="{D55AB8C6-5738-4486-8F70-6E9780B5F609}"/>
    <pc:docChg chg="undo custSel addSld delSld modSld">
      <pc:chgData name="Kevin Desai" userId="759d0333-e80f-43e9-9a9d-29343a9d66ae" providerId="ADAL" clId="{D55AB8C6-5738-4486-8F70-6E9780B5F609}" dt="2020-09-20T23:55:33.911" v="101" actId="14100"/>
      <pc:docMkLst>
        <pc:docMk/>
      </pc:docMkLst>
      <pc:sldChg chg="modSp mod">
        <pc:chgData name="Kevin Desai" userId="759d0333-e80f-43e9-9a9d-29343a9d66ae" providerId="ADAL" clId="{D55AB8C6-5738-4486-8F70-6E9780B5F609}" dt="2020-09-20T23:10:18.445" v="7" actId="20577"/>
        <pc:sldMkLst>
          <pc:docMk/>
          <pc:sldMk cId="0" sldId="256"/>
        </pc:sldMkLst>
        <pc:spChg chg="mod">
          <ac:chgData name="Kevin Desai" userId="759d0333-e80f-43e9-9a9d-29343a9d66ae" providerId="ADAL" clId="{D55AB8C6-5738-4486-8F70-6E9780B5F609}" dt="2020-09-20T23:10:18.445" v="7" actId="20577"/>
          <ac:spMkLst>
            <pc:docMk/>
            <pc:sldMk cId="0" sldId="256"/>
            <ac:spMk id="61" creationId="{00000000-0000-0000-0000-000000000000}"/>
          </ac:spMkLst>
        </pc:spChg>
      </pc:sldChg>
      <pc:sldChg chg="del">
        <pc:chgData name="Kevin Desai" userId="759d0333-e80f-43e9-9a9d-29343a9d66ae" providerId="ADAL" clId="{D55AB8C6-5738-4486-8F70-6E9780B5F609}" dt="2020-09-20T23:10:23.249" v="8" actId="47"/>
        <pc:sldMkLst>
          <pc:docMk/>
          <pc:sldMk cId="0" sldId="258"/>
        </pc:sldMkLst>
      </pc:sldChg>
      <pc:sldChg chg="delSp modSp add mod">
        <pc:chgData name="Kevin Desai" userId="759d0333-e80f-43e9-9a9d-29343a9d66ae" providerId="ADAL" clId="{D55AB8C6-5738-4486-8F70-6E9780B5F609}" dt="2020-09-20T23:10:51.632" v="14" actId="20577"/>
        <pc:sldMkLst>
          <pc:docMk/>
          <pc:sldMk cId="0" sldId="259"/>
        </pc:sldMkLst>
        <pc:spChg chg="del">
          <ac:chgData name="Kevin Desai" userId="759d0333-e80f-43e9-9a9d-29343a9d66ae" providerId="ADAL" clId="{D55AB8C6-5738-4486-8F70-6E9780B5F609}" dt="2020-09-20T23:10:39.310" v="10" actId="478"/>
          <ac:spMkLst>
            <pc:docMk/>
            <pc:sldMk cId="0" sldId="259"/>
            <ac:spMk id="176" creationId="{00000000-0000-0000-0000-000000000000}"/>
          </ac:spMkLst>
        </pc:spChg>
        <pc:spChg chg="mod">
          <ac:chgData name="Kevin Desai" userId="759d0333-e80f-43e9-9a9d-29343a9d66ae" providerId="ADAL" clId="{D55AB8C6-5738-4486-8F70-6E9780B5F609}" dt="2020-09-20T23:10:51.632" v="14" actId="20577"/>
          <ac:spMkLst>
            <pc:docMk/>
            <pc:sldMk cId="0" sldId="259"/>
            <ac:spMk id="177" creationId="{00000000-0000-0000-0000-000000000000}"/>
          </ac:spMkLst>
        </pc:spChg>
      </pc:sldChg>
      <pc:sldChg chg="delSp modSp add del mod">
        <pc:chgData name="Kevin Desai" userId="759d0333-e80f-43e9-9a9d-29343a9d66ae" providerId="ADAL" clId="{D55AB8C6-5738-4486-8F70-6E9780B5F609}" dt="2020-09-20T23:11:08.720" v="45" actId="1035"/>
        <pc:sldMkLst>
          <pc:docMk/>
          <pc:sldMk cId="0" sldId="260"/>
        </pc:sldMkLst>
        <pc:spChg chg="mod">
          <ac:chgData name="Kevin Desai" userId="759d0333-e80f-43e9-9a9d-29343a9d66ae" providerId="ADAL" clId="{D55AB8C6-5738-4486-8F70-6E9780B5F609}" dt="2020-09-20T23:11:08.720" v="45" actId="1035"/>
          <ac:spMkLst>
            <pc:docMk/>
            <pc:sldMk cId="0" sldId="260"/>
            <ac:spMk id="188" creationId="{00000000-0000-0000-0000-000000000000}"/>
          </ac:spMkLst>
        </pc:spChg>
        <pc:spChg chg="del">
          <ac:chgData name="Kevin Desai" userId="759d0333-e80f-43e9-9a9d-29343a9d66ae" providerId="ADAL" clId="{D55AB8C6-5738-4486-8F70-6E9780B5F609}" dt="2020-09-20T23:10:58.018" v="15" actId="478"/>
          <ac:spMkLst>
            <pc:docMk/>
            <pc:sldMk cId="0" sldId="260"/>
            <ac:spMk id="189" creationId="{00000000-0000-0000-0000-000000000000}"/>
          </ac:spMkLst>
        </pc:spChg>
        <pc:spChg chg="mod">
          <ac:chgData name="Kevin Desai" userId="759d0333-e80f-43e9-9a9d-29343a9d66ae" providerId="ADAL" clId="{D55AB8C6-5738-4486-8F70-6E9780B5F609}" dt="2020-09-20T23:11:08.720" v="45" actId="1035"/>
          <ac:spMkLst>
            <pc:docMk/>
            <pc:sldMk cId="0" sldId="260"/>
            <ac:spMk id="190" creationId="{00000000-0000-0000-0000-000000000000}"/>
          </ac:spMkLst>
        </pc:spChg>
        <pc:cxnChg chg="mod">
          <ac:chgData name="Kevin Desai" userId="759d0333-e80f-43e9-9a9d-29343a9d66ae" providerId="ADAL" clId="{D55AB8C6-5738-4486-8F70-6E9780B5F609}" dt="2020-09-20T23:11:08.720" v="45" actId="1035"/>
          <ac:cxnSpMkLst>
            <pc:docMk/>
            <pc:sldMk cId="0" sldId="260"/>
            <ac:cxnSpMk id="184" creationId="{00000000-0000-0000-0000-000000000000}"/>
          </ac:cxnSpMkLst>
        </pc:cxnChg>
        <pc:cxnChg chg="mod">
          <ac:chgData name="Kevin Desai" userId="759d0333-e80f-43e9-9a9d-29343a9d66ae" providerId="ADAL" clId="{D55AB8C6-5738-4486-8F70-6E9780B5F609}" dt="2020-09-20T23:11:08.720" v="45" actId="1035"/>
          <ac:cxnSpMkLst>
            <pc:docMk/>
            <pc:sldMk cId="0" sldId="260"/>
            <ac:cxnSpMk id="186" creationId="{00000000-0000-0000-0000-000000000000}"/>
          </ac:cxnSpMkLst>
        </pc:cxnChg>
        <pc:cxnChg chg="mod">
          <ac:chgData name="Kevin Desai" userId="759d0333-e80f-43e9-9a9d-29343a9d66ae" providerId="ADAL" clId="{D55AB8C6-5738-4486-8F70-6E9780B5F609}" dt="2020-09-20T23:11:08.720" v="45" actId="1035"/>
          <ac:cxnSpMkLst>
            <pc:docMk/>
            <pc:sldMk cId="0" sldId="260"/>
            <ac:cxnSpMk id="187" creationId="{00000000-0000-0000-0000-000000000000}"/>
          </ac:cxnSpMkLst>
        </pc:cxnChg>
      </pc:sldChg>
      <pc:sldChg chg="addSp delSp modSp add del mod">
        <pc:chgData name="Kevin Desai" userId="759d0333-e80f-43e9-9a9d-29343a9d66ae" providerId="ADAL" clId="{D55AB8C6-5738-4486-8F70-6E9780B5F609}" dt="2020-09-20T23:11:34.087" v="51" actId="1076"/>
        <pc:sldMkLst>
          <pc:docMk/>
          <pc:sldMk cId="0" sldId="261"/>
        </pc:sldMkLst>
        <pc:spChg chg="del mod">
          <ac:chgData name="Kevin Desai" userId="759d0333-e80f-43e9-9a9d-29343a9d66ae" providerId="ADAL" clId="{D55AB8C6-5738-4486-8F70-6E9780B5F609}" dt="2020-09-20T23:11:25.266" v="50" actId="478"/>
          <ac:spMkLst>
            <pc:docMk/>
            <pc:sldMk cId="0" sldId="261"/>
            <ac:spMk id="204" creationId="{00000000-0000-0000-0000-000000000000}"/>
          </ac:spMkLst>
        </pc:spChg>
        <pc:picChg chg="add del mod">
          <ac:chgData name="Kevin Desai" userId="759d0333-e80f-43e9-9a9d-29343a9d66ae" providerId="ADAL" clId="{D55AB8C6-5738-4486-8F70-6E9780B5F609}" dt="2020-09-20T23:11:34.087" v="51" actId="1076"/>
          <ac:picMkLst>
            <pc:docMk/>
            <pc:sldMk cId="0" sldId="261"/>
            <ac:picMk id="197" creationId="{00000000-0000-0000-0000-000000000000}"/>
          </ac:picMkLst>
        </pc:picChg>
      </pc:sldChg>
      <pc:sldChg chg="delSp modSp add del mod">
        <pc:chgData name="Kevin Desai" userId="759d0333-e80f-43e9-9a9d-29343a9d66ae" providerId="ADAL" clId="{D55AB8C6-5738-4486-8F70-6E9780B5F609}" dt="2020-09-20T23:11:48.055" v="53" actId="1076"/>
        <pc:sldMkLst>
          <pc:docMk/>
          <pc:sldMk cId="0" sldId="262"/>
        </pc:sldMkLst>
        <pc:spChg chg="del">
          <ac:chgData name="Kevin Desai" userId="759d0333-e80f-43e9-9a9d-29343a9d66ae" providerId="ADAL" clId="{D55AB8C6-5738-4486-8F70-6E9780B5F609}" dt="2020-09-20T23:11:39.677" v="52" actId="478"/>
          <ac:spMkLst>
            <pc:docMk/>
            <pc:sldMk cId="0" sldId="262"/>
            <ac:spMk id="212" creationId="{00000000-0000-0000-0000-000000000000}"/>
          </ac:spMkLst>
        </pc:spChg>
        <pc:picChg chg="mod">
          <ac:chgData name="Kevin Desai" userId="759d0333-e80f-43e9-9a9d-29343a9d66ae" providerId="ADAL" clId="{D55AB8C6-5738-4486-8F70-6E9780B5F609}" dt="2020-09-20T23:11:48.055" v="53" actId="1076"/>
          <ac:picMkLst>
            <pc:docMk/>
            <pc:sldMk cId="0" sldId="262"/>
            <ac:picMk id="211" creationId="{00000000-0000-0000-0000-000000000000}"/>
          </ac:picMkLst>
        </pc:picChg>
      </pc:sldChg>
      <pc:sldChg chg="add del">
        <pc:chgData name="Kevin Desai" userId="759d0333-e80f-43e9-9a9d-29343a9d66ae" providerId="ADAL" clId="{D55AB8C6-5738-4486-8F70-6E9780B5F609}" dt="2020-09-20T23:10:35.426" v="9"/>
        <pc:sldMkLst>
          <pc:docMk/>
          <pc:sldMk cId="0" sldId="263"/>
        </pc:sldMkLst>
      </pc:sldChg>
      <pc:sldChg chg="add del">
        <pc:chgData name="Kevin Desai" userId="759d0333-e80f-43e9-9a9d-29343a9d66ae" providerId="ADAL" clId="{D55AB8C6-5738-4486-8F70-6E9780B5F609}" dt="2020-09-20T23:13:31.180" v="62" actId="47"/>
        <pc:sldMkLst>
          <pc:docMk/>
          <pc:sldMk cId="0" sldId="264"/>
        </pc:sldMkLst>
      </pc:sldChg>
      <pc:sldChg chg="add del">
        <pc:chgData name="Kevin Desai" userId="759d0333-e80f-43e9-9a9d-29343a9d66ae" providerId="ADAL" clId="{D55AB8C6-5738-4486-8F70-6E9780B5F609}" dt="2020-09-20T23:13:35.371" v="63" actId="47"/>
        <pc:sldMkLst>
          <pc:docMk/>
          <pc:sldMk cId="0" sldId="265"/>
        </pc:sldMkLst>
      </pc:sldChg>
      <pc:sldChg chg="addSp delSp modSp add del mod">
        <pc:chgData name="Kevin Desai" userId="759d0333-e80f-43e9-9a9d-29343a9d66ae" providerId="ADAL" clId="{D55AB8C6-5738-4486-8F70-6E9780B5F609}" dt="2020-09-20T23:13:44.167" v="67" actId="20577"/>
        <pc:sldMkLst>
          <pc:docMk/>
          <pc:sldMk cId="0" sldId="266"/>
        </pc:sldMkLst>
        <pc:spChg chg="add mod">
          <ac:chgData name="Kevin Desai" userId="759d0333-e80f-43e9-9a9d-29343a9d66ae" providerId="ADAL" clId="{D55AB8C6-5738-4486-8F70-6E9780B5F609}" dt="2020-09-20T23:13:13.759" v="58" actId="1076"/>
          <ac:spMkLst>
            <pc:docMk/>
            <pc:sldMk cId="0" sldId="266"/>
            <ac:spMk id="2" creationId="{257DDACB-11A0-40AC-AC82-4AD99B9091A0}"/>
          </ac:spMkLst>
        </pc:spChg>
        <pc:spChg chg="add">
          <ac:chgData name="Kevin Desai" userId="759d0333-e80f-43e9-9a9d-29343a9d66ae" providerId="ADAL" clId="{D55AB8C6-5738-4486-8F70-6E9780B5F609}" dt="2020-09-20T23:13:23.970" v="61" actId="22"/>
          <ac:spMkLst>
            <pc:docMk/>
            <pc:sldMk cId="0" sldId="266"/>
            <ac:spMk id="3" creationId="{34DA3F32-5838-47D5-BEA5-637F1ED49BEA}"/>
          </ac:spMkLst>
        </pc:spChg>
        <pc:spChg chg="mod">
          <ac:chgData name="Kevin Desai" userId="759d0333-e80f-43e9-9a9d-29343a9d66ae" providerId="ADAL" clId="{D55AB8C6-5738-4486-8F70-6E9780B5F609}" dt="2020-09-20T23:13:44.167" v="67" actId="20577"/>
          <ac:spMkLst>
            <pc:docMk/>
            <pc:sldMk cId="0" sldId="266"/>
            <ac:spMk id="250" creationId="{00000000-0000-0000-0000-000000000000}"/>
          </ac:spMkLst>
        </pc:spChg>
        <pc:spChg chg="del">
          <ac:chgData name="Kevin Desai" userId="759d0333-e80f-43e9-9a9d-29343a9d66ae" providerId="ADAL" clId="{D55AB8C6-5738-4486-8F70-6E9780B5F609}" dt="2020-09-20T23:12:51.551" v="55" actId="478"/>
          <ac:spMkLst>
            <pc:docMk/>
            <pc:sldMk cId="0" sldId="266"/>
            <ac:spMk id="263" creationId="{00000000-0000-0000-0000-000000000000}"/>
          </ac:spMkLst>
        </pc:spChg>
      </pc:sldChg>
      <pc:sldChg chg="modSp add del mod">
        <pc:chgData name="Kevin Desai" userId="759d0333-e80f-43e9-9a9d-29343a9d66ae" providerId="ADAL" clId="{D55AB8C6-5738-4486-8F70-6E9780B5F609}" dt="2020-09-20T23:13:55.374" v="71" actId="20577"/>
        <pc:sldMkLst>
          <pc:docMk/>
          <pc:sldMk cId="0" sldId="267"/>
        </pc:sldMkLst>
        <pc:spChg chg="mod">
          <ac:chgData name="Kevin Desai" userId="759d0333-e80f-43e9-9a9d-29343a9d66ae" providerId="ADAL" clId="{D55AB8C6-5738-4486-8F70-6E9780B5F609}" dt="2020-09-20T23:13:55.374" v="71" actId="20577"/>
          <ac:spMkLst>
            <pc:docMk/>
            <pc:sldMk cId="0" sldId="267"/>
            <ac:spMk id="268" creationId="{00000000-0000-0000-0000-000000000000}"/>
          </ac:spMkLst>
        </pc:spChg>
      </pc:sldChg>
      <pc:sldChg chg="modSp add del mod">
        <pc:chgData name="Kevin Desai" userId="759d0333-e80f-43e9-9a9d-29343a9d66ae" providerId="ADAL" clId="{D55AB8C6-5738-4486-8F70-6E9780B5F609}" dt="2020-09-20T23:14:04.682" v="73" actId="20577"/>
        <pc:sldMkLst>
          <pc:docMk/>
          <pc:sldMk cId="0" sldId="268"/>
        </pc:sldMkLst>
        <pc:spChg chg="mod">
          <ac:chgData name="Kevin Desai" userId="759d0333-e80f-43e9-9a9d-29343a9d66ae" providerId="ADAL" clId="{D55AB8C6-5738-4486-8F70-6E9780B5F609}" dt="2020-09-20T23:14:04.682" v="73" actId="20577"/>
          <ac:spMkLst>
            <pc:docMk/>
            <pc:sldMk cId="0" sldId="268"/>
            <ac:spMk id="289" creationId="{00000000-0000-0000-0000-000000000000}"/>
          </ac:spMkLst>
        </pc:spChg>
      </pc:sldChg>
      <pc:sldChg chg="modSp add mod">
        <pc:chgData name="Kevin Desai" userId="759d0333-e80f-43e9-9a9d-29343a9d66ae" providerId="ADAL" clId="{D55AB8C6-5738-4486-8F70-6E9780B5F609}" dt="2020-09-20T23:14:10.155" v="75" actId="20577"/>
        <pc:sldMkLst>
          <pc:docMk/>
          <pc:sldMk cId="0" sldId="269"/>
        </pc:sldMkLst>
        <pc:spChg chg="mod">
          <ac:chgData name="Kevin Desai" userId="759d0333-e80f-43e9-9a9d-29343a9d66ae" providerId="ADAL" clId="{D55AB8C6-5738-4486-8F70-6E9780B5F609}" dt="2020-09-20T23:14:10.155" v="75" actId="20577"/>
          <ac:spMkLst>
            <pc:docMk/>
            <pc:sldMk cId="0" sldId="269"/>
            <ac:spMk id="306" creationId="{00000000-0000-0000-0000-000000000000}"/>
          </ac:spMkLst>
        </pc:spChg>
      </pc:sldChg>
      <pc:sldChg chg="modSp add mod">
        <pc:chgData name="Kevin Desai" userId="759d0333-e80f-43e9-9a9d-29343a9d66ae" providerId="ADAL" clId="{D55AB8C6-5738-4486-8F70-6E9780B5F609}" dt="2020-09-20T23:14:15.295" v="77" actId="20577"/>
        <pc:sldMkLst>
          <pc:docMk/>
          <pc:sldMk cId="0" sldId="270"/>
        </pc:sldMkLst>
        <pc:spChg chg="mod">
          <ac:chgData name="Kevin Desai" userId="759d0333-e80f-43e9-9a9d-29343a9d66ae" providerId="ADAL" clId="{D55AB8C6-5738-4486-8F70-6E9780B5F609}" dt="2020-09-20T23:14:15.295" v="77" actId="20577"/>
          <ac:spMkLst>
            <pc:docMk/>
            <pc:sldMk cId="0" sldId="270"/>
            <ac:spMk id="324" creationId="{00000000-0000-0000-0000-000000000000}"/>
          </ac:spMkLst>
        </pc:spChg>
      </pc:sldChg>
      <pc:sldChg chg="modSp add mod">
        <pc:chgData name="Kevin Desai" userId="759d0333-e80f-43e9-9a9d-29343a9d66ae" providerId="ADAL" clId="{D55AB8C6-5738-4486-8F70-6E9780B5F609}" dt="2020-09-20T23:14:19.424" v="79" actId="20577"/>
        <pc:sldMkLst>
          <pc:docMk/>
          <pc:sldMk cId="0" sldId="271"/>
        </pc:sldMkLst>
        <pc:spChg chg="mod">
          <ac:chgData name="Kevin Desai" userId="759d0333-e80f-43e9-9a9d-29343a9d66ae" providerId="ADAL" clId="{D55AB8C6-5738-4486-8F70-6E9780B5F609}" dt="2020-09-20T23:14:19.424" v="79" actId="20577"/>
          <ac:spMkLst>
            <pc:docMk/>
            <pc:sldMk cId="0" sldId="271"/>
            <ac:spMk id="341" creationId="{00000000-0000-0000-0000-000000000000}"/>
          </ac:spMkLst>
        </pc:spChg>
      </pc:sldChg>
      <pc:sldChg chg="modSp add mod">
        <pc:chgData name="Kevin Desai" userId="759d0333-e80f-43e9-9a9d-29343a9d66ae" providerId="ADAL" clId="{D55AB8C6-5738-4486-8F70-6E9780B5F609}" dt="2020-09-20T23:14:23.498" v="81" actId="20577"/>
        <pc:sldMkLst>
          <pc:docMk/>
          <pc:sldMk cId="4119225783" sldId="272"/>
        </pc:sldMkLst>
        <pc:spChg chg="mod">
          <ac:chgData name="Kevin Desai" userId="759d0333-e80f-43e9-9a9d-29343a9d66ae" providerId="ADAL" clId="{D55AB8C6-5738-4486-8F70-6E9780B5F609}" dt="2020-09-20T23:14:23.498" v="81" actId="20577"/>
          <ac:spMkLst>
            <pc:docMk/>
            <pc:sldMk cId="4119225783" sldId="272"/>
            <ac:spMk id="360" creationId="{00000000-0000-0000-0000-000000000000}"/>
          </ac:spMkLst>
        </pc:spChg>
      </pc:sldChg>
      <pc:sldChg chg="modSp add mod">
        <pc:chgData name="Kevin Desai" userId="759d0333-e80f-43e9-9a9d-29343a9d66ae" providerId="ADAL" clId="{D55AB8C6-5738-4486-8F70-6E9780B5F609}" dt="2020-09-20T23:14:28.656" v="83" actId="20577"/>
        <pc:sldMkLst>
          <pc:docMk/>
          <pc:sldMk cId="1533074272" sldId="273"/>
        </pc:sldMkLst>
        <pc:spChg chg="mod">
          <ac:chgData name="Kevin Desai" userId="759d0333-e80f-43e9-9a9d-29343a9d66ae" providerId="ADAL" clId="{D55AB8C6-5738-4486-8F70-6E9780B5F609}" dt="2020-09-20T23:14:28.656" v="83" actId="20577"/>
          <ac:spMkLst>
            <pc:docMk/>
            <pc:sldMk cId="1533074272" sldId="273"/>
            <ac:spMk id="380" creationId="{00000000-0000-0000-0000-000000000000}"/>
          </ac:spMkLst>
        </pc:spChg>
      </pc:sldChg>
      <pc:sldChg chg="modSp add mod">
        <pc:chgData name="Kevin Desai" userId="759d0333-e80f-43e9-9a9d-29343a9d66ae" providerId="ADAL" clId="{D55AB8C6-5738-4486-8F70-6E9780B5F609}" dt="2020-09-20T23:14:33.287" v="85" actId="20577"/>
        <pc:sldMkLst>
          <pc:docMk/>
          <pc:sldMk cId="602707864" sldId="274"/>
        </pc:sldMkLst>
        <pc:spChg chg="mod">
          <ac:chgData name="Kevin Desai" userId="759d0333-e80f-43e9-9a9d-29343a9d66ae" providerId="ADAL" clId="{D55AB8C6-5738-4486-8F70-6E9780B5F609}" dt="2020-09-20T23:14:33.287" v="85" actId="20577"/>
          <ac:spMkLst>
            <pc:docMk/>
            <pc:sldMk cId="602707864" sldId="274"/>
            <ac:spMk id="398" creationId="{00000000-0000-0000-0000-000000000000}"/>
          </ac:spMkLst>
        </pc:spChg>
      </pc:sldChg>
      <pc:sldChg chg="modSp add mod">
        <pc:chgData name="Kevin Desai" userId="759d0333-e80f-43e9-9a9d-29343a9d66ae" providerId="ADAL" clId="{D55AB8C6-5738-4486-8F70-6E9780B5F609}" dt="2020-09-20T23:14:38.454" v="87" actId="20577"/>
        <pc:sldMkLst>
          <pc:docMk/>
          <pc:sldMk cId="4206240740" sldId="275"/>
        </pc:sldMkLst>
        <pc:spChg chg="mod">
          <ac:chgData name="Kevin Desai" userId="759d0333-e80f-43e9-9a9d-29343a9d66ae" providerId="ADAL" clId="{D55AB8C6-5738-4486-8F70-6E9780B5F609}" dt="2020-09-20T23:14:38.454" v="87" actId="20577"/>
          <ac:spMkLst>
            <pc:docMk/>
            <pc:sldMk cId="4206240740" sldId="275"/>
            <ac:spMk id="417" creationId="{00000000-0000-0000-0000-000000000000}"/>
          </ac:spMkLst>
        </pc:spChg>
      </pc:sldChg>
      <pc:sldChg chg="modSp add mod">
        <pc:chgData name="Kevin Desai" userId="759d0333-e80f-43e9-9a9d-29343a9d66ae" providerId="ADAL" clId="{D55AB8C6-5738-4486-8F70-6E9780B5F609}" dt="2020-09-20T23:14:42.765" v="89" actId="6549"/>
        <pc:sldMkLst>
          <pc:docMk/>
          <pc:sldMk cId="2111364376" sldId="276"/>
        </pc:sldMkLst>
        <pc:spChg chg="mod">
          <ac:chgData name="Kevin Desai" userId="759d0333-e80f-43e9-9a9d-29343a9d66ae" providerId="ADAL" clId="{D55AB8C6-5738-4486-8F70-6E9780B5F609}" dt="2020-09-20T23:14:42.765" v="89" actId="6549"/>
          <ac:spMkLst>
            <pc:docMk/>
            <pc:sldMk cId="2111364376" sldId="276"/>
            <ac:spMk id="434" creationId="{00000000-0000-0000-0000-000000000000}"/>
          </ac:spMkLst>
        </pc:spChg>
      </pc:sldChg>
      <pc:sldChg chg="modSp add mod">
        <pc:chgData name="Kevin Desai" userId="759d0333-e80f-43e9-9a9d-29343a9d66ae" providerId="ADAL" clId="{D55AB8C6-5738-4486-8F70-6E9780B5F609}" dt="2020-09-20T23:14:46.721" v="91" actId="20577"/>
        <pc:sldMkLst>
          <pc:docMk/>
          <pc:sldMk cId="3978052138" sldId="277"/>
        </pc:sldMkLst>
        <pc:spChg chg="mod">
          <ac:chgData name="Kevin Desai" userId="759d0333-e80f-43e9-9a9d-29343a9d66ae" providerId="ADAL" clId="{D55AB8C6-5738-4486-8F70-6E9780B5F609}" dt="2020-09-20T23:14:46.721" v="91" actId="20577"/>
          <ac:spMkLst>
            <pc:docMk/>
            <pc:sldMk cId="3978052138" sldId="277"/>
            <ac:spMk id="452" creationId="{00000000-0000-0000-0000-000000000000}"/>
          </ac:spMkLst>
        </pc:spChg>
      </pc:sldChg>
      <pc:sldChg chg="modSp add mod">
        <pc:chgData name="Kevin Desai" userId="759d0333-e80f-43e9-9a9d-29343a9d66ae" providerId="ADAL" clId="{D55AB8C6-5738-4486-8F70-6E9780B5F609}" dt="2020-09-20T23:14:51.710" v="93" actId="20577"/>
        <pc:sldMkLst>
          <pc:docMk/>
          <pc:sldMk cId="451067587" sldId="278"/>
        </pc:sldMkLst>
        <pc:spChg chg="mod">
          <ac:chgData name="Kevin Desai" userId="759d0333-e80f-43e9-9a9d-29343a9d66ae" providerId="ADAL" clId="{D55AB8C6-5738-4486-8F70-6E9780B5F609}" dt="2020-09-20T23:14:51.710" v="93" actId="20577"/>
          <ac:spMkLst>
            <pc:docMk/>
            <pc:sldMk cId="451067587" sldId="278"/>
            <ac:spMk id="468" creationId="{00000000-0000-0000-0000-000000000000}"/>
          </ac:spMkLst>
        </pc:spChg>
      </pc:sldChg>
      <pc:sldChg chg="modSp add mod">
        <pc:chgData name="Kevin Desai" userId="759d0333-e80f-43e9-9a9d-29343a9d66ae" providerId="ADAL" clId="{D55AB8C6-5738-4486-8F70-6E9780B5F609}" dt="2020-09-20T23:14:56.456" v="95" actId="20577"/>
        <pc:sldMkLst>
          <pc:docMk/>
          <pc:sldMk cId="2530230088" sldId="279"/>
        </pc:sldMkLst>
        <pc:spChg chg="mod">
          <ac:chgData name="Kevin Desai" userId="759d0333-e80f-43e9-9a9d-29343a9d66ae" providerId="ADAL" clId="{D55AB8C6-5738-4486-8F70-6E9780B5F609}" dt="2020-09-20T23:14:56.456" v="95" actId="20577"/>
          <ac:spMkLst>
            <pc:docMk/>
            <pc:sldMk cId="2530230088" sldId="279"/>
            <ac:spMk id="485" creationId="{00000000-0000-0000-0000-000000000000}"/>
          </ac:spMkLst>
        </pc:spChg>
      </pc:sldChg>
      <pc:sldChg chg="delSp add mod">
        <pc:chgData name="Kevin Desai" userId="759d0333-e80f-43e9-9a9d-29343a9d66ae" providerId="ADAL" clId="{D55AB8C6-5738-4486-8F70-6E9780B5F609}" dt="2020-09-20T23:15:14.919" v="97" actId="478"/>
        <pc:sldMkLst>
          <pc:docMk/>
          <pc:sldMk cId="1075486102" sldId="280"/>
        </pc:sldMkLst>
        <pc:spChg chg="del">
          <ac:chgData name="Kevin Desai" userId="759d0333-e80f-43e9-9a9d-29343a9d66ae" providerId="ADAL" clId="{D55AB8C6-5738-4486-8F70-6E9780B5F609}" dt="2020-09-20T23:15:14.919" v="97" actId="478"/>
          <ac:spMkLst>
            <pc:docMk/>
            <pc:sldMk cId="1075486102" sldId="280"/>
            <ac:spMk id="500" creationId="{00000000-0000-0000-0000-000000000000}"/>
          </ac:spMkLst>
        </pc:spChg>
      </pc:sldChg>
      <pc:sldChg chg="delSp add mod">
        <pc:chgData name="Kevin Desai" userId="759d0333-e80f-43e9-9a9d-29343a9d66ae" providerId="ADAL" clId="{D55AB8C6-5738-4486-8F70-6E9780B5F609}" dt="2020-09-20T23:15:11.602" v="96" actId="478"/>
        <pc:sldMkLst>
          <pc:docMk/>
          <pc:sldMk cId="150156124" sldId="281"/>
        </pc:sldMkLst>
        <pc:spChg chg="del">
          <ac:chgData name="Kevin Desai" userId="759d0333-e80f-43e9-9a9d-29343a9d66ae" providerId="ADAL" clId="{D55AB8C6-5738-4486-8F70-6E9780B5F609}" dt="2020-09-20T23:15:11.602" v="96" actId="478"/>
          <ac:spMkLst>
            <pc:docMk/>
            <pc:sldMk cId="150156124" sldId="281"/>
            <ac:spMk id="520" creationId="{00000000-0000-0000-0000-000000000000}"/>
          </ac:spMkLst>
        </pc:spChg>
      </pc:sldChg>
      <pc:sldChg chg="add">
        <pc:chgData name="Kevin Desai" userId="759d0333-e80f-43e9-9a9d-29343a9d66ae" providerId="ADAL" clId="{D55AB8C6-5738-4486-8F70-6E9780B5F609}" dt="2020-09-20T23:10:35.426" v="9"/>
        <pc:sldMkLst>
          <pc:docMk/>
          <pc:sldMk cId="2026734616" sldId="282"/>
        </pc:sldMkLst>
      </pc:sldChg>
      <pc:sldChg chg="add">
        <pc:chgData name="Kevin Desai" userId="759d0333-e80f-43e9-9a9d-29343a9d66ae" providerId="ADAL" clId="{D55AB8C6-5738-4486-8F70-6E9780B5F609}" dt="2020-09-20T23:10:35.426" v="9"/>
        <pc:sldMkLst>
          <pc:docMk/>
          <pc:sldMk cId="3839616813" sldId="283"/>
        </pc:sldMkLst>
      </pc:sldChg>
      <pc:sldChg chg="add">
        <pc:chgData name="Kevin Desai" userId="759d0333-e80f-43e9-9a9d-29343a9d66ae" providerId="ADAL" clId="{D55AB8C6-5738-4486-8F70-6E9780B5F609}" dt="2020-09-20T23:10:35.426" v="9"/>
        <pc:sldMkLst>
          <pc:docMk/>
          <pc:sldMk cId="3587651601" sldId="284"/>
        </pc:sldMkLst>
      </pc:sldChg>
      <pc:sldChg chg="add del">
        <pc:chgData name="Kevin Desai" userId="759d0333-e80f-43e9-9a9d-29343a9d66ae" providerId="ADAL" clId="{D55AB8C6-5738-4486-8F70-6E9780B5F609}" dt="2020-09-20T23:54:02.217" v="98" actId="47"/>
        <pc:sldMkLst>
          <pc:docMk/>
          <pc:sldMk cId="0" sldId="285"/>
        </pc:sldMkLst>
      </pc:sldChg>
      <pc:sldChg chg="modSp add mod">
        <pc:chgData name="Kevin Desai" userId="759d0333-e80f-43e9-9a9d-29343a9d66ae" providerId="ADAL" clId="{D55AB8C6-5738-4486-8F70-6E9780B5F609}" dt="2020-09-20T23:13:49.860" v="69" actId="20577"/>
        <pc:sldMkLst>
          <pc:docMk/>
          <pc:sldMk cId="3272784817" sldId="286"/>
        </pc:sldMkLst>
        <pc:spChg chg="mod">
          <ac:chgData name="Kevin Desai" userId="759d0333-e80f-43e9-9a9d-29343a9d66ae" providerId="ADAL" clId="{D55AB8C6-5738-4486-8F70-6E9780B5F609}" dt="2020-09-20T23:13:49.860" v="69" actId="20577"/>
          <ac:spMkLst>
            <pc:docMk/>
            <pc:sldMk cId="3272784817" sldId="286"/>
            <ac:spMk id="250" creationId="{00000000-0000-0000-0000-000000000000}"/>
          </ac:spMkLst>
        </pc:spChg>
      </pc:sldChg>
      <pc:sldChg chg="modSp add mod">
        <pc:chgData name="Kevin Desai" userId="759d0333-e80f-43e9-9a9d-29343a9d66ae" providerId="ADAL" clId="{D55AB8C6-5738-4486-8F70-6E9780B5F609}" dt="2020-09-20T23:55:33.911" v="101" actId="14100"/>
        <pc:sldMkLst>
          <pc:docMk/>
          <pc:sldMk cId="1803144788" sldId="287"/>
        </pc:sldMkLst>
        <pc:spChg chg="mod">
          <ac:chgData name="Kevin Desai" userId="759d0333-e80f-43e9-9a9d-29343a9d66ae" providerId="ADAL" clId="{D55AB8C6-5738-4486-8F70-6E9780B5F609}" dt="2020-09-20T23:55:28.012" v="100" actId="1076"/>
          <ac:spMkLst>
            <pc:docMk/>
            <pc:sldMk cId="1803144788" sldId="287"/>
            <ac:spMk id="200" creationId="{81E5A36D-56F2-44D5-912F-C5C9EA3D26ED}"/>
          </ac:spMkLst>
        </pc:spChg>
        <pc:cxnChg chg="mod">
          <ac:chgData name="Kevin Desai" userId="759d0333-e80f-43e9-9a9d-29343a9d66ae" providerId="ADAL" clId="{D55AB8C6-5738-4486-8F70-6E9780B5F609}" dt="2020-09-20T23:55:33.911" v="101" actId="14100"/>
          <ac:cxnSpMkLst>
            <pc:docMk/>
            <pc:sldMk cId="1803144788" sldId="287"/>
            <ac:cxnSpMk id="6" creationId="{CA3C2165-FDBB-46D7-91BD-050C629271B3}"/>
          </ac:cxnSpMkLst>
        </pc:cxnChg>
      </pc:sldChg>
      <pc:sldChg chg="add">
        <pc:chgData name="Kevin Desai" userId="759d0333-e80f-43e9-9a9d-29343a9d66ae" providerId="ADAL" clId="{D55AB8C6-5738-4486-8F70-6E9780B5F609}" dt="2020-09-20T23:54:13.954" v="99"/>
        <pc:sldMkLst>
          <pc:docMk/>
          <pc:sldMk cId="1574771395" sldId="288"/>
        </pc:sldMkLst>
      </pc:sldChg>
      <pc:sldChg chg="add">
        <pc:chgData name="Kevin Desai" userId="759d0333-e80f-43e9-9a9d-29343a9d66ae" providerId="ADAL" clId="{D55AB8C6-5738-4486-8F70-6E9780B5F609}" dt="2020-09-20T23:54:13.954" v="99"/>
        <pc:sldMkLst>
          <pc:docMk/>
          <pc:sldMk cId="3916257298" sldId="289"/>
        </pc:sldMkLst>
      </pc:sldChg>
      <pc:sldChg chg="add">
        <pc:chgData name="Kevin Desai" userId="759d0333-e80f-43e9-9a9d-29343a9d66ae" providerId="ADAL" clId="{D55AB8C6-5738-4486-8F70-6E9780B5F609}" dt="2020-09-20T23:54:13.954" v="99"/>
        <pc:sldMkLst>
          <pc:docMk/>
          <pc:sldMk cId="2033557637" sldId="290"/>
        </pc:sldMkLst>
      </pc:sldChg>
      <pc:sldMasterChg chg="delSldLayout">
        <pc:chgData name="Kevin Desai" userId="759d0333-e80f-43e9-9a9d-29343a9d66ae" providerId="ADAL" clId="{D55AB8C6-5738-4486-8F70-6E9780B5F609}" dt="2020-09-20T23:10:23.249" v="8" actId="47"/>
        <pc:sldMasterMkLst>
          <pc:docMk/>
          <pc:sldMasterMk cId="0" sldId="2147483660"/>
        </pc:sldMasterMkLst>
        <pc:sldLayoutChg chg="del">
          <pc:chgData name="Kevin Desai" userId="759d0333-e80f-43e9-9a9d-29343a9d66ae" providerId="ADAL" clId="{D55AB8C6-5738-4486-8F70-6E9780B5F609}" dt="2020-09-20T23:10:23.249" v="8" actId="47"/>
          <pc:sldLayoutMkLst>
            <pc:docMk/>
            <pc:sldMasterMk cId="0" sldId="2147483660"/>
            <pc:sldLayoutMk cId="1840525655" sldId="2147483661"/>
          </pc:sldLayoutMkLst>
        </pc:sldLayoutChg>
      </pc:sldMasterChg>
    </pc:docChg>
  </pc:docChgLst>
  <pc:docChgLst>
    <pc:chgData name="Kevin Desai" userId="759d0333-e80f-43e9-9a9d-29343a9d66ae" providerId="ADAL" clId="{9D846C72-C9A4-49F6-917F-634FD4CDE56D}"/>
    <pc:docChg chg="undo custSel addSld delSld modSld">
      <pc:chgData name="Kevin Desai" userId="759d0333-e80f-43e9-9a9d-29343a9d66ae" providerId="ADAL" clId="{9D846C72-C9A4-49F6-917F-634FD4CDE56D}" dt="2020-09-20T21:15:57.305" v="199" actId="1076"/>
      <pc:docMkLst>
        <pc:docMk/>
      </pc:docMkLst>
      <pc:sldChg chg="modSp mod">
        <pc:chgData name="Kevin Desai" userId="759d0333-e80f-43e9-9a9d-29343a9d66ae" providerId="ADAL" clId="{9D846C72-C9A4-49F6-917F-634FD4CDE56D}" dt="2020-09-20T20:53:26.122" v="16" actId="20577"/>
        <pc:sldMkLst>
          <pc:docMk/>
          <pc:sldMk cId="0" sldId="256"/>
        </pc:sldMkLst>
        <pc:spChg chg="mod">
          <ac:chgData name="Kevin Desai" userId="759d0333-e80f-43e9-9a9d-29343a9d66ae" providerId="ADAL" clId="{9D846C72-C9A4-49F6-917F-634FD4CDE56D}" dt="2020-09-20T20:53:26.122" v="16" actId="20577"/>
          <ac:spMkLst>
            <pc:docMk/>
            <pc:sldMk cId="0" sldId="256"/>
            <ac:spMk id="61" creationId="{00000000-0000-0000-0000-000000000000}"/>
          </ac:spMkLst>
        </pc:spChg>
      </pc:sldChg>
      <pc:sldChg chg="modSp add del mod">
        <pc:chgData name="Kevin Desai" userId="759d0333-e80f-43e9-9a9d-29343a9d66ae" providerId="ADAL" clId="{9D846C72-C9A4-49F6-917F-634FD4CDE56D}" dt="2020-09-20T21:00:57.471" v="41" actId="20577"/>
        <pc:sldMkLst>
          <pc:docMk/>
          <pc:sldMk cId="0" sldId="258"/>
        </pc:sldMkLst>
        <pc:spChg chg="mod">
          <ac:chgData name="Kevin Desai" userId="759d0333-e80f-43e9-9a9d-29343a9d66ae" providerId="ADAL" clId="{9D846C72-C9A4-49F6-917F-634FD4CDE56D}" dt="2020-09-20T21:00:57.471" v="41" actId="20577"/>
          <ac:spMkLst>
            <pc:docMk/>
            <pc:sldMk cId="0" sldId="258"/>
            <ac:spMk id="75" creationId="{00000000-0000-0000-0000-000000000000}"/>
          </ac:spMkLst>
        </pc:spChg>
      </pc:sldChg>
      <pc:sldChg chg="add del">
        <pc:chgData name="Kevin Desai" userId="759d0333-e80f-43e9-9a9d-29343a9d66ae" providerId="ADAL" clId="{9D846C72-C9A4-49F6-917F-634FD4CDE56D}" dt="2020-09-20T21:02:38.771" v="47" actId="47"/>
        <pc:sldMkLst>
          <pc:docMk/>
          <pc:sldMk cId="0" sldId="259"/>
        </pc:sldMkLst>
      </pc:sldChg>
      <pc:sldChg chg="add del">
        <pc:chgData name="Kevin Desai" userId="759d0333-e80f-43e9-9a9d-29343a9d66ae" providerId="ADAL" clId="{9D846C72-C9A4-49F6-917F-634FD4CDE56D}" dt="2020-09-20T21:00:11.100" v="19"/>
        <pc:sldMkLst>
          <pc:docMk/>
          <pc:sldMk cId="0" sldId="260"/>
        </pc:sldMkLst>
      </pc:sldChg>
      <pc:sldChg chg="delSp modSp add del mod">
        <pc:chgData name="Kevin Desai" userId="759d0333-e80f-43e9-9a9d-29343a9d66ae" providerId="ADAL" clId="{9D846C72-C9A4-49F6-917F-634FD4CDE56D}" dt="2020-09-20T21:01:59.670" v="43" actId="1076"/>
        <pc:sldMkLst>
          <pc:docMk/>
          <pc:sldMk cId="0" sldId="261"/>
        </pc:sldMkLst>
        <pc:spChg chg="mod">
          <ac:chgData name="Kevin Desai" userId="759d0333-e80f-43e9-9a9d-29343a9d66ae" providerId="ADAL" clId="{9D846C72-C9A4-49F6-917F-634FD4CDE56D}" dt="2020-09-20T21:01:59.670" v="43" actId="1076"/>
          <ac:spMkLst>
            <pc:docMk/>
            <pc:sldMk cId="0" sldId="261"/>
            <ac:spMk id="108" creationId="{00000000-0000-0000-0000-000000000000}"/>
          </ac:spMkLst>
        </pc:spChg>
        <pc:spChg chg="del">
          <ac:chgData name="Kevin Desai" userId="759d0333-e80f-43e9-9a9d-29343a9d66ae" providerId="ADAL" clId="{9D846C72-C9A4-49F6-917F-634FD4CDE56D}" dt="2020-09-20T21:01:54.135" v="42" actId="478"/>
          <ac:spMkLst>
            <pc:docMk/>
            <pc:sldMk cId="0" sldId="261"/>
            <ac:spMk id="109" creationId="{00000000-0000-0000-0000-000000000000}"/>
          </ac:spMkLst>
        </pc:spChg>
      </pc:sldChg>
      <pc:sldChg chg="delSp modSp add del mod">
        <pc:chgData name="Kevin Desai" userId="759d0333-e80f-43e9-9a9d-29343a9d66ae" providerId="ADAL" clId="{9D846C72-C9A4-49F6-917F-634FD4CDE56D}" dt="2020-09-20T21:02:26.808" v="45" actId="1076"/>
        <pc:sldMkLst>
          <pc:docMk/>
          <pc:sldMk cId="0" sldId="262"/>
        </pc:sldMkLst>
        <pc:spChg chg="del">
          <ac:chgData name="Kevin Desai" userId="759d0333-e80f-43e9-9a9d-29343a9d66ae" providerId="ADAL" clId="{9D846C72-C9A4-49F6-917F-634FD4CDE56D}" dt="2020-09-20T21:02:15.165" v="44" actId="478"/>
          <ac:spMkLst>
            <pc:docMk/>
            <pc:sldMk cId="0" sldId="262"/>
            <ac:spMk id="116" creationId="{00000000-0000-0000-0000-000000000000}"/>
          </ac:spMkLst>
        </pc:spChg>
        <pc:spChg chg="mod">
          <ac:chgData name="Kevin Desai" userId="759d0333-e80f-43e9-9a9d-29343a9d66ae" providerId="ADAL" clId="{9D846C72-C9A4-49F6-917F-634FD4CDE56D}" dt="2020-09-20T21:02:26.808" v="45" actId="1076"/>
          <ac:spMkLst>
            <pc:docMk/>
            <pc:sldMk cId="0" sldId="262"/>
            <ac:spMk id="119" creationId="{00000000-0000-0000-0000-000000000000}"/>
          </ac:spMkLst>
        </pc:spChg>
      </pc:sldChg>
      <pc:sldChg chg="addSp delSp modSp add mod">
        <pc:chgData name="Kevin Desai" userId="759d0333-e80f-43e9-9a9d-29343a9d66ae" providerId="ADAL" clId="{9D846C72-C9A4-49F6-917F-634FD4CDE56D}" dt="2020-09-20T21:07:29.081" v="54" actId="1076"/>
        <pc:sldMkLst>
          <pc:docMk/>
          <pc:sldMk cId="0" sldId="263"/>
        </pc:sldMkLst>
        <pc:spChg chg="mod">
          <ac:chgData name="Kevin Desai" userId="759d0333-e80f-43e9-9a9d-29343a9d66ae" providerId="ADAL" clId="{9D846C72-C9A4-49F6-917F-634FD4CDE56D}" dt="2020-09-20T21:07:27.018" v="53" actId="14100"/>
          <ac:spMkLst>
            <pc:docMk/>
            <pc:sldMk cId="0" sldId="263"/>
            <ac:spMk id="125" creationId="{00000000-0000-0000-0000-000000000000}"/>
          </ac:spMkLst>
        </pc:spChg>
        <pc:spChg chg="del">
          <ac:chgData name="Kevin Desai" userId="759d0333-e80f-43e9-9a9d-29343a9d66ae" providerId="ADAL" clId="{9D846C72-C9A4-49F6-917F-634FD4CDE56D}" dt="2020-09-20T21:02:33.688" v="46" actId="478"/>
          <ac:spMkLst>
            <pc:docMk/>
            <pc:sldMk cId="0" sldId="263"/>
            <ac:spMk id="126" creationId="{00000000-0000-0000-0000-000000000000}"/>
          </ac:spMkLst>
        </pc:spChg>
        <pc:picChg chg="add mod">
          <ac:chgData name="Kevin Desai" userId="759d0333-e80f-43e9-9a9d-29343a9d66ae" providerId="ADAL" clId="{9D846C72-C9A4-49F6-917F-634FD4CDE56D}" dt="2020-09-20T21:07:29.081" v="54" actId="1076"/>
          <ac:picMkLst>
            <pc:docMk/>
            <pc:sldMk cId="0" sldId="263"/>
            <ac:picMk id="2" creationId="{9E0E6084-96BE-4A1E-93FB-D8B0C769CF78}"/>
          </ac:picMkLst>
        </pc:picChg>
        <pc:picChg chg="del">
          <ac:chgData name="Kevin Desai" userId="759d0333-e80f-43e9-9a9d-29343a9d66ae" providerId="ADAL" clId="{9D846C72-C9A4-49F6-917F-634FD4CDE56D}" dt="2020-09-20T21:07:00.004" v="48" actId="478"/>
          <ac:picMkLst>
            <pc:docMk/>
            <pc:sldMk cId="0" sldId="263"/>
            <ac:picMk id="128" creationId="{00000000-0000-0000-0000-000000000000}"/>
          </ac:picMkLst>
        </pc:picChg>
      </pc:sldChg>
      <pc:sldChg chg="add del">
        <pc:chgData name="Kevin Desai" userId="759d0333-e80f-43e9-9a9d-29343a9d66ae" providerId="ADAL" clId="{9D846C72-C9A4-49F6-917F-634FD4CDE56D}" dt="2020-09-20T21:07:32.452" v="55" actId="47"/>
        <pc:sldMkLst>
          <pc:docMk/>
          <pc:sldMk cId="0" sldId="264"/>
        </pc:sldMkLst>
      </pc:sldChg>
      <pc:sldChg chg="modSp add mod">
        <pc:chgData name="Kevin Desai" userId="759d0333-e80f-43e9-9a9d-29343a9d66ae" providerId="ADAL" clId="{9D846C72-C9A4-49F6-917F-634FD4CDE56D}" dt="2020-09-20T21:08:24.727" v="76" actId="1076"/>
        <pc:sldMkLst>
          <pc:docMk/>
          <pc:sldMk cId="0" sldId="265"/>
        </pc:sldMkLst>
        <pc:spChg chg="mod">
          <ac:chgData name="Kevin Desai" userId="759d0333-e80f-43e9-9a9d-29343a9d66ae" providerId="ADAL" clId="{9D846C72-C9A4-49F6-917F-634FD4CDE56D}" dt="2020-09-20T21:08:24.727" v="76" actId="1076"/>
          <ac:spMkLst>
            <pc:docMk/>
            <pc:sldMk cId="0" sldId="265"/>
            <ac:spMk id="142" creationId="{00000000-0000-0000-0000-000000000000}"/>
          </ac:spMkLst>
        </pc:spChg>
      </pc:sldChg>
      <pc:sldChg chg="add del">
        <pc:chgData name="Kevin Desai" userId="759d0333-e80f-43e9-9a9d-29343a9d66ae" providerId="ADAL" clId="{9D846C72-C9A4-49F6-917F-634FD4CDE56D}" dt="2020-09-20T21:08:30.997" v="77" actId="47"/>
        <pc:sldMkLst>
          <pc:docMk/>
          <pc:sldMk cId="0" sldId="266"/>
        </pc:sldMkLst>
      </pc:sldChg>
      <pc:sldChg chg="addSp delSp modSp add mod">
        <pc:chgData name="Kevin Desai" userId="759d0333-e80f-43e9-9a9d-29343a9d66ae" providerId="ADAL" clId="{9D846C72-C9A4-49F6-917F-634FD4CDE56D}" dt="2020-09-20T21:11:27.755" v="128" actId="1076"/>
        <pc:sldMkLst>
          <pc:docMk/>
          <pc:sldMk cId="0" sldId="267"/>
        </pc:sldMkLst>
        <pc:spChg chg="add mod">
          <ac:chgData name="Kevin Desai" userId="759d0333-e80f-43e9-9a9d-29343a9d66ae" providerId="ADAL" clId="{9D846C72-C9A4-49F6-917F-634FD4CDE56D}" dt="2020-09-20T21:11:27.755" v="128" actId="1076"/>
          <ac:spMkLst>
            <pc:docMk/>
            <pc:sldMk cId="0" sldId="267"/>
            <ac:spMk id="2" creationId="{07144600-DE3F-45F3-83A9-3A559043A30E}"/>
          </ac:spMkLst>
        </pc:spChg>
        <pc:spChg chg="mod">
          <ac:chgData name="Kevin Desai" userId="759d0333-e80f-43e9-9a9d-29343a9d66ae" providerId="ADAL" clId="{9D846C72-C9A4-49F6-917F-634FD4CDE56D}" dt="2020-09-20T21:09:12.677" v="84" actId="1076"/>
          <ac:spMkLst>
            <pc:docMk/>
            <pc:sldMk cId="0" sldId="267"/>
            <ac:spMk id="156" creationId="{00000000-0000-0000-0000-000000000000}"/>
          </ac:spMkLst>
        </pc:spChg>
        <pc:spChg chg="mod">
          <ac:chgData name="Kevin Desai" userId="759d0333-e80f-43e9-9a9d-29343a9d66ae" providerId="ADAL" clId="{9D846C72-C9A4-49F6-917F-634FD4CDE56D}" dt="2020-09-20T21:09:30.699" v="91" actId="1076"/>
          <ac:spMkLst>
            <pc:docMk/>
            <pc:sldMk cId="0" sldId="267"/>
            <ac:spMk id="157" creationId="{00000000-0000-0000-0000-000000000000}"/>
          </ac:spMkLst>
        </pc:spChg>
        <pc:spChg chg="add del mod">
          <ac:chgData name="Kevin Desai" userId="759d0333-e80f-43e9-9a9d-29343a9d66ae" providerId="ADAL" clId="{9D846C72-C9A4-49F6-917F-634FD4CDE56D}" dt="2020-09-20T21:11:01.595" v="125" actId="478"/>
          <ac:spMkLst>
            <pc:docMk/>
            <pc:sldMk cId="0" sldId="267"/>
            <ac:spMk id="158" creationId="{00000000-0000-0000-0000-000000000000}"/>
          </ac:spMkLst>
        </pc:spChg>
      </pc:sldChg>
      <pc:sldChg chg="modSp add mod">
        <pc:chgData name="Kevin Desai" userId="759d0333-e80f-43e9-9a9d-29343a9d66ae" providerId="ADAL" clId="{9D846C72-C9A4-49F6-917F-634FD4CDE56D}" dt="2020-09-20T21:15:03.832" v="180" actId="14100"/>
        <pc:sldMkLst>
          <pc:docMk/>
          <pc:sldMk cId="0" sldId="268"/>
        </pc:sldMkLst>
        <pc:spChg chg="mod">
          <ac:chgData name="Kevin Desai" userId="759d0333-e80f-43e9-9a9d-29343a9d66ae" providerId="ADAL" clId="{9D846C72-C9A4-49F6-917F-634FD4CDE56D}" dt="2020-09-20T21:14:06.163" v="163" actId="1076"/>
          <ac:spMkLst>
            <pc:docMk/>
            <pc:sldMk cId="0" sldId="268"/>
            <ac:spMk id="165" creationId="{00000000-0000-0000-0000-000000000000}"/>
          </ac:spMkLst>
        </pc:spChg>
        <pc:spChg chg="mod">
          <ac:chgData name="Kevin Desai" userId="759d0333-e80f-43e9-9a9d-29343a9d66ae" providerId="ADAL" clId="{9D846C72-C9A4-49F6-917F-634FD4CDE56D}" dt="2020-09-20T21:14:15.773" v="164" actId="1076"/>
          <ac:spMkLst>
            <pc:docMk/>
            <pc:sldMk cId="0" sldId="268"/>
            <ac:spMk id="166" creationId="{00000000-0000-0000-0000-000000000000}"/>
          </ac:spMkLst>
        </pc:spChg>
        <pc:spChg chg="mod">
          <ac:chgData name="Kevin Desai" userId="759d0333-e80f-43e9-9a9d-29343a9d66ae" providerId="ADAL" clId="{9D846C72-C9A4-49F6-917F-634FD4CDE56D}" dt="2020-09-20T21:15:03.832" v="180" actId="14100"/>
          <ac:spMkLst>
            <pc:docMk/>
            <pc:sldMk cId="0" sldId="268"/>
            <ac:spMk id="168" creationId="{00000000-0000-0000-0000-000000000000}"/>
          </ac:spMkLst>
        </pc:spChg>
      </pc:sldChg>
      <pc:sldChg chg="modSp add mod">
        <pc:chgData name="Kevin Desai" userId="759d0333-e80f-43e9-9a9d-29343a9d66ae" providerId="ADAL" clId="{9D846C72-C9A4-49F6-917F-634FD4CDE56D}" dt="2020-09-20T21:15:57.305" v="199" actId="1076"/>
        <pc:sldMkLst>
          <pc:docMk/>
          <pc:sldMk cId="0" sldId="269"/>
        </pc:sldMkLst>
        <pc:spChg chg="mod">
          <ac:chgData name="Kevin Desai" userId="759d0333-e80f-43e9-9a9d-29343a9d66ae" providerId="ADAL" clId="{9D846C72-C9A4-49F6-917F-634FD4CDE56D}" dt="2020-09-20T21:15:57.305" v="199" actId="1076"/>
          <ac:spMkLst>
            <pc:docMk/>
            <pc:sldMk cId="0" sldId="269"/>
            <ac:spMk id="175" creationId="{00000000-0000-0000-0000-000000000000}"/>
          </ac:spMkLst>
        </pc:spChg>
        <pc:spChg chg="mod">
          <ac:chgData name="Kevin Desai" userId="759d0333-e80f-43e9-9a9d-29343a9d66ae" providerId="ADAL" clId="{9D846C72-C9A4-49F6-917F-634FD4CDE56D}" dt="2020-09-20T21:15:51.429" v="198" actId="1076"/>
          <ac:spMkLst>
            <pc:docMk/>
            <pc:sldMk cId="0" sldId="269"/>
            <ac:spMk id="176" creationId="{00000000-0000-0000-0000-000000000000}"/>
          </ac:spMkLst>
        </pc:spChg>
      </pc:sldChg>
      <pc:sldMasterChg chg="delSldLayout">
        <pc:chgData name="Kevin Desai" userId="759d0333-e80f-43e9-9a9d-29343a9d66ae" providerId="ADAL" clId="{9D846C72-C9A4-49F6-917F-634FD4CDE56D}" dt="2020-09-20T21:00:09.709" v="18" actId="47"/>
        <pc:sldMasterMkLst>
          <pc:docMk/>
          <pc:sldMasterMk cId="0" sldId="2147483660"/>
        </pc:sldMasterMkLst>
        <pc:sldLayoutChg chg="del">
          <pc:chgData name="Kevin Desai" userId="759d0333-e80f-43e9-9a9d-29343a9d66ae" providerId="ADAL" clId="{9D846C72-C9A4-49F6-917F-634FD4CDE56D}" dt="2020-09-20T21:00:09.709" v="18" actId="47"/>
          <pc:sldLayoutMkLst>
            <pc:docMk/>
            <pc:sldMasterMk cId="0" sldId="2147483660"/>
            <pc:sldLayoutMk cId="2036589295" sldId="2147483661"/>
          </pc:sldLayoutMkLst>
        </pc:sldLayoutChg>
      </pc:sldMasterChg>
    </pc:docChg>
  </pc:docChgLst>
  <pc:docChgLst>
    <pc:chgData name="Kevin Desai" userId="759d0333-e80f-43e9-9a9d-29343a9d66ae" providerId="ADAL" clId="{E9934BCD-2EB4-474F-87CD-EA61DDE0132B}"/>
    <pc:docChg chg="undo custSel addSld delSld modSld">
      <pc:chgData name="Kevin Desai" userId="759d0333-e80f-43e9-9a9d-29343a9d66ae" providerId="ADAL" clId="{E9934BCD-2EB4-474F-87CD-EA61DDE0132B}" dt="2020-11-06T17:10:30.828" v="801" actId="20577"/>
      <pc:docMkLst>
        <pc:docMk/>
      </pc:docMkLst>
      <pc:sldChg chg="modSp mod">
        <pc:chgData name="Kevin Desai" userId="759d0333-e80f-43e9-9a9d-29343a9d66ae" providerId="ADAL" clId="{E9934BCD-2EB4-474F-87CD-EA61DDE0132B}" dt="2020-11-06T17:10:30.828" v="801" actId="20577"/>
        <pc:sldMkLst>
          <pc:docMk/>
          <pc:sldMk cId="0" sldId="256"/>
        </pc:sldMkLst>
        <pc:spChg chg="mod">
          <ac:chgData name="Kevin Desai" userId="759d0333-e80f-43e9-9a9d-29343a9d66ae" providerId="ADAL" clId="{E9934BCD-2EB4-474F-87CD-EA61DDE0132B}" dt="2020-11-06T17:10:30.828" v="801" actId="20577"/>
          <ac:spMkLst>
            <pc:docMk/>
            <pc:sldMk cId="0" sldId="256"/>
            <ac:spMk id="61" creationId="{00000000-0000-0000-0000-000000000000}"/>
          </ac:spMkLst>
        </pc:spChg>
      </pc:sldChg>
      <pc:sldChg chg="del">
        <pc:chgData name="Kevin Desai" userId="759d0333-e80f-43e9-9a9d-29343a9d66ae" providerId="ADAL" clId="{E9934BCD-2EB4-474F-87CD-EA61DDE0132B}" dt="2020-11-06T15:56:06.906" v="12" actId="47"/>
        <pc:sldMkLst>
          <pc:docMk/>
          <pc:sldMk cId="0" sldId="258"/>
        </pc:sldMkLst>
      </pc:sldChg>
      <pc:sldChg chg="del">
        <pc:chgData name="Kevin Desai" userId="759d0333-e80f-43e9-9a9d-29343a9d66ae" providerId="ADAL" clId="{E9934BCD-2EB4-474F-87CD-EA61DDE0132B}" dt="2020-11-06T15:56:06.906" v="12" actId="47"/>
        <pc:sldMkLst>
          <pc:docMk/>
          <pc:sldMk cId="0" sldId="260"/>
        </pc:sldMkLst>
      </pc:sldChg>
      <pc:sldChg chg="del">
        <pc:chgData name="Kevin Desai" userId="759d0333-e80f-43e9-9a9d-29343a9d66ae" providerId="ADAL" clId="{E9934BCD-2EB4-474F-87CD-EA61DDE0132B}" dt="2020-11-06T15:56:06.906" v="12" actId="47"/>
        <pc:sldMkLst>
          <pc:docMk/>
          <pc:sldMk cId="0" sldId="261"/>
        </pc:sldMkLst>
      </pc:sldChg>
      <pc:sldChg chg="del">
        <pc:chgData name="Kevin Desai" userId="759d0333-e80f-43e9-9a9d-29343a9d66ae" providerId="ADAL" clId="{E9934BCD-2EB4-474F-87CD-EA61DDE0132B}" dt="2020-11-06T15:56:06.906" v="12" actId="47"/>
        <pc:sldMkLst>
          <pc:docMk/>
          <pc:sldMk cId="0" sldId="262"/>
        </pc:sldMkLst>
      </pc:sldChg>
      <pc:sldChg chg="del">
        <pc:chgData name="Kevin Desai" userId="759d0333-e80f-43e9-9a9d-29343a9d66ae" providerId="ADAL" clId="{E9934BCD-2EB4-474F-87CD-EA61DDE0132B}" dt="2020-11-06T15:56:06.906" v="12" actId="47"/>
        <pc:sldMkLst>
          <pc:docMk/>
          <pc:sldMk cId="0" sldId="264"/>
        </pc:sldMkLst>
      </pc:sldChg>
      <pc:sldChg chg="del">
        <pc:chgData name="Kevin Desai" userId="759d0333-e80f-43e9-9a9d-29343a9d66ae" providerId="ADAL" clId="{E9934BCD-2EB4-474F-87CD-EA61DDE0132B}" dt="2020-11-06T15:56:06.906" v="12" actId="47"/>
        <pc:sldMkLst>
          <pc:docMk/>
          <pc:sldMk cId="0" sldId="265"/>
        </pc:sldMkLst>
      </pc:sldChg>
      <pc:sldChg chg="del">
        <pc:chgData name="Kevin Desai" userId="759d0333-e80f-43e9-9a9d-29343a9d66ae" providerId="ADAL" clId="{E9934BCD-2EB4-474F-87CD-EA61DDE0132B}" dt="2020-11-06T15:56:06.906" v="12" actId="47"/>
        <pc:sldMkLst>
          <pc:docMk/>
          <pc:sldMk cId="0" sldId="266"/>
        </pc:sldMkLst>
      </pc:sldChg>
      <pc:sldChg chg="add">
        <pc:chgData name="Kevin Desai" userId="759d0333-e80f-43e9-9a9d-29343a9d66ae" providerId="ADAL" clId="{E9934BCD-2EB4-474F-87CD-EA61DDE0132B}" dt="2020-11-06T16:47:09.251" v="13"/>
        <pc:sldMkLst>
          <pc:docMk/>
          <pc:sldMk cId="0" sldId="268"/>
        </pc:sldMkLst>
      </pc:sldChg>
      <pc:sldChg chg="delSp modSp add mod">
        <pc:chgData name="Kevin Desai" userId="759d0333-e80f-43e9-9a9d-29343a9d66ae" providerId="ADAL" clId="{E9934BCD-2EB4-474F-87CD-EA61DDE0132B}" dt="2020-11-06T16:57:45.292" v="383" actId="478"/>
        <pc:sldMkLst>
          <pc:docMk/>
          <pc:sldMk cId="0" sldId="269"/>
        </pc:sldMkLst>
        <pc:spChg chg="mod">
          <ac:chgData name="Kevin Desai" userId="759d0333-e80f-43e9-9a9d-29343a9d66ae" providerId="ADAL" clId="{E9934BCD-2EB4-474F-87CD-EA61DDE0132B}" dt="2020-11-06T16:49:35.840" v="116" actId="20577"/>
          <ac:spMkLst>
            <pc:docMk/>
            <pc:sldMk cId="0" sldId="269"/>
            <ac:spMk id="305" creationId="{00000000-0000-0000-0000-000000000000}"/>
          </ac:spMkLst>
        </pc:spChg>
        <pc:spChg chg="mod">
          <ac:chgData name="Kevin Desai" userId="759d0333-e80f-43e9-9a9d-29343a9d66ae" providerId="ADAL" clId="{E9934BCD-2EB4-474F-87CD-EA61DDE0132B}" dt="2020-11-06T16:49:11.760" v="99" actId="403"/>
          <ac:spMkLst>
            <pc:docMk/>
            <pc:sldMk cId="0" sldId="269"/>
            <ac:spMk id="306" creationId="{00000000-0000-0000-0000-000000000000}"/>
          </ac:spMkLst>
        </pc:spChg>
        <pc:spChg chg="mod">
          <ac:chgData name="Kevin Desai" userId="759d0333-e80f-43e9-9a9d-29343a9d66ae" providerId="ADAL" clId="{E9934BCD-2EB4-474F-87CD-EA61DDE0132B}" dt="2020-11-06T16:48:15.356" v="74" actId="1035"/>
          <ac:spMkLst>
            <pc:docMk/>
            <pc:sldMk cId="0" sldId="269"/>
            <ac:spMk id="307" creationId="{00000000-0000-0000-0000-000000000000}"/>
          </ac:spMkLst>
        </pc:spChg>
        <pc:spChg chg="mod">
          <ac:chgData name="Kevin Desai" userId="759d0333-e80f-43e9-9a9d-29343a9d66ae" providerId="ADAL" clId="{E9934BCD-2EB4-474F-87CD-EA61DDE0132B}" dt="2020-11-06T16:48:15.356" v="74" actId="1035"/>
          <ac:spMkLst>
            <pc:docMk/>
            <pc:sldMk cId="0" sldId="269"/>
            <ac:spMk id="309" creationId="{00000000-0000-0000-0000-000000000000}"/>
          </ac:spMkLst>
        </pc:spChg>
        <pc:spChg chg="mod">
          <ac:chgData name="Kevin Desai" userId="759d0333-e80f-43e9-9a9d-29343a9d66ae" providerId="ADAL" clId="{E9934BCD-2EB4-474F-87CD-EA61DDE0132B}" dt="2020-11-06T16:48:15.356" v="74" actId="1035"/>
          <ac:spMkLst>
            <pc:docMk/>
            <pc:sldMk cId="0" sldId="269"/>
            <ac:spMk id="310" creationId="{00000000-0000-0000-0000-000000000000}"/>
          </ac:spMkLst>
        </pc:spChg>
        <pc:spChg chg="mod">
          <ac:chgData name="Kevin Desai" userId="759d0333-e80f-43e9-9a9d-29343a9d66ae" providerId="ADAL" clId="{E9934BCD-2EB4-474F-87CD-EA61DDE0132B}" dt="2020-11-06T16:48:15.356" v="74" actId="1035"/>
          <ac:spMkLst>
            <pc:docMk/>
            <pc:sldMk cId="0" sldId="269"/>
            <ac:spMk id="312" creationId="{00000000-0000-0000-0000-000000000000}"/>
          </ac:spMkLst>
        </pc:spChg>
        <pc:spChg chg="mod">
          <ac:chgData name="Kevin Desai" userId="759d0333-e80f-43e9-9a9d-29343a9d66ae" providerId="ADAL" clId="{E9934BCD-2EB4-474F-87CD-EA61DDE0132B}" dt="2020-11-06T16:48:15.356" v="74" actId="1035"/>
          <ac:spMkLst>
            <pc:docMk/>
            <pc:sldMk cId="0" sldId="269"/>
            <ac:spMk id="315" creationId="{00000000-0000-0000-0000-000000000000}"/>
          </ac:spMkLst>
        </pc:spChg>
        <pc:spChg chg="mod">
          <ac:chgData name="Kevin Desai" userId="759d0333-e80f-43e9-9a9d-29343a9d66ae" providerId="ADAL" clId="{E9934BCD-2EB4-474F-87CD-EA61DDE0132B}" dt="2020-11-06T16:48:15.356" v="74" actId="1035"/>
          <ac:spMkLst>
            <pc:docMk/>
            <pc:sldMk cId="0" sldId="269"/>
            <ac:spMk id="317" creationId="{00000000-0000-0000-0000-000000000000}"/>
          </ac:spMkLst>
        </pc:spChg>
        <pc:spChg chg="mod">
          <ac:chgData name="Kevin Desai" userId="759d0333-e80f-43e9-9a9d-29343a9d66ae" providerId="ADAL" clId="{E9934BCD-2EB4-474F-87CD-EA61DDE0132B}" dt="2020-11-06T16:48:15.356" v="74" actId="1035"/>
          <ac:spMkLst>
            <pc:docMk/>
            <pc:sldMk cId="0" sldId="269"/>
            <ac:spMk id="318" creationId="{00000000-0000-0000-0000-000000000000}"/>
          </ac:spMkLst>
        </pc:spChg>
        <pc:spChg chg="mod">
          <ac:chgData name="Kevin Desai" userId="759d0333-e80f-43e9-9a9d-29343a9d66ae" providerId="ADAL" clId="{E9934BCD-2EB4-474F-87CD-EA61DDE0132B}" dt="2020-11-06T16:48:15.356" v="74" actId="1035"/>
          <ac:spMkLst>
            <pc:docMk/>
            <pc:sldMk cId="0" sldId="269"/>
            <ac:spMk id="320" creationId="{00000000-0000-0000-0000-000000000000}"/>
          </ac:spMkLst>
        </pc:spChg>
        <pc:spChg chg="mod">
          <ac:chgData name="Kevin Desai" userId="759d0333-e80f-43e9-9a9d-29343a9d66ae" providerId="ADAL" clId="{E9934BCD-2EB4-474F-87CD-EA61DDE0132B}" dt="2020-11-06T16:48:15.356" v="74" actId="1035"/>
          <ac:spMkLst>
            <pc:docMk/>
            <pc:sldMk cId="0" sldId="269"/>
            <ac:spMk id="323" creationId="{00000000-0000-0000-0000-000000000000}"/>
          </ac:spMkLst>
        </pc:spChg>
        <pc:spChg chg="mod">
          <ac:chgData name="Kevin Desai" userId="759d0333-e80f-43e9-9a9d-29343a9d66ae" providerId="ADAL" clId="{E9934BCD-2EB4-474F-87CD-EA61DDE0132B}" dt="2020-11-06T16:48:15.356" v="74" actId="1035"/>
          <ac:spMkLst>
            <pc:docMk/>
            <pc:sldMk cId="0" sldId="269"/>
            <ac:spMk id="324" creationId="{00000000-0000-0000-0000-000000000000}"/>
          </ac:spMkLst>
        </pc:spChg>
        <pc:spChg chg="mod">
          <ac:chgData name="Kevin Desai" userId="759d0333-e80f-43e9-9a9d-29343a9d66ae" providerId="ADAL" clId="{E9934BCD-2EB4-474F-87CD-EA61DDE0132B}" dt="2020-11-06T16:48:15.356" v="74" actId="1035"/>
          <ac:spMkLst>
            <pc:docMk/>
            <pc:sldMk cId="0" sldId="269"/>
            <ac:spMk id="326" creationId="{00000000-0000-0000-0000-000000000000}"/>
          </ac:spMkLst>
        </pc:spChg>
        <pc:spChg chg="mod">
          <ac:chgData name="Kevin Desai" userId="759d0333-e80f-43e9-9a9d-29343a9d66ae" providerId="ADAL" clId="{E9934BCD-2EB4-474F-87CD-EA61DDE0132B}" dt="2020-11-06T16:48:15.356" v="74" actId="1035"/>
          <ac:spMkLst>
            <pc:docMk/>
            <pc:sldMk cId="0" sldId="269"/>
            <ac:spMk id="328" creationId="{00000000-0000-0000-0000-000000000000}"/>
          </ac:spMkLst>
        </pc:spChg>
        <pc:spChg chg="mod">
          <ac:chgData name="Kevin Desai" userId="759d0333-e80f-43e9-9a9d-29343a9d66ae" providerId="ADAL" clId="{E9934BCD-2EB4-474F-87CD-EA61DDE0132B}" dt="2020-11-06T16:48:15.356" v="74" actId="1035"/>
          <ac:spMkLst>
            <pc:docMk/>
            <pc:sldMk cId="0" sldId="269"/>
            <ac:spMk id="330" creationId="{00000000-0000-0000-0000-000000000000}"/>
          </ac:spMkLst>
        </pc:spChg>
        <pc:spChg chg="mod">
          <ac:chgData name="Kevin Desai" userId="759d0333-e80f-43e9-9a9d-29343a9d66ae" providerId="ADAL" clId="{E9934BCD-2EB4-474F-87CD-EA61DDE0132B}" dt="2020-11-06T16:48:15.356" v="74" actId="1035"/>
          <ac:spMkLst>
            <pc:docMk/>
            <pc:sldMk cId="0" sldId="269"/>
            <ac:spMk id="332" creationId="{00000000-0000-0000-0000-000000000000}"/>
          </ac:spMkLst>
        </pc:spChg>
        <pc:spChg chg="del">
          <ac:chgData name="Kevin Desai" userId="759d0333-e80f-43e9-9a9d-29343a9d66ae" providerId="ADAL" clId="{E9934BCD-2EB4-474F-87CD-EA61DDE0132B}" dt="2020-11-06T16:57:45.292" v="383" actId="478"/>
          <ac:spMkLst>
            <pc:docMk/>
            <pc:sldMk cId="0" sldId="269"/>
            <ac:spMk id="333" creationId="{00000000-0000-0000-0000-000000000000}"/>
          </ac:spMkLst>
        </pc:spChg>
        <pc:cxnChg chg="mod">
          <ac:chgData name="Kevin Desai" userId="759d0333-e80f-43e9-9a9d-29343a9d66ae" providerId="ADAL" clId="{E9934BCD-2EB4-474F-87CD-EA61DDE0132B}" dt="2020-11-06T16:48:15.356" v="74" actId="1035"/>
          <ac:cxnSpMkLst>
            <pc:docMk/>
            <pc:sldMk cId="0" sldId="269"/>
            <ac:cxnSpMk id="308"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11"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13"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14"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16"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19"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21"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22"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25"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27"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29" creationId="{00000000-0000-0000-0000-000000000000}"/>
          </ac:cxnSpMkLst>
        </pc:cxnChg>
        <pc:cxnChg chg="mod">
          <ac:chgData name="Kevin Desai" userId="759d0333-e80f-43e9-9a9d-29343a9d66ae" providerId="ADAL" clId="{E9934BCD-2EB4-474F-87CD-EA61DDE0132B}" dt="2020-11-06T16:48:15.356" v="74" actId="1035"/>
          <ac:cxnSpMkLst>
            <pc:docMk/>
            <pc:sldMk cId="0" sldId="269"/>
            <ac:cxnSpMk id="331" creationId="{00000000-0000-0000-0000-000000000000}"/>
          </ac:cxnSpMkLst>
        </pc:cxnChg>
      </pc:sldChg>
      <pc:sldChg chg="modSp add mod">
        <pc:chgData name="Kevin Desai" userId="759d0333-e80f-43e9-9a9d-29343a9d66ae" providerId="ADAL" clId="{E9934BCD-2EB4-474F-87CD-EA61DDE0132B}" dt="2020-11-06T16:49:41.339" v="117"/>
        <pc:sldMkLst>
          <pc:docMk/>
          <pc:sldMk cId="0" sldId="270"/>
        </pc:sldMkLst>
        <pc:spChg chg="mod">
          <ac:chgData name="Kevin Desai" userId="759d0333-e80f-43e9-9a9d-29343a9d66ae" providerId="ADAL" clId="{E9934BCD-2EB4-474F-87CD-EA61DDE0132B}" dt="2020-11-06T16:49:41.339" v="117"/>
          <ac:spMkLst>
            <pc:docMk/>
            <pc:sldMk cId="0" sldId="270"/>
            <ac:spMk id="338" creationId="{00000000-0000-0000-0000-000000000000}"/>
          </ac:spMkLst>
        </pc:spChg>
      </pc:sldChg>
      <pc:sldChg chg="modSp add mod">
        <pc:chgData name="Kevin Desai" userId="759d0333-e80f-43e9-9a9d-29343a9d66ae" providerId="ADAL" clId="{E9934BCD-2EB4-474F-87CD-EA61DDE0132B}" dt="2020-11-06T16:49:43.566" v="118"/>
        <pc:sldMkLst>
          <pc:docMk/>
          <pc:sldMk cId="0" sldId="271"/>
        </pc:sldMkLst>
        <pc:spChg chg="mod">
          <ac:chgData name="Kevin Desai" userId="759d0333-e80f-43e9-9a9d-29343a9d66ae" providerId="ADAL" clId="{E9934BCD-2EB4-474F-87CD-EA61DDE0132B}" dt="2020-11-06T16:49:43.566" v="118"/>
          <ac:spMkLst>
            <pc:docMk/>
            <pc:sldMk cId="0" sldId="271"/>
            <ac:spMk id="369" creationId="{00000000-0000-0000-0000-000000000000}"/>
          </ac:spMkLst>
        </pc:spChg>
      </pc:sldChg>
      <pc:sldChg chg="addSp modSp add mod">
        <pc:chgData name="Kevin Desai" userId="759d0333-e80f-43e9-9a9d-29343a9d66ae" providerId="ADAL" clId="{E9934BCD-2EB4-474F-87CD-EA61DDE0132B}" dt="2020-11-06T16:51:43.222" v="184" actId="1076"/>
        <pc:sldMkLst>
          <pc:docMk/>
          <pc:sldMk cId="0" sldId="272"/>
        </pc:sldMkLst>
        <pc:spChg chg="add mod">
          <ac:chgData name="Kevin Desai" userId="759d0333-e80f-43e9-9a9d-29343a9d66ae" providerId="ADAL" clId="{E9934BCD-2EB4-474F-87CD-EA61DDE0132B}" dt="2020-11-06T16:51:32.483" v="182" actId="14100"/>
          <ac:spMkLst>
            <pc:docMk/>
            <pc:sldMk cId="0" sldId="272"/>
            <ac:spMk id="2" creationId="{3135A47E-E637-403B-9433-87C61C223F3C}"/>
          </ac:spMkLst>
        </pc:spChg>
        <pc:spChg chg="mod">
          <ac:chgData name="Kevin Desai" userId="759d0333-e80f-43e9-9a9d-29343a9d66ae" providerId="ADAL" clId="{E9934BCD-2EB4-474F-87CD-EA61DDE0132B}" dt="2020-11-06T16:49:48.039" v="119"/>
          <ac:spMkLst>
            <pc:docMk/>
            <pc:sldMk cId="0" sldId="272"/>
            <ac:spMk id="398" creationId="{00000000-0000-0000-0000-000000000000}"/>
          </ac:spMkLst>
        </pc:spChg>
        <pc:spChg chg="mod">
          <ac:chgData name="Kevin Desai" userId="759d0333-e80f-43e9-9a9d-29343a9d66ae" providerId="ADAL" clId="{E9934BCD-2EB4-474F-87CD-EA61DDE0132B}" dt="2020-11-06T16:50:10.651" v="131" actId="14100"/>
          <ac:spMkLst>
            <pc:docMk/>
            <pc:sldMk cId="0" sldId="272"/>
            <ac:spMk id="399" creationId="{00000000-0000-0000-0000-000000000000}"/>
          </ac:spMkLst>
        </pc:spChg>
        <pc:spChg chg="mod">
          <ac:chgData name="Kevin Desai" userId="759d0333-e80f-43e9-9a9d-29343a9d66ae" providerId="ADAL" clId="{E9934BCD-2EB4-474F-87CD-EA61DDE0132B}" dt="2020-11-06T16:51:43.222" v="184" actId="1076"/>
          <ac:spMkLst>
            <pc:docMk/>
            <pc:sldMk cId="0" sldId="272"/>
            <ac:spMk id="400" creationId="{00000000-0000-0000-0000-000000000000}"/>
          </ac:spMkLst>
        </pc:spChg>
      </pc:sldChg>
      <pc:sldChg chg="delSp modSp add mod">
        <pc:chgData name="Kevin Desai" userId="759d0333-e80f-43e9-9a9d-29343a9d66ae" providerId="ADAL" clId="{E9934BCD-2EB4-474F-87CD-EA61DDE0132B}" dt="2020-11-06T16:59:15.504" v="472" actId="20577"/>
        <pc:sldMkLst>
          <pc:docMk/>
          <pc:sldMk cId="1533074272" sldId="273"/>
        </pc:sldMkLst>
        <pc:spChg chg="mod">
          <ac:chgData name="Kevin Desai" userId="759d0333-e80f-43e9-9a9d-29343a9d66ae" providerId="ADAL" clId="{E9934BCD-2EB4-474F-87CD-EA61DDE0132B}" dt="2020-11-06T16:52:04.759" v="188" actId="20577"/>
          <ac:spMkLst>
            <pc:docMk/>
            <pc:sldMk cId="1533074272" sldId="273"/>
            <ac:spMk id="305" creationId="{00000000-0000-0000-0000-000000000000}"/>
          </ac:spMkLst>
        </pc:spChg>
        <pc:spChg chg="mod">
          <ac:chgData name="Kevin Desai" userId="759d0333-e80f-43e9-9a9d-29343a9d66ae" providerId="ADAL" clId="{E9934BCD-2EB4-474F-87CD-EA61DDE0132B}" dt="2020-11-06T16:59:15.504" v="472" actId="20577"/>
          <ac:spMkLst>
            <pc:docMk/>
            <pc:sldMk cId="1533074272" sldId="273"/>
            <ac:spMk id="306" creationId="{00000000-0000-0000-0000-000000000000}"/>
          </ac:spMkLst>
        </pc:spChg>
        <pc:spChg chg="mod">
          <ac:chgData name="Kevin Desai" userId="759d0333-e80f-43e9-9a9d-29343a9d66ae" providerId="ADAL" clId="{E9934BCD-2EB4-474F-87CD-EA61DDE0132B}" dt="2020-11-06T16:53:50.325" v="299" actId="1038"/>
          <ac:spMkLst>
            <pc:docMk/>
            <pc:sldMk cId="1533074272" sldId="273"/>
            <ac:spMk id="326" creationId="{00000000-0000-0000-0000-000000000000}"/>
          </ac:spMkLst>
        </pc:spChg>
        <pc:spChg chg="mod">
          <ac:chgData name="Kevin Desai" userId="759d0333-e80f-43e9-9a9d-29343a9d66ae" providerId="ADAL" clId="{E9934BCD-2EB4-474F-87CD-EA61DDE0132B}" dt="2020-11-06T16:53:50.325" v="299" actId="1038"/>
          <ac:spMkLst>
            <pc:docMk/>
            <pc:sldMk cId="1533074272" sldId="273"/>
            <ac:spMk id="328" creationId="{00000000-0000-0000-0000-000000000000}"/>
          </ac:spMkLst>
        </pc:spChg>
        <pc:spChg chg="mod">
          <ac:chgData name="Kevin Desai" userId="759d0333-e80f-43e9-9a9d-29343a9d66ae" providerId="ADAL" clId="{E9934BCD-2EB4-474F-87CD-EA61DDE0132B}" dt="2020-11-06T16:53:50.325" v="299" actId="1038"/>
          <ac:spMkLst>
            <pc:docMk/>
            <pc:sldMk cId="1533074272" sldId="273"/>
            <ac:spMk id="330" creationId="{00000000-0000-0000-0000-000000000000}"/>
          </ac:spMkLst>
        </pc:spChg>
        <pc:spChg chg="mod">
          <ac:chgData name="Kevin Desai" userId="759d0333-e80f-43e9-9a9d-29343a9d66ae" providerId="ADAL" clId="{E9934BCD-2EB4-474F-87CD-EA61DDE0132B}" dt="2020-11-06T16:53:50.325" v="299" actId="1038"/>
          <ac:spMkLst>
            <pc:docMk/>
            <pc:sldMk cId="1533074272" sldId="273"/>
            <ac:spMk id="332" creationId="{00000000-0000-0000-0000-000000000000}"/>
          </ac:spMkLst>
        </pc:spChg>
        <pc:spChg chg="del">
          <ac:chgData name="Kevin Desai" userId="759d0333-e80f-43e9-9a9d-29343a9d66ae" providerId="ADAL" clId="{E9934BCD-2EB4-474F-87CD-EA61DDE0132B}" dt="2020-11-06T16:59:10.581" v="465" actId="478"/>
          <ac:spMkLst>
            <pc:docMk/>
            <pc:sldMk cId="1533074272" sldId="273"/>
            <ac:spMk id="333" creationId="{00000000-0000-0000-0000-000000000000}"/>
          </ac:spMkLst>
        </pc:spChg>
        <pc:cxnChg chg="mod">
          <ac:chgData name="Kevin Desai" userId="759d0333-e80f-43e9-9a9d-29343a9d66ae" providerId="ADAL" clId="{E9934BCD-2EB4-474F-87CD-EA61DDE0132B}" dt="2020-11-06T16:53:50.325" v="299" actId="1038"/>
          <ac:cxnSpMkLst>
            <pc:docMk/>
            <pc:sldMk cId="1533074272" sldId="273"/>
            <ac:cxnSpMk id="327" creationId="{00000000-0000-0000-0000-000000000000}"/>
          </ac:cxnSpMkLst>
        </pc:cxnChg>
        <pc:cxnChg chg="mod">
          <ac:chgData name="Kevin Desai" userId="759d0333-e80f-43e9-9a9d-29343a9d66ae" providerId="ADAL" clId="{E9934BCD-2EB4-474F-87CD-EA61DDE0132B}" dt="2020-11-06T16:53:50.325" v="299" actId="1038"/>
          <ac:cxnSpMkLst>
            <pc:docMk/>
            <pc:sldMk cId="1533074272" sldId="273"/>
            <ac:cxnSpMk id="329" creationId="{00000000-0000-0000-0000-000000000000}"/>
          </ac:cxnSpMkLst>
        </pc:cxnChg>
        <pc:cxnChg chg="mod">
          <ac:chgData name="Kevin Desai" userId="759d0333-e80f-43e9-9a9d-29343a9d66ae" providerId="ADAL" clId="{E9934BCD-2EB4-474F-87CD-EA61DDE0132B}" dt="2020-11-06T16:53:50.325" v="299" actId="1038"/>
          <ac:cxnSpMkLst>
            <pc:docMk/>
            <pc:sldMk cId="1533074272" sldId="273"/>
            <ac:cxnSpMk id="331" creationId="{00000000-0000-0000-0000-000000000000}"/>
          </ac:cxnSpMkLst>
        </pc:cxnChg>
      </pc:sldChg>
      <pc:sldChg chg="addSp delSp modSp add mod">
        <pc:chgData name="Kevin Desai" userId="759d0333-e80f-43e9-9a9d-29343a9d66ae" providerId="ADAL" clId="{E9934BCD-2EB4-474F-87CD-EA61DDE0132B}" dt="2020-11-06T17:04:58.058" v="662"/>
        <pc:sldMkLst>
          <pc:docMk/>
          <pc:sldMk cId="602707864" sldId="274"/>
        </pc:sldMkLst>
        <pc:spChg chg="add mod">
          <ac:chgData name="Kevin Desai" userId="759d0333-e80f-43e9-9a9d-29343a9d66ae" providerId="ADAL" clId="{E9934BCD-2EB4-474F-87CD-EA61DDE0132B}" dt="2020-11-06T16:53:53.233" v="300"/>
          <ac:spMkLst>
            <pc:docMk/>
            <pc:sldMk cId="602707864" sldId="274"/>
            <ac:spMk id="29" creationId="{836D48E5-3929-4799-A40C-7931C7039765}"/>
          </ac:spMkLst>
        </pc:spChg>
        <pc:spChg chg="add mod">
          <ac:chgData name="Kevin Desai" userId="759d0333-e80f-43e9-9a9d-29343a9d66ae" providerId="ADAL" clId="{E9934BCD-2EB4-474F-87CD-EA61DDE0132B}" dt="2020-11-06T16:53:53.233" v="300"/>
          <ac:spMkLst>
            <pc:docMk/>
            <pc:sldMk cId="602707864" sldId="274"/>
            <ac:spMk id="31" creationId="{F35A9697-7D7E-42D5-9ECC-A5B39B8244E1}"/>
          </ac:spMkLst>
        </pc:spChg>
        <pc:spChg chg="add mod">
          <ac:chgData name="Kevin Desai" userId="759d0333-e80f-43e9-9a9d-29343a9d66ae" providerId="ADAL" clId="{E9934BCD-2EB4-474F-87CD-EA61DDE0132B}" dt="2020-11-06T16:53:53.233" v="300"/>
          <ac:spMkLst>
            <pc:docMk/>
            <pc:sldMk cId="602707864" sldId="274"/>
            <ac:spMk id="33" creationId="{CA92912F-D382-4433-89BC-A1812D11AAA6}"/>
          </ac:spMkLst>
        </pc:spChg>
        <pc:spChg chg="add mod">
          <ac:chgData name="Kevin Desai" userId="759d0333-e80f-43e9-9a9d-29343a9d66ae" providerId="ADAL" clId="{E9934BCD-2EB4-474F-87CD-EA61DDE0132B}" dt="2020-11-06T16:53:53.233" v="300"/>
          <ac:spMkLst>
            <pc:docMk/>
            <pc:sldMk cId="602707864" sldId="274"/>
            <ac:spMk id="35" creationId="{CEC060D2-E43E-49EC-999C-3E74199E324E}"/>
          </ac:spMkLst>
        </pc:spChg>
        <pc:spChg chg="mod">
          <ac:chgData name="Kevin Desai" userId="759d0333-e80f-43e9-9a9d-29343a9d66ae" providerId="ADAL" clId="{E9934BCD-2EB4-474F-87CD-EA61DDE0132B}" dt="2020-11-06T16:52:11.130" v="189"/>
          <ac:spMkLst>
            <pc:docMk/>
            <pc:sldMk cId="602707864" sldId="274"/>
            <ac:spMk id="338" creationId="{00000000-0000-0000-0000-000000000000}"/>
          </ac:spMkLst>
        </pc:spChg>
        <pc:spChg chg="mod">
          <ac:chgData name="Kevin Desai" userId="759d0333-e80f-43e9-9a9d-29343a9d66ae" providerId="ADAL" clId="{E9934BCD-2EB4-474F-87CD-EA61DDE0132B}" dt="2020-11-06T17:01:14.301" v="562" actId="20577"/>
          <ac:spMkLst>
            <pc:docMk/>
            <pc:sldMk cId="602707864" sldId="274"/>
            <ac:spMk id="339" creationId="{00000000-0000-0000-0000-000000000000}"/>
          </ac:spMkLst>
        </pc:spChg>
        <pc:spChg chg="del">
          <ac:chgData name="Kevin Desai" userId="759d0333-e80f-43e9-9a9d-29343a9d66ae" providerId="ADAL" clId="{E9934BCD-2EB4-474F-87CD-EA61DDE0132B}" dt="2020-11-06T17:01:28.507" v="564" actId="478"/>
          <ac:spMkLst>
            <pc:docMk/>
            <pc:sldMk cId="602707864" sldId="274"/>
            <ac:spMk id="359" creationId="{00000000-0000-0000-0000-000000000000}"/>
          </ac:spMkLst>
        </pc:spChg>
        <pc:spChg chg="del">
          <ac:chgData name="Kevin Desai" userId="759d0333-e80f-43e9-9a9d-29343a9d66ae" providerId="ADAL" clId="{E9934BCD-2EB4-474F-87CD-EA61DDE0132B}" dt="2020-11-06T17:01:31.552" v="565" actId="478"/>
          <ac:spMkLst>
            <pc:docMk/>
            <pc:sldMk cId="602707864" sldId="274"/>
            <ac:spMk id="361" creationId="{00000000-0000-0000-0000-000000000000}"/>
          </ac:spMkLst>
        </pc:spChg>
        <pc:spChg chg="mod">
          <ac:chgData name="Kevin Desai" userId="759d0333-e80f-43e9-9a9d-29343a9d66ae" providerId="ADAL" clId="{E9934BCD-2EB4-474F-87CD-EA61DDE0132B}" dt="2020-11-06T17:04:54.810" v="656" actId="1076"/>
          <ac:spMkLst>
            <pc:docMk/>
            <pc:sldMk cId="602707864" sldId="274"/>
            <ac:spMk id="362" creationId="{00000000-0000-0000-0000-000000000000}"/>
          </ac:spMkLst>
        </pc:spChg>
        <pc:cxnChg chg="add mod">
          <ac:chgData name="Kevin Desai" userId="759d0333-e80f-43e9-9a9d-29343a9d66ae" providerId="ADAL" clId="{E9934BCD-2EB4-474F-87CD-EA61DDE0132B}" dt="2020-11-06T16:53:53.233" v="300"/>
          <ac:cxnSpMkLst>
            <pc:docMk/>
            <pc:sldMk cId="602707864" sldId="274"/>
            <ac:cxnSpMk id="30" creationId="{1A40BF52-23AE-4D98-B0E7-32A6DA41EC2E}"/>
          </ac:cxnSpMkLst>
        </pc:cxnChg>
        <pc:cxnChg chg="add mod">
          <ac:chgData name="Kevin Desai" userId="759d0333-e80f-43e9-9a9d-29343a9d66ae" providerId="ADAL" clId="{E9934BCD-2EB4-474F-87CD-EA61DDE0132B}" dt="2020-11-06T16:53:53.233" v="300"/>
          <ac:cxnSpMkLst>
            <pc:docMk/>
            <pc:sldMk cId="602707864" sldId="274"/>
            <ac:cxnSpMk id="32" creationId="{6B44BF60-252E-4FFE-8671-E902A1D7326C}"/>
          </ac:cxnSpMkLst>
        </pc:cxnChg>
        <pc:cxnChg chg="add mod">
          <ac:chgData name="Kevin Desai" userId="759d0333-e80f-43e9-9a9d-29343a9d66ae" providerId="ADAL" clId="{E9934BCD-2EB4-474F-87CD-EA61DDE0132B}" dt="2020-11-06T16:53:53.233" v="300"/>
          <ac:cxnSpMkLst>
            <pc:docMk/>
            <pc:sldMk cId="602707864" sldId="274"/>
            <ac:cxnSpMk id="34" creationId="{9DAE6EB7-4721-43B7-ABC1-9978C7A7D5D1}"/>
          </ac:cxnSpMkLst>
        </pc:cxnChg>
        <pc:cxnChg chg="add del mod">
          <ac:chgData name="Kevin Desai" userId="759d0333-e80f-43e9-9a9d-29343a9d66ae" providerId="ADAL" clId="{E9934BCD-2EB4-474F-87CD-EA61DDE0132B}" dt="2020-11-06T17:04:58.058" v="662"/>
          <ac:cxnSpMkLst>
            <pc:docMk/>
            <pc:sldMk cId="602707864" sldId="274"/>
            <ac:cxnSpMk id="37" creationId="{E4BFE273-820A-46B6-B42D-91BD857E854F}"/>
          </ac:cxnSpMkLst>
        </pc:cxnChg>
        <pc:cxnChg chg="del mod">
          <ac:chgData name="Kevin Desai" userId="759d0333-e80f-43e9-9a9d-29343a9d66ae" providerId="ADAL" clId="{E9934BCD-2EB4-474F-87CD-EA61DDE0132B}" dt="2020-11-06T17:01:37.542" v="567" actId="478"/>
          <ac:cxnSpMkLst>
            <pc:docMk/>
            <pc:sldMk cId="602707864" sldId="274"/>
            <ac:cxnSpMk id="360" creationId="{00000000-0000-0000-0000-000000000000}"/>
          </ac:cxnSpMkLst>
        </pc:cxnChg>
        <pc:cxnChg chg="del mod">
          <ac:chgData name="Kevin Desai" userId="759d0333-e80f-43e9-9a9d-29343a9d66ae" providerId="ADAL" clId="{E9934BCD-2EB4-474F-87CD-EA61DDE0132B}" dt="2020-11-06T17:01:28.507" v="564" actId="478"/>
          <ac:cxnSpMkLst>
            <pc:docMk/>
            <pc:sldMk cId="602707864" sldId="274"/>
            <ac:cxnSpMk id="363" creationId="{00000000-0000-0000-0000-000000000000}"/>
          </ac:cxnSpMkLst>
        </pc:cxnChg>
        <pc:cxnChg chg="add del mod">
          <ac:chgData name="Kevin Desai" userId="759d0333-e80f-43e9-9a9d-29343a9d66ae" providerId="ADAL" clId="{E9934BCD-2EB4-474F-87CD-EA61DDE0132B}" dt="2020-11-06T17:04:54.505" v="655" actId="478"/>
          <ac:cxnSpMkLst>
            <pc:docMk/>
            <pc:sldMk cId="602707864" sldId="274"/>
            <ac:cxnSpMk id="364" creationId="{00000000-0000-0000-0000-000000000000}"/>
          </ac:cxnSpMkLst>
        </pc:cxnChg>
      </pc:sldChg>
      <pc:sldChg chg="addSp delSp modSp add mod">
        <pc:chgData name="Kevin Desai" userId="759d0333-e80f-43e9-9a9d-29343a9d66ae" providerId="ADAL" clId="{E9934BCD-2EB4-474F-87CD-EA61DDE0132B}" dt="2020-11-06T17:05:01.217" v="663"/>
        <pc:sldMkLst>
          <pc:docMk/>
          <pc:sldMk cId="4206240740" sldId="275"/>
        </pc:sldMkLst>
        <pc:spChg chg="add mod">
          <ac:chgData name="Kevin Desai" userId="759d0333-e80f-43e9-9a9d-29343a9d66ae" providerId="ADAL" clId="{E9934BCD-2EB4-474F-87CD-EA61DDE0132B}" dt="2020-11-06T16:53:54.872" v="301"/>
          <ac:spMkLst>
            <pc:docMk/>
            <pc:sldMk cId="4206240740" sldId="275"/>
            <ac:spMk id="27" creationId="{038EF66F-37A8-46E5-B19C-162CB832BD48}"/>
          </ac:spMkLst>
        </pc:spChg>
        <pc:spChg chg="add mod">
          <ac:chgData name="Kevin Desai" userId="759d0333-e80f-43e9-9a9d-29343a9d66ae" providerId="ADAL" clId="{E9934BCD-2EB4-474F-87CD-EA61DDE0132B}" dt="2020-11-06T16:53:54.872" v="301"/>
          <ac:spMkLst>
            <pc:docMk/>
            <pc:sldMk cId="4206240740" sldId="275"/>
            <ac:spMk id="29" creationId="{ADC813EF-6618-4876-93FB-5422584F73E2}"/>
          </ac:spMkLst>
        </pc:spChg>
        <pc:spChg chg="add mod">
          <ac:chgData name="Kevin Desai" userId="759d0333-e80f-43e9-9a9d-29343a9d66ae" providerId="ADAL" clId="{E9934BCD-2EB4-474F-87CD-EA61DDE0132B}" dt="2020-11-06T16:53:54.872" v="301"/>
          <ac:spMkLst>
            <pc:docMk/>
            <pc:sldMk cId="4206240740" sldId="275"/>
            <ac:spMk id="31" creationId="{E3A8C704-17AD-4FB2-94DB-481ACC9DF428}"/>
          </ac:spMkLst>
        </pc:spChg>
        <pc:spChg chg="add mod">
          <ac:chgData name="Kevin Desai" userId="759d0333-e80f-43e9-9a9d-29343a9d66ae" providerId="ADAL" clId="{E9934BCD-2EB4-474F-87CD-EA61DDE0132B}" dt="2020-11-06T16:53:54.872" v="301"/>
          <ac:spMkLst>
            <pc:docMk/>
            <pc:sldMk cId="4206240740" sldId="275"/>
            <ac:spMk id="33" creationId="{8A6E9CD6-201C-42B6-8097-05785005F2A9}"/>
          </ac:spMkLst>
        </pc:spChg>
        <pc:spChg chg="add mod">
          <ac:chgData name="Kevin Desai" userId="759d0333-e80f-43e9-9a9d-29343a9d66ae" providerId="ADAL" clId="{E9934BCD-2EB4-474F-87CD-EA61DDE0132B}" dt="2020-11-06T17:05:01.217" v="663"/>
          <ac:spMkLst>
            <pc:docMk/>
            <pc:sldMk cId="4206240740" sldId="275"/>
            <ac:spMk id="35" creationId="{F5518AC2-F644-4441-A83A-0DA1A4B3C041}"/>
          </ac:spMkLst>
        </pc:spChg>
        <pc:spChg chg="mod">
          <ac:chgData name="Kevin Desai" userId="759d0333-e80f-43e9-9a9d-29343a9d66ae" providerId="ADAL" clId="{E9934BCD-2EB4-474F-87CD-EA61DDE0132B}" dt="2020-11-06T16:52:13.573" v="190"/>
          <ac:spMkLst>
            <pc:docMk/>
            <pc:sldMk cId="4206240740" sldId="275"/>
            <ac:spMk id="369" creationId="{00000000-0000-0000-0000-000000000000}"/>
          </ac:spMkLst>
        </pc:spChg>
        <pc:spChg chg="mod">
          <ac:chgData name="Kevin Desai" userId="759d0333-e80f-43e9-9a9d-29343a9d66ae" providerId="ADAL" clId="{E9934BCD-2EB4-474F-87CD-EA61DDE0132B}" dt="2020-11-06T17:03:46.967" v="644" actId="20577"/>
          <ac:spMkLst>
            <pc:docMk/>
            <pc:sldMk cId="4206240740" sldId="275"/>
            <ac:spMk id="370" creationId="{00000000-0000-0000-0000-000000000000}"/>
          </ac:spMkLst>
        </pc:spChg>
        <pc:spChg chg="del">
          <ac:chgData name="Kevin Desai" userId="759d0333-e80f-43e9-9a9d-29343a9d66ae" providerId="ADAL" clId="{E9934BCD-2EB4-474F-87CD-EA61DDE0132B}" dt="2020-11-06T17:02:09.161" v="570" actId="478"/>
          <ac:spMkLst>
            <pc:docMk/>
            <pc:sldMk cId="4206240740" sldId="275"/>
            <ac:spMk id="389" creationId="{00000000-0000-0000-0000-000000000000}"/>
          </ac:spMkLst>
        </pc:spChg>
        <pc:spChg chg="del">
          <ac:chgData name="Kevin Desai" userId="759d0333-e80f-43e9-9a9d-29343a9d66ae" providerId="ADAL" clId="{E9934BCD-2EB4-474F-87CD-EA61DDE0132B}" dt="2020-11-06T17:02:09.161" v="570" actId="478"/>
          <ac:spMkLst>
            <pc:docMk/>
            <pc:sldMk cId="4206240740" sldId="275"/>
            <ac:spMk id="391" creationId="{00000000-0000-0000-0000-000000000000}"/>
          </ac:spMkLst>
        </pc:spChg>
        <pc:cxnChg chg="add mod">
          <ac:chgData name="Kevin Desai" userId="759d0333-e80f-43e9-9a9d-29343a9d66ae" providerId="ADAL" clId="{E9934BCD-2EB4-474F-87CD-EA61DDE0132B}" dt="2020-11-06T16:53:54.872" v="301"/>
          <ac:cxnSpMkLst>
            <pc:docMk/>
            <pc:sldMk cId="4206240740" sldId="275"/>
            <ac:cxnSpMk id="28" creationId="{9D2F4245-84B1-4555-AA7D-AB868901E2A0}"/>
          </ac:cxnSpMkLst>
        </pc:cxnChg>
        <pc:cxnChg chg="add mod">
          <ac:chgData name="Kevin Desai" userId="759d0333-e80f-43e9-9a9d-29343a9d66ae" providerId="ADAL" clId="{E9934BCD-2EB4-474F-87CD-EA61DDE0132B}" dt="2020-11-06T16:53:54.872" v="301"/>
          <ac:cxnSpMkLst>
            <pc:docMk/>
            <pc:sldMk cId="4206240740" sldId="275"/>
            <ac:cxnSpMk id="30" creationId="{6DB898B4-10B6-459D-AB8B-4BD8B993A980}"/>
          </ac:cxnSpMkLst>
        </pc:cxnChg>
        <pc:cxnChg chg="add mod">
          <ac:chgData name="Kevin Desai" userId="759d0333-e80f-43e9-9a9d-29343a9d66ae" providerId="ADAL" clId="{E9934BCD-2EB4-474F-87CD-EA61DDE0132B}" dt="2020-11-06T16:53:54.872" v="301"/>
          <ac:cxnSpMkLst>
            <pc:docMk/>
            <pc:sldMk cId="4206240740" sldId="275"/>
            <ac:cxnSpMk id="32" creationId="{1D94401A-6E1C-4C10-BC62-C931F6461BFA}"/>
          </ac:cxnSpMkLst>
        </pc:cxnChg>
        <pc:cxnChg chg="add mod">
          <ac:chgData name="Kevin Desai" userId="759d0333-e80f-43e9-9a9d-29343a9d66ae" providerId="ADAL" clId="{E9934BCD-2EB4-474F-87CD-EA61DDE0132B}" dt="2020-11-06T17:01:58.651" v="569"/>
          <ac:cxnSpMkLst>
            <pc:docMk/>
            <pc:sldMk cId="4206240740" sldId="275"/>
            <ac:cxnSpMk id="34" creationId="{646F89C4-0D60-44FB-9341-16B7B3AC6304}"/>
          </ac:cxnSpMkLst>
        </pc:cxnChg>
        <pc:cxnChg chg="add mod">
          <ac:chgData name="Kevin Desai" userId="759d0333-e80f-43e9-9a9d-29343a9d66ae" providerId="ADAL" clId="{E9934BCD-2EB4-474F-87CD-EA61DDE0132B}" dt="2020-11-06T17:05:01.217" v="663"/>
          <ac:cxnSpMkLst>
            <pc:docMk/>
            <pc:sldMk cId="4206240740" sldId="275"/>
            <ac:cxnSpMk id="36" creationId="{2A598495-7F7B-4036-ADD6-C177F609369A}"/>
          </ac:cxnSpMkLst>
        </pc:cxnChg>
        <pc:cxnChg chg="del mod">
          <ac:chgData name="Kevin Desai" userId="759d0333-e80f-43e9-9a9d-29343a9d66ae" providerId="ADAL" clId="{E9934BCD-2EB4-474F-87CD-EA61DDE0132B}" dt="2020-11-06T17:02:09.161" v="570" actId="478"/>
          <ac:cxnSpMkLst>
            <pc:docMk/>
            <pc:sldMk cId="4206240740" sldId="275"/>
            <ac:cxnSpMk id="390" creationId="{00000000-0000-0000-0000-000000000000}"/>
          </ac:cxnSpMkLst>
        </pc:cxnChg>
        <pc:cxnChg chg="del">
          <ac:chgData name="Kevin Desai" userId="759d0333-e80f-43e9-9a9d-29343a9d66ae" providerId="ADAL" clId="{E9934BCD-2EB4-474F-87CD-EA61DDE0132B}" dt="2020-11-06T17:02:09.161" v="570" actId="478"/>
          <ac:cxnSpMkLst>
            <pc:docMk/>
            <pc:sldMk cId="4206240740" sldId="275"/>
            <ac:cxnSpMk id="392" creationId="{00000000-0000-0000-0000-000000000000}"/>
          </ac:cxnSpMkLst>
        </pc:cxnChg>
        <pc:cxnChg chg="del">
          <ac:chgData name="Kevin Desai" userId="759d0333-e80f-43e9-9a9d-29343a9d66ae" providerId="ADAL" clId="{E9934BCD-2EB4-474F-87CD-EA61DDE0132B}" dt="2020-11-06T17:02:09.161" v="570" actId="478"/>
          <ac:cxnSpMkLst>
            <pc:docMk/>
            <pc:sldMk cId="4206240740" sldId="275"/>
            <ac:cxnSpMk id="393" creationId="{00000000-0000-0000-0000-000000000000}"/>
          </ac:cxnSpMkLst>
        </pc:cxnChg>
      </pc:sldChg>
      <pc:sldChg chg="modSp add mod">
        <pc:chgData name="Kevin Desai" userId="759d0333-e80f-43e9-9a9d-29343a9d66ae" providerId="ADAL" clId="{E9934BCD-2EB4-474F-87CD-EA61DDE0132B}" dt="2020-11-06T17:00:40.955" v="493" actId="14100"/>
        <pc:sldMkLst>
          <pc:docMk/>
          <pc:sldMk cId="2111364376" sldId="276"/>
        </pc:sldMkLst>
        <pc:spChg chg="mod">
          <ac:chgData name="Kevin Desai" userId="759d0333-e80f-43e9-9a9d-29343a9d66ae" providerId="ADAL" clId="{E9934BCD-2EB4-474F-87CD-EA61DDE0132B}" dt="2020-11-06T17:00:12.241" v="487" actId="20577"/>
          <ac:spMkLst>
            <pc:docMk/>
            <pc:sldMk cId="2111364376" sldId="276"/>
            <ac:spMk id="2" creationId="{3135A47E-E637-403B-9433-87C61C223F3C}"/>
          </ac:spMkLst>
        </pc:spChg>
        <pc:spChg chg="mod">
          <ac:chgData name="Kevin Desai" userId="759d0333-e80f-43e9-9a9d-29343a9d66ae" providerId="ADAL" clId="{E9934BCD-2EB4-474F-87CD-EA61DDE0132B}" dt="2020-11-06T16:52:16.069" v="191"/>
          <ac:spMkLst>
            <pc:docMk/>
            <pc:sldMk cId="2111364376" sldId="276"/>
            <ac:spMk id="398" creationId="{00000000-0000-0000-0000-000000000000}"/>
          </ac:spMkLst>
        </pc:spChg>
        <pc:spChg chg="mod">
          <ac:chgData name="Kevin Desai" userId="759d0333-e80f-43e9-9a9d-29343a9d66ae" providerId="ADAL" clId="{E9934BCD-2EB4-474F-87CD-EA61DDE0132B}" dt="2020-11-06T17:00:04.129" v="479" actId="6549"/>
          <ac:spMkLst>
            <pc:docMk/>
            <pc:sldMk cId="2111364376" sldId="276"/>
            <ac:spMk id="399" creationId="{00000000-0000-0000-0000-000000000000}"/>
          </ac:spMkLst>
        </pc:spChg>
        <pc:spChg chg="mod">
          <ac:chgData name="Kevin Desai" userId="759d0333-e80f-43e9-9a9d-29343a9d66ae" providerId="ADAL" clId="{E9934BCD-2EB4-474F-87CD-EA61DDE0132B}" dt="2020-11-06T17:00:40.955" v="493" actId="14100"/>
          <ac:spMkLst>
            <pc:docMk/>
            <pc:sldMk cId="2111364376" sldId="276"/>
            <ac:spMk id="400" creationId="{00000000-0000-0000-0000-000000000000}"/>
          </ac:spMkLst>
        </pc:spChg>
      </pc:sldChg>
      <pc:sldChg chg="delSp modSp add mod">
        <pc:chgData name="Kevin Desai" userId="759d0333-e80f-43e9-9a9d-29343a9d66ae" providerId="ADAL" clId="{E9934BCD-2EB4-474F-87CD-EA61DDE0132B}" dt="2020-11-06T17:09:19.907" v="800" actId="11"/>
        <pc:sldMkLst>
          <pc:docMk/>
          <pc:sldMk cId="3978052138" sldId="277"/>
        </pc:sldMkLst>
        <pc:spChg chg="mod">
          <ac:chgData name="Kevin Desai" userId="759d0333-e80f-43e9-9a9d-29343a9d66ae" providerId="ADAL" clId="{E9934BCD-2EB4-474F-87CD-EA61DDE0132B}" dt="2020-11-06T17:09:19.907" v="800" actId="11"/>
          <ac:spMkLst>
            <pc:docMk/>
            <pc:sldMk cId="3978052138" sldId="277"/>
            <ac:spMk id="370" creationId="{00000000-0000-0000-0000-000000000000}"/>
          </ac:spMkLst>
        </pc:spChg>
        <pc:spChg chg="del">
          <ac:chgData name="Kevin Desai" userId="759d0333-e80f-43e9-9a9d-29343a9d66ae" providerId="ADAL" clId="{E9934BCD-2EB4-474F-87CD-EA61DDE0132B}" dt="2020-11-06T17:08:15.123" v="768" actId="478"/>
          <ac:spMkLst>
            <pc:docMk/>
            <pc:sldMk cId="3978052138" sldId="277"/>
            <ac:spMk id="387" creationId="{00000000-0000-0000-0000-000000000000}"/>
          </ac:spMkLst>
        </pc:spChg>
        <pc:cxnChg chg="mod">
          <ac:chgData name="Kevin Desai" userId="759d0333-e80f-43e9-9a9d-29343a9d66ae" providerId="ADAL" clId="{E9934BCD-2EB4-474F-87CD-EA61DDE0132B}" dt="2020-11-06T17:08:28.376" v="769" actId="208"/>
          <ac:cxnSpMkLst>
            <pc:docMk/>
            <pc:sldMk cId="3978052138" sldId="277"/>
            <ac:cxnSpMk id="386" creationId="{00000000-0000-0000-0000-000000000000}"/>
          </ac:cxnSpMkLst>
        </pc:cxnChg>
      </pc:sldChg>
      <pc:sldMasterChg chg="delSldLayout">
        <pc:chgData name="Kevin Desai" userId="759d0333-e80f-43e9-9a9d-29343a9d66ae" providerId="ADAL" clId="{E9934BCD-2EB4-474F-87CD-EA61DDE0132B}" dt="2020-11-06T15:56:06.906" v="12" actId="47"/>
        <pc:sldMasterMkLst>
          <pc:docMk/>
          <pc:sldMasterMk cId="0" sldId="2147483660"/>
        </pc:sldMasterMkLst>
        <pc:sldLayoutChg chg="del">
          <pc:chgData name="Kevin Desai" userId="759d0333-e80f-43e9-9a9d-29343a9d66ae" providerId="ADAL" clId="{E9934BCD-2EB4-474F-87CD-EA61DDE0132B}" dt="2020-11-06T15:56:06.906" v="12" actId="47"/>
          <pc:sldLayoutMkLst>
            <pc:docMk/>
            <pc:sldMasterMk cId="0" sldId="2147483660"/>
            <pc:sldLayoutMk cId="2035995523" sldId="2147483661"/>
          </pc:sldLayoutMkLst>
        </pc:sldLayoutChg>
      </pc:sldMasterChg>
    </pc:docChg>
  </pc:docChgLst>
  <pc:docChgLst>
    <pc:chgData name="Kevin Desai" userId="759d0333-e80f-43e9-9a9d-29343a9d66ae" providerId="ADAL" clId="{A2996271-2CDA-4086-AB6F-6F9F85D5BC54}"/>
    <pc:docChg chg="undo custSel addSld delSld modSld">
      <pc:chgData name="Kevin Desai" userId="759d0333-e80f-43e9-9a9d-29343a9d66ae" providerId="ADAL" clId="{A2996271-2CDA-4086-AB6F-6F9F85D5BC54}" dt="2020-11-06T15:55:04.385" v="276" actId="20577"/>
      <pc:docMkLst>
        <pc:docMk/>
      </pc:docMkLst>
      <pc:sldChg chg="modSp mod">
        <pc:chgData name="Kevin Desai" userId="759d0333-e80f-43e9-9a9d-29343a9d66ae" providerId="ADAL" clId="{A2996271-2CDA-4086-AB6F-6F9F85D5BC54}" dt="2020-11-06T15:55:04.385" v="276" actId="20577"/>
        <pc:sldMkLst>
          <pc:docMk/>
          <pc:sldMk cId="0" sldId="256"/>
        </pc:sldMkLst>
        <pc:spChg chg="mod">
          <ac:chgData name="Kevin Desai" userId="759d0333-e80f-43e9-9a9d-29343a9d66ae" providerId="ADAL" clId="{A2996271-2CDA-4086-AB6F-6F9F85D5BC54}" dt="2020-11-06T15:55:04.385" v="276" actId="20577"/>
          <ac:spMkLst>
            <pc:docMk/>
            <pc:sldMk cId="0" sldId="256"/>
            <ac:spMk id="61" creationId="{00000000-0000-0000-0000-000000000000}"/>
          </ac:spMkLst>
        </pc:spChg>
      </pc:sldChg>
      <pc:sldChg chg="modSp add del mod">
        <pc:chgData name="Kevin Desai" userId="759d0333-e80f-43e9-9a9d-29343a9d66ae" providerId="ADAL" clId="{A2996271-2CDA-4086-AB6F-6F9F85D5BC54}" dt="2020-11-06T15:48:23.359" v="41" actId="1036"/>
        <pc:sldMkLst>
          <pc:docMk/>
          <pc:sldMk cId="0" sldId="258"/>
        </pc:sldMkLst>
        <pc:spChg chg="mod">
          <ac:chgData name="Kevin Desai" userId="759d0333-e80f-43e9-9a9d-29343a9d66ae" providerId="ADAL" clId="{A2996271-2CDA-4086-AB6F-6F9F85D5BC54}" dt="2020-11-06T15:48:23.359" v="41" actId="1036"/>
          <ac:spMkLst>
            <pc:docMk/>
            <pc:sldMk cId="0" sldId="258"/>
            <ac:spMk id="156" creationId="{00000000-0000-0000-0000-000000000000}"/>
          </ac:spMkLst>
        </pc:spChg>
        <pc:spChg chg="mod">
          <ac:chgData name="Kevin Desai" userId="759d0333-e80f-43e9-9a9d-29343a9d66ae" providerId="ADAL" clId="{A2996271-2CDA-4086-AB6F-6F9F85D5BC54}" dt="2020-11-06T15:48:23.359" v="41" actId="1036"/>
          <ac:spMkLst>
            <pc:docMk/>
            <pc:sldMk cId="0" sldId="258"/>
            <ac:spMk id="158" creationId="{00000000-0000-0000-0000-000000000000}"/>
          </ac:spMkLst>
        </pc:spChg>
        <pc:spChg chg="mod">
          <ac:chgData name="Kevin Desai" userId="759d0333-e80f-43e9-9a9d-29343a9d66ae" providerId="ADAL" clId="{A2996271-2CDA-4086-AB6F-6F9F85D5BC54}" dt="2020-11-06T15:48:23.359" v="41" actId="1036"/>
          <ac:spMkLst>
            <pc:docMk/>
            <pc:sldMk cId="0" sldId="258"/>
            <ac:spMk id="159" creationId="{00000000-0000-0000-0000-000000000000}"/>
          </ac:spMkLst>
        </pc:spChg>
        <pc:spChg chg="mod">
          <ac:chgData name="Kevin Desai" userId="759d0333-e80f-43e9-9a9d-29343a9d66ae" providerId="ADAL" clId="{A2996271-2CDA-4086-AB6F-6F9F85D5BC54}" dt="2020-11-06T15:48:23.359" v="41" actId="1036"/>
          <ac:spMkLst>
            <pc:docMk/>
            <pc:sldMk cId="0" sldId="258"/>
            <ac:spMk id="161" creationId="{00000000-0000-0000-0000-000000000000}"/>
          </ac:spMkLst>
        </pc:spChg>
        <pc:spChg chg="mod">
          <ac:chgData name="Kevin Desai" userId="759d0333-e80f-43e9-9a9d-29343a9d66ae" providerId="ADAL" clId="{A2996271-2CDA-4086-AB6F-6F9F85D5BC54}" dt="2020-11-06T15:48:23.359" v="41" actId="1036"/>
          <ac:spMkLst>
            <pc:docMk/>
            <pc:sldMk cId="0" sldId="258"/>
            <ac:spMk id="164" creationId="{00000000-0000-0000-0000-000000000000}"/>
          </ac:spMkLst>
        </pc:spChg>
        <pc:spChg chg="mod">
          <ac:chgData name="Kevin Desai" userId="759d0333-e80f-43e9-9a9d-29343a9d66ae" providerId="ADAL" clId="{A2996271-2CDA-4086-AB6F-6F9F85D5BC54}" dt="2020-11-06T15:48:23.359" v="41" actId="1036"/>
          <ac:spMkLst>
            <pc:docMk/>
            <pc:sldMk cId="0" sldId="258"/>
            <ac:spMk id="166" creationId="{00000000-0000-0000-0000-000000000000}"/>
          </ac:spMkLst>
        </pc:spChg>
        <pc:spChg chg="mod">
          <ac:chgData name="Kevin Desai" userId="759d0333-e80f-43e9-9a9d-29343a9d66ae" providerId="ADAL" clId="{A2996271-2CDA-4086-AB6F-6F9F85D5BC54}" dt="2020-11-06T15:48:23.359" v="41" actId="1036"/>
          <ac:spMkLst>
            <pc:docMk/>
            <pc:sldMk cId="0" sldId="258"/>
            <ac:spMk id="167" creationId="{00000000-0000-0000-0000-000000000000}"/>
          </ac:spMkLst>
        </pc:spChg>
        <pc:spChg chg="mod">
          <ac:chgData name="Kevin Desai" userId="759d0333-e80f-43e9-9a9d-29343a9d66ae" providerId="ADAL" clId="{A2996271-2CDA-4086-AB6F-6F9F85D5BC54}" dt="2020-11-06T15:48:23.359" v="41" actId="1036"/>
          <ac:spMkLst>
            <pc:docMk/>
            <pc:sldMk cId="0" sldId="258"/>
            <ac:spMk id="169" creationId="{00000000-0000-0000-0000-000000000000}"/>
          </ac:spMkLst>
        </pc:spChg>
        <pc:spChg chg="mod">
          <ac:chgData name="Kevin Desai" userId="759d0333-e80f-43e9-9a9d-29343a9d66ae" providerId="ADAL" clId="{A2996271-2CDA-4086-AB6F-6F9F85D5BC54}" dt="2020-11-06T15:48:23.359" v="41" actId="1036"/>
          <ac:spMkLst>
            <pc:docMk/>
            <pc:sldMk cId="0" sldId="258"/>
            <ac:spMk id="172" creationId="{00000000-0000-0000-0000-000000000000}"/>
          </ac:spMkLst>
        </pc:spChg>
        <pc:spChg chg="mod">
          <ac:chgData name="Kevin Desai" userId="759d0333-e80f-43e9-9a9d-29343a9d66ae" providerId="ADAL" clId="{A2996271-2CDA-4086-AB6F-6F9F85D5BC54}" dt="2020-11-06T15:48:23.359" v="41" actId="1036"/>
          <ac:spMkLst>
            <pc:docMk/>
            <pc:sldMk cId="0" sldId="258"/>
            <ac:spMk id="173" creationId="{00000000-0000-0000-0000-000000000000}"/>
          </ac:spMkLst>
        </pc:spChg>
        <pc:cxnChg chg="mod">
          <ac:chgData name="Kevin Desai" userId="759d0333-e80f-43e9-9a9d-29343a9d66ae" providerId="ADAL" clId="{A2996271-2CDA-4086-AB6F-6F9F85D5BC54}" dt="2020-11-06T15:48:23.359" v="41" actId="1036"/>
          <ac:cxnSpMkLst>
            <pc:docMk/>
            <pc:sldMk cId="0" sldId="258"/>
            <ac:cxnSpMk id="157" creationId="{00000000-0000-0000-0000-000000000000}"/>
          </ac:cxnSpMkLst>
        </pc:cxnChg>
        <pc:cxnChg chg="mod">
          <ac:chgData name="Kevin Desai" userId="759d0333-e80f-43e9-9a9d-29343a9d66ae" providerId="ADAL" clId="{A2996271-2CDA-4086-AB6F-6F9F85D5BC54}" dt="2020-11-06T15:48:23.359" v="41" actId="1036"/>
          <ac:cxnSpMkLst>
            <pc:docMk/>
            <pc:sldMk cId="0" sldId="258"/>
            <ac:cxnSpMk id="160" creationId="{00000000-0000-0000-0000-000000000000}"/>
          </ac:cxnSpMkLst>
        </pc:cxnChg>
        <pc:cxnChg chg="mod">
          <ac:chgData name="Kevin Desai" userId="759d0333-e80f-43e9-9a9d-29343a9d66ae" providerId="ADAL" clId="{A2996271-2CDA-4086-AB6F-6F9F85D5BC54}" dt="2020-11-06T15:48:23.359" v="41" actId="1036"/>
          <ac:cxnSpMkLst>
            <pc:docMk/>
            <pc:sldMk cId="0" sldId="258"/>
            <ac:cxnSpMk id="162" creationId="{00000000-0000-0000-0000-000000000000}"/>
          </ac:cxnSpMkLst>
        </pc:cxnChg>
        <pc:cxnChg chg="mod">
          <ac:chgData name="Kevin Desai" userId="759d0333-e80f-43e9-9a9d-29343a9d66ae" providerId="ADAL" clId="{A2996271-2CDA-4086-AB6F-6F9F85D5BC54}" dt="2020-11-06T15:48:23.359" v="41" actId="1036"/>
          <ac:cxnSpMkLst>
            <pc:docMk/>
            <pc:sldMk cId="0" sldId="258"/>
            <ac:cxnSpMk id="163" creationId="{00000000-0000-0000-0000-000000000000}"/>
          </ac:cxnSpMkLst>
        </pc:cxnChg>
        <pc:cxnChg chg="mod">
          <ac:chgData name="Kevin Desai" userId="759d0333-e80f-43e9-9a9d-29343a9d66ae" providerId="ADAL" clId="{A2996271-2CDA-4086-AB6F-6F9F85D5BC54}" dt="2020-11-06T15:48:23.359" v="41" actId="1036"/>
          <ac:cxnSpMkLst>
            <pc:docMk/>
            <pc:sldMk cId="0" sldId="258"/>
            <ac:cxnSpMk id="165" creationId="{00000000-0000-0000-0000-000000000000}"/>
          </ac:cxnSpMkLst>
        </pc:cxnChg>
        <pc:cxnChg chg="mod">
          <ac:chgData name="Kevin Desai" userId="759d0333-e80f-43e9-9a9d-29343a9d66ae" providerId="ADAL" clId="{A2996271-2CDA-4086-AB6F-6F9F85D5BC54}" dt="2020-11-06T15:48:23.359" v="41" actId="1036"/>
          <ac:cxnSpMkLst>
            <pc:docMk/>
            <pc:sldMk cId="0" sldId="258"/>
            <ac:cxnSpMk id="168" creationId="{00000000-0000-0000-0000-000000000000}"/>
          </ac:cxnSpMkLst>
        </pc:cxnChg>
        <pc:cxnChg chg="mod">
          <ac:chgData name="Kevin Desai" userId="759d0333-e80f-43e9-9a9d-29343a9d66ae" providerId="ADAL" clId="{A2996271-2CDA-4086-AB6F-6F9F85D5BC54}" dt="2020-11-06T15:48:23.359" v="41" actId="1036"/>
          <ac:cxnSpMkLst>
            <pc:docMk/>
            <pc:sldMk cId="0" sldId="258"/>
            <ac:cxnSpMk id="170" creationId="{00000000-0000-0000-0000-000000000000}"/>
          </ac:cxnSpMkLst>
        </pc:cxnChg>
        <pc:cxnChg chg="mod">
          <ac:chgData name="Kevin Desai" userId="759d0333-e80f-43e9-9a9d-29343a9d66ae" providerId="ADAL" clId="{A2996271-2CDA-4086-AB6F-6F9F85D5BC54}" dt="2020-11-06T15:48:23.359" v="41" actId="1036"/>
          <ac:cxnSpMkLst>
            <pc:docMk/>
            <pc:sldMk cId="0" sldId="258"/>
            <ac:cxnSpMk id="171" creationId="{00000000-0000-0000-0000-000000000000}"/>
          </ac:cxnSpMkLst>
        </pc:cxnChg>
        <pc:cxnChg chg="mod">
          <ac:chgData name="Kevin Desai" userId="759d0333-e80f-43e9-9a9d-29343a9d66ae" providerId="ADAL" clId="{A2996271-2CDA-4086-AB6F-6F9F85D5BC54}" dt="2020-11-06T15:48:23.359" v="41" actId="1036"/>
          <ac:cxnSpMkLst>
            <pc:docMk/>
            <pc:sldMk cId="0" sldId="258"/>
            <ac:cxnSpMk id="174" creationId="{00000000-0000-0000-0000-000000000000}"/>
          </ac:cxnSpMkLst>
        </pc:cxnChg>
      </pc:sldChg>
      <pc:sldChg chg="modSp add del mod">
        <pc:chgData name="Kevin Desai" userId="759d0333-e80f-43e9-9a9d-29343a9d66ae" providerId="ADAL" clId="{A2996271-2CDA-4086-AB6F-6F9F85D5BC54}" dt="2020-11-06T15:47:59.723" v="27" actId="1076"/>
        <pc:sldMkLst>
          <pc:docMk/>
          <pc:sldMk cId="0" sldId="260"/>
        </pc:sldMkLst>
        <pc:spChg chg="mod">
          <ac:chgData name="Kevin Desai" userId="759d0333-e80f-43e9-9a9d-29343a9d66ae" providerId="ADAL" clId="{A2996271-2CDA-4086-AB6F-6F9F85D5BC54}" dt="2020-11-06T15:47:59.723" v="27" actId="1076"/>
          <ac:spMkLst>
            <pc:docMk/>
            <pc:sldMk cId="0" sldId="260"/>
            <ac:spMk id="187" creationId="{00000000-0000-0000-0000-000000000000}"/>
          </ac:spMkLst>
        </pc:spChg>
      </pc:sldChg>
      <pc:sldChg chg="add del">
        <pc:chgData name="Kevin Desai" userId="759d0333-e80f-43e9-9a9d-29343a9d66ae" providerId="ADAL" clId="{A2996271-2CDA-4086-AB6F-6F9F85D5BC54}" dt="2020-11-06T15:47:12.736" v="23"/>
        <pc:sldMkLst>
          <pc:docMk/>
          <pc:sldMk cId="0" sldId="261"/>
        </pc:sldMkLst>
      </pc:sldChg>
      <pc:sldChg chg="modSp add del mod">
        <pc:chgData name="Kevin Desai" userId="759d0333-e80f-43e9-9a9d-29343a9d66ae" providerId="ADAL" clId="{A2996271-2CDA-4086-AB6F-6F9F85D5BC54}" dt="2020-11-06T15:49:01.731" v="54" actId="1076"/>
        <pc:sldMkLst>
          <pc:docMk/>
          <pc:sldMk cId="0" sldId="262"/>
        </pc:sldMkLst>
        <pc:spChg chg="mod">
          <ac:chgData name="Kevin Desai" userId="759d0333-e80f-43e9-9a9d-29343a9d66ae" providerId="ADAL" clId="{A2996271-2CDA-4086-AB6F-6F9F85D5BC54}" dt="2020-11-06T15:49:01.731" v="54" actId="1076"/>
          <ac:spMkLst>
            <pc:docMk/>
            <pc:sldMk cId="0" sldId="262"/>
            <ac:spMk id="248" creationId="{00000000-0000-0000-0000-000000000000}"/>
          </ac:spMkLst>
        </pc:spChg>
      </pc:sldChg>
      <pc:sldChg chg="del">
        <pc:chgData name="Kevin Desai" userId="759d0333-e80f-43e9-9a9d-29343a9d66ae" providerId="ADAL" clId="{A2996271-2CDA-4086-AB6F-6F9F85D5BC54}" dt="2020-11-06T15:45:49.989" v="16" actId="47"/>
        <pc:sldMkLst>
          <pc:docMk/>
          <pc:sldMk cId="0" sldId="263"/>
        </pc:sldMkLst>
      </pc:sldChg>
      <pc:sldChg chg="modSp add del mod">
        <pc:chgData name="Kevin Desai" userId="759d0333-e80f-43e9-9a9d-29343a9d66ae" providerId="ADAL" clId="{A2996271-2CDA-4086-AB6F-6F9F85D5BC54}" dt="2020-11-06T15:49:32.358" v="82" actId="20577"/>
        <pc:sldMkLst>
          <pc:docMk/>
          <pc:sldMk cId="0" sldId="264"/>
        </pc:sldMkLst>
        <pc:spChg chg="mod">
          <ac:chgData name="Kevin Desai" userId="759d0333-e80f-43e9-9a9d-29343a9d66ae" providerId="ADAL" clId="{A2996271-2CDA-4086-AB6F-6F9F85D5BC54}" dt="2020-11-06T15:49:12.179" v="55" actId="1076"/>
          <ac:spMkLst>
            <pc:docMk/>
            <pc:sldMk cId="0" sldId="264"/>
            <ac:spMk id="262" creationId="{00000000-0000-0000-0000-000000000000}"/>
          </ac:spMkLst>
        </pc:spChg>
        <pc:spChg chg="mod">
          <ac:chgData name="Kevin Desai" userId="759d0333-e80f-43e9-9a9d-29343a9d66ae" providerId="ADAL" clId="{A2996271-2CDA-4086-AB6F-6F9F85D5BC54}" dt="2020-11-06T15:49:12.179" v="55" actId="1076"/>
          <ac:spMkLst>
            <pc:docMk/>
            <pc:sldMk cId="0" sldId="264"/>
            <ac:spMk id="264" creationId="{00000000-0000-0000-0000-000000000000}"/>
          </ac:spMkLst>
        </pc:spChg>
        <pc:spChg chg="mod">
          <ac:chgData name="Kevin Desai" userId="759d0333-e80f-43e9-9a9d-29343a9d66ae" providerId="ADAL" clId="{A2996271-2CDA-4086-AB6F-6F9F85D5BC54}" dt="2020-11-06T15:49:12.179" v="55" actId="1076"/>
          <ac:spMkLst>
            <pc:docMk/>
            <pc:sldMk cId="0" sldId="264"/>
            <ac:spMk id="267" creationId="{00000000-0000-0000-0000-000000000000}"/>
          </ac:spMkLst>
        </pc:spChg>
        <pc:spChg chg="mod">
          <ac:chgData name="Kevin Desai" userId="759d0333-e80f-43e9-9a9d-29343a9d66ae" providerId="ADAL" clId="{A2996271-2CDA-4086-AB6F-6F9F85D5BC54}" dt="2020-11-06T15:49:32.358" v="82" actId="20577"/>
          <ac:spMkLst>
            <pc:docMk/>
            <pc:sldMk cId="0" sldId="264"/>
            <ac:spMk id="268" creationId="{00000000-0000-0000-0000-000000000000}"/>
          </ac:spMkLst>
        </pc:spChg>
        <pc:cxnChg chg="mod">
          <ac:chgData name="Kevin Desai" userId="759d0333-e80f-43e9-9a9d-29343a9d66ae" providerId="ADAL" clId="{A2996271-2CDA-4086-AB6F-6F9F85D5BC54}" dt="2020-11-06T15:49:12.179" v="55" actId="1076"/>
          <ac:cxnSpMkLst>
            <pc:docMk/>
            <pc:sldMk cId="0" sldId="264"/>
            <ac:cxnSpMk id="263" creationId="{00000000-0000-0000-0000-000000000000}"/>
          </ac:cxnSpMkLst>
        </pc:cxnChg>
        <pc:cxnChg chg="mod">
          <ac:chgData name="Kevin Desai" userId="759d0333-e80f-43e9-9a9d-29343a9d66ae" providerId="ADAL" clId="{A2996271-2CDA-4086-AB6F-6F9F85D5BC54}" dt="2020-11-06T15:49:12.179" v="55" actId="1076"/>
          <ac:cxnSpMkLst>
            <pc:docMk/>
            <pc:sldMk cId="0" sldId="264"/>
            <ac:cxnSpMk id="265" creationId="{00000000-0000-0000-0000-000000000000}"/>
          </ac:cxnSpMkLst>
        </pc:cxnChg>
        <pc:cxnChg chg="mod">
          <ac:chgData name="Kevin Desai" userId="759d0333-e80f-43e9-9a9d-29343a9d66ae" providerId="ADAL" clId="{A2996271-2CDA-4086-AB6F-6F9F85D5BC54}" dt="2020-11-06T15:49:12.179" v="55" actId="1076"/>
          <ac:cxnSpMkLst>
            <pc:docMk/>
            <pc:sldMk cId="0" sldId="264"/>
            <ac:cxnSpMk id="266" creationId="{00000000-0000-0000-0000-000000000000}"/>
          </ac:cxnSpMkLst>
        </pc:cxnChg>
      </pc:sldChg>
      <pc:sldChg chg="modSp add del mod">
        <pc:chgData name="Kevin Desai" userId="759d0333-e80f-43e9-9a9d-29343a9d66ae" providerId="ADAL" clId="{A2996271-2CDA-4086-AB6F-6F9F85D5BC54}" dt="2020-11-06T15:50:29.281" v="92" actId="20577"/>
        <pc:sldMkLst>
          <pc:docMk/>
          <pc:sldMk cId="0" sldId="265"/>
        </pc:sldMkLst>
        <pc:spChg chg="mod">
          <ac:chgData name="Kevin Desai" userId="759d0333-e80f-43e9-9a9d-29343a9d66ae" providerId="ADAL" clId="{A2996271-2CDA-4086-AB6F-6F9F85D5BC54}" dt="2020-11-06T15:50:29.281" v="92" actId="20577"/>
          <ac:spMkLst>
            <pc:docMk/>
            <pc:sldMk cId="0" sldId="265"/>
            <ac:spMk id="274" creationId="{00000000-0000-0000-0000-000000000000}"/>
          </ac:spMkLst>
        </pc:spChg>
        <pc:spChg chg="mod">
          <ac:chgData name="Kevin Desai" userId="759d0333-e80f-43e9-9a9d-29343a9d66ae" providerId="ADAL" clId="{A2996271-2CDA-4086-AB6F-6F9F85D5BC54}" dt="2020-11-06T15:50:24.375" v="88" actId="20577"/>
          <ac:spMkLst>
            <pc:docMk/>
            <pc:sldMk cId="0" sldId="265"/>
            <ac:spMk id="275" creationId="{00000000-0000-0000-0000-000000000000}"/>
          </ac:spMkLst>
        </pc:spChg>
        <pc:spChg chg="mod">
          <ac:chgData name="Kevin Desai" userId="759d0333-e80f-43e9-9a9d-29343a9d66ae" providerId="ADAL" clId="{A2996271-2CDA-4086-AB6F-6F9F85D5BC54}" dt="2020-11-06T15:49:40.507" v="83" actId="1076"/>
          <ac:spMkLst>
            <pc:docMk/>
            <pc:sldMk cId="0" sldId="265"/>
            <ac:spMk id="277" creationId="{00000000-0000-0000-0000-000000000000}"/>
          </ac:spMkLst>
        </pc:spChg>
        <pc:spChg chg="mod">
          <ac:chgData name="Kevin Desai" userId="759d0333-e80f-43e9-9a9d-29343a9d66ae" providerId="ADAL" clId="{A2996271-2CDA-4086-AB6F-6F9F85D5BC54}" dt="2020-11-06T15:50:06.602" v="86" actId="1076"/>
          <ac:spMkLst>
            <pc:docMk/>
            <pc:sldMk cId="0" sldId="265"/>
            <ac:spMk id="278" creationId="{00000000-0000-0000-0000-000000000000}"/>
          </ac:spMkLst>
        </pc:spChg>
      </pc:sldChg>
      <pc:sldChg chg="modSp add del mod">
        <pc:chgData name="Kevin Desai" userId="759d0333-e80f-43e9-9a9d-29343a9d66ae" providerId="ADAL" clId="{A2996271-2CDA-4086-AB6F-6F9F85D5BC54}" dt="2020-11-06T15:54:42.613" v="262" actId="20577"/>
        <pc:sldMkLst>
          <pc:docMk/>
          <pc:sldMk cId="0" sldId="266"/>
        </pc:sldMkLst>
        <pc:spChg chg="mod">
          <ac:chgData name="Kevin Desai" userId="759d0333-e80f-43e9-9a9d-29343a9d66ae" providerId="ADAL" clId="{A2996271-2CDA-4086-AB6F-6F9F85D5BC54}" dt="2020-11-06T15:52:15.340" v="225" actId="20577"/>
          <ac:spMkLst>
            <pc:docMk/>
            <pc:sldMk cId="0" sldId="266"/>
            <ac:spMk id="283" creationId="{00000000-0000-0000-0000-000000000000}"/>
          </ac:spMkLst>
        </pc:spChg>
        <pc:spChg chg="mod">
          <ac:chgData name="Kevin Desai" userId="759d0333-e80f-43e9-9a9d-29343a9d66ae" providerId="ADAL" clId="{A2996271-2CDA-4086-AB6F-6F9F85D5BC54}" dt="2020-11-06T15:54:42.613" v="262" actId="20577"/>
          <ac:spMkLst>
            <pc:docMk/>
            <pc:sldMk cId="0" sldId="266"/>
            <ac:spMk id="284" creationId="{00000000-0000-0000-0000-000000000000}"/>
          </ac:spMkLst>
        </pc:spChg>
        <pc:spChg chg="mod">
          <ac:chgData name="Kevin Desai" userId="759d0333-e80f-43e9-9a9d-29343a9d66ae" providerId="ADAL" clId="{A2996271-2CDA-4086-AB6F-6F9F85D5BC54}" dt="2020-11-06T15:50:52.358" v="104" actId="20577"/>
          <ac:spMkLst>
            <pc:docMk/>
            <pc:sldMk cId="0" sldId="266"/>
            <ac:spMk id="285" creationId="{00000000-0000-0000-0000-000000000000}"/>
          </ac:spMkLst>
        </pc:spChg>
        <pc:spChg chg="mod">
          <ac:chgData name="Kevin Desai" userId="759d0333-e80f-43e9-9a9d-29343a9d66ae" providerId="ADAL" clId="{A2996271-2CDA-4086-AB6F-6F9F85D5BC54}" dt="2020-11-06T15:50:57.687" v="106" actId="20577"/>
          <ac:spMkLst>
            <pc:docMk/>
            <pc:sldMk cId="0" sldId="266"/>
            <ac:spMk id="286" creationId="{00000000-0000-0000-0000-000000000000}"/>
          </ac:spMkLst>
        </pc:spChg>
      </pc:sldChg>
      <pc:sldChg chg="del">
        <pc:chgData name="Kevin Desai" userId="759d0333-e80f-43e9-9a9d-29343a9d66ae" providerId="ADAL" clId="{A2996271-2CDA-4086-AB6F-6F9F85D5BC54}" dt="2020-11-06T15:45:49.989" v="16" actId="47"/>
        <pc:sldMkLst>
          <pc:docMk/>
          <pc:sldMk cId="0" sldId="267"/>
        </pc:sldMkLst>
      </pc:sldChg>
      <pc:sldChg chg="del">
        <pc:chgData name="Kevin Desai" userId="759d0333-e80f-43e9-9a9d-29343a9d66ae" providerId="ADAL" clId="{A2996271-2CDA-4086-AB6F-6F9F85D5BC54}" dt="2020-11-06T15:45:49.989" v="16" actId="47"/>
        <pc:sldMkLst>
          <pc:docMk/>
          <pc:sldMk cId="0" sldId="268"/>
        </pc:sldMkLst>
      </pc:sldChg>
      <pc:sldChg chg="del">
        <pc:chgData name="Kevin Desai" userId="759d0333-e80f-43e9-9a9d-29343a9d66ae" providerId="ADAL" clId="{A2996271-2CDA-4086-AB6F-6F9F85D5BC54}" dt="2020-11-06T15:45:49.989" v="16" actId="47"/>
        <pc:sldMkLst>
          <pc:docMk/>
          <pc:sldMk cId="0" sldId="270"/>
        </pc:sldMkLst>
      </pc:sldChg>
      <pc:sldChg chg="del">
        <pc:chgData name="Kevin Desai" userId="759d0333-e80f-43e9-9a9d-29343a9d66ae" providerId="ADAL" clId="{A2996271-2CDA-4086-AB6F-6F9F85D5BC54}" dt="2020-11-06T15:45:49.989" v="16" actId="47"/>
        <pc:sldMkLst>
          <pc:docMk/>
          <pc:sldMk cId="0" sldId="272"/>
        </pc:sldMkLst>
      </pc:sldChg>
      <pc:sldChg chg="del">
        <pc:chgData name="Kevin Desai" userId="759d0333-e80f-43e9-9a9d-29343a9d66ae" providerId="ADAL" clId="{A2996271-2CDA-4086-AB6F-6F9F85D5BC54}" dt="2020-11-06T15:45:49.989" v="16" actId="47"/>
        <pc:sldMkLst>
          <pc:docMk/>
          <pc:sldMk cId="1533074272" sldId="273"/>
        </pc:sldMkLst>
      </pc:sldChg>
      <pc:sldChg chg="del">
        <pc:chgData name="Kevin Desai" userId="759d0333-e80f-43e9-9a9d-29343a9d66ae" providerId="ADAL" clId="{A2996271-2CDA-4086-AB6F-6F9F85D5BC54}" dt="2020-11-06T15:45:49.989" v="16" actId="47"/>
        <pc:sldMkLst>
          <pc:docMk/>
          <pc:sldMk cId="4206240740" sldId="275"/>
        </pc:sldMkLst>
      </pc:sldChg>
      <pc:sldChg chg="del">
        <pc:chgData name="Kevin Desai" userId="759d0333-e80f-43e9-9a9d-29343a9d66ae" providerId="ADAL" clId="{A2996271-2CDA-4086-AB6F-6F9F85D5BC54}" dt="2020-11-06T15:45:49.989" v="16" actId="47"/>
        <pc:sldMkLst>
          <pc:docMk/>
          <pc:sldMk cId="3978052138" sldId="277"/>
        </pc:sldMkLst>
      </pc:sldChg>
      <pc:sldChg chg="del">
        <pc:chgData name="Kevin Desai" userId="759d0333-e80f-43e9-9a9d-29343a9d66ae" providerId="ADAL" clId="{A2996271-2CDA-4086-AB6F-6F9F85D5BC54}" dt="2020-11-06T15:45:49.989" v="16" actId="47"/>
        <pc:sldMkLst>
          <pc:docMk/>
          <pc:sldMk cId="451067587" sldId="278"/>
        </pc:sldMkLst>
      </pc:sldChg>
      <pc:sldMasterChg chg="delSldLayout">
        <pc:chgData name="Kevin Desai" userId="759d0333-e80f-43e9-9a9d-29343a9d66ae" providerId="ADAL" clId="{A2996271-2CDA-4086-AB6F-6F9F85D5BC54}" dt="2020-11-06T15:45:49.989" v="16" actId="47"/>
        <pc:sldMasterMkLst>
          <pc:docMk/>
          <pc:sldMasterMk cId="0" sldId="2147483660"/>
        </pc:sldMasterMkLst>
        <pc:sldLayoutChg chg="del">
          <pc:chgData name="Kevin Desai" userId="759d0333-e80f-43e9-9a9d-29343a9d66ae" providerId="ADAL" clId="{A2996271-2CDA-4086-AB6F-6F9F85D5BC54}" dt="2020-11-06T15:45:49.989" v="16" actId="47"/>
          <pc:sldLayoutMkLst>
            <pc:docMk/>
            <pc:sldMasterMk cId="0" sldId="2147483660"/>
            <pc:sldLayoutMk cId="2462025223" sldId="2147483661"/>
          </pc:sldLayoutMkLst>
        </pc:sldLayoutChg>
      </pc:sldMasterChg>
    </pc:docChg>
  </pc:docChgLst>
  <pc:docChgLst>
    <pc:chgData name="Kevin Desai" userId="759d0333-e80f-43e9-9a9d-29343a9d66ae" providerId="ADAL" clId="{1FA0FD9A-00EC-4CE8-BECA-523EEE3BB9BA}"/>
    <pc:docChg chg="modSld">
      <pc:chgData name="Kevin Desai" userId="759d0333-e80f-43e9-9a9d-29343a9d66ae" providerId="ADAL" clId="{1FA0FD9A-00EC-4CE8-BECA-523EEE3BB9BA}" dt="2020-08-28T16:40:08.670" v="4" actId="20577"/>
      <pc:docMkLst>
        <pc:docMk/>
      </pc:docMkLst>
      <pc:sldChg chg="modSp mod">
        <pc:chgData name="Kevin Desai" userId="759d0333-e80f-43e9-9a9d-29343a9d66ae" providerId="ADAL" clId="{1FA0FD9A-00EC-4CE8-BECA-523EEE3BB9BA}" dt="2020-08-28T16:40:08.670" v="4" actId="20577"/>
        <pc:sldMkLst>
          <pc:docMk/>
          <pc:sldMk cId="0" sldId="256"/>
        </pc:sldMkLst>
        <pc:spChg chg="mod">
          <ac:chgData name="Kevin Desai" userId="759d0333-e80f-43e9-9a9d-29343a9d66ae" providerId="ADAL" clId="{1FA0FD9A-00EC-4CE8-BECA-523EEE3BB9BA}" dt="2020-08-28T16:40:08.670" v="4" actId="20577"/>
          <ac:spMkLst>
            <pc:docMk/>
            <pc:sldMk cId="0" sldId="256"/>
            <ac:spMk id="61" creationId="{00000000-0000-0000-0000-000000000000}"/>
          </ac:spMkLst>
        </pc:spChg>
      </pc:sldChg>
    </pc:docChg>
  </pc:docChgLst>
  <pc:docChgLst>
    <pc:chgData name="Kevin Desai" userId="759d0333-e80f-43e9-9a9d-29343a9d66ae" providerId="ADAL" clId="{CE001598-6C94-4FBA-AFA9-21C48B3B86A7}"/>
    <pc:docChg chg="addSld delSld modSld">
      <pc:chgData name="Kevin Desai" userId="759d0333-e80f-43e9-9a9d-29343a9d66ae" providerId="ADAL" clId="{CE001598-6C94-4FBA-AFA9-21C48B3B86A7}" dt="2020-09-20T23:06:56.842" v="42"/>
      <pc:docMkLst>
        <pc:docMk/>
      </pc:docMkLst>
      <pc:sldChg chg="modSp mod">
        <pc:chgData name="Kevin Desai" userId="759d0333-e80f-43e9-9a9d-29343a9d66ae" providerId="ADAL" clId="{CE001598-6C94-4FBA-AFA9-21C48B3B86A7}" dt="2020-09-20T22:56:39.637" v="40" actId="20577"/>
        <pc:sldMkLst>
          <pc:docMk/>
          <pc:sldMk cId="0" sldId="256"/>
        </pc:sldMkLst>
        <pc:spChg chg="mod">
          <ac:chgData name="Kevin Desai" userId="759d0333-e80f-43e9-9a9d-29343a9d66ae" providerId="ADAL" clId="{CE001598-6C94-4FBA-AFA9-21C48B3B86A7}" dt="2020-09-20T22:56:39.637" v="40" actId="20577"/>
          <ac:spMkLst>
            <pc:docMk/>
            <pc:sldMk cId="0" sldId="256"/>
            <ac:spMk id="61" creationId="{00000000-0000-0000-0000-000000000000}"/>
          </ac:spMkLst>
        </pc:spChg>
      </pc:sldChg>
      <pc:sldChg chg="add del">
        <pc:chgData name="Kevin Desai" userId="759d0333-e80f-43e9-9a9d-29343a9d66ae" providerId="ADAL" clId="{CE001598-6C94-4FBA-AFA9-21C48B3B86A7}" dt="2020-09-20T23:06:56.842" v="42"/>
        <pc:sldMkLst>
          <pc:docMk/>
          <pc:sldMk cId="0" sldId="258"/>
        </pc:sldMkLst>
      </pc:sldChg>
      <pc:sldChg chg="del">
        <pc:chgData name="Kevin Desai" userId="759d0333-e80f-43e9-9a9d-29343a9d66ae" providerId="ADAL" clId="{CE001598-6C94-4FBA-AFA9-21C48B3B86A7}" dt="2020-09-20T22:56:45.199" v="41" actId="47"/>
        <pc:sldMkLst>
          <pc:docMk/>
          <pc:sldMk cId="0" sldId="259"/>
        </pc:sldMkLst>
      </pc:sldChg>
      <pc:sldChg chg="add del">
        <pc:chgData name="Kevin Desai" userId="759d0333-e80f-43e9-9a9d-29343a9d66ae" providerId="ADAL" clId="{CE001598-6C94-4FBA-AFA9-21C48B3B86A7}" dt="2020-09-20T23:06:56.842" v="42"/>
        <pc:sldMkLst>
          <pc:docMk/>
          <pc:sldMk cId="0" sldId="260"/>
        </pc:sldMkLst>
      </pc:sldChg>
      <pc:sldChg chg="add del">
        <pc:chgData name="Kevin Desai" userId="759d0333-e80f-43e9-9a9d-29343a9d66ae" providerId="ADAL" clId="{CE001598-6C94-4FBA-AFA9-21C48B3B86A7}" dt="2020-09-20T23:06:56.842" v="42"/>
        <pc:sldMkLst>
          <pc:docMk/>
          <pc:sldMk cId="0" sldId="261"/>
        </pc:sldMkLst>
      </pc:sldChg>
      <pc:sldChg chg="add del">
        <pc:chgData name="Kevin Desai" userId="759d0333-e80f-43e9-9a9d-29343a9d66ae" providerId="ADAL" clId="{CE001598-6C94-4FBA-AFA9-21C48B3B86A7}" dt="2020-09-20T23:06:56.842" v="42"/>
        <pc:sldMkLst>
          <pc:docMk/>
          <pc:sldMk cId="0" sldId="262"/>
        </pc:sldMkLst>
      </pc:sldChg>
      <pc:sldChg chg="add del">
        <pc:chgData name="Kevin Desai" userId="759d0333-e80f-43e9-9a9d-29343a9d66ae" providerId="ADAL" clId="{CE001598-6C94-4FBA-AFA9-21C48B3B86A7}" dt="2020-09-20T23:06:56.842" v="42"/>
        <pc:sldMkLst>
          <pc:docMk/>
          <pc:sldMk cId="0" sldId="263"/>
        </pc:sldMkLst>
      </pc:sldChg>
      <pc:sldChg chg="add">
        <pc:chgData name="Kevin Desai" userId="759d0333-e80f-43e9-9a9d-29343a9d66ae" providerId="ADAL" clId="{CE001598-6C94-4FBA-AFA9-21C48B3B86A7}" dt="2020-09-20T23:06:56.842" v="42"/>
        <pc:sldMkLst>
          <pc:docMk/>
          <pc:sldMk cId="0" sldId="264"/>
        </pc:sldMkLst>
      </pc:sldChg>
      <pc:sldChg chg="add">
        <pc:chgData name="Kevin Desai" userId="759d0333-e80f-43e9-9a9d-29343a9d66ae" providerId="ADAL" clId="{CE001598-6C94-4FBA-AFA9-21C48B3B86A7}" dt="2020-09-20T23:06:56.842" v="42"/>
        <pc:sldMkLst>
          <pc:docMk/>
          <pc:sldMk cId="0" sldId="265"/>
        </pc:sldMkLst>
      </pc:sldChg>
      <pc:sldChg chg="add">
        <pc:chgData name="Kevin Desai" userId="759d0333-e80f-43e9-9a9d-29343a9d66ae" providerId="ADAL" clId="{CE001598-6C94-4FBA-AFA9-21C48B3B86A7}" dt="2020-09-20T23:06:56.842" v="42"/>
        <pc:sldMkLst>
          <pc:docMk/>
          <pc:sldMk cId="0" sldId="266"/>
        </pc:sldMkLst>
      </pc:sldChg>
      <pc:sldChg chg="add">
        <pc:chgData name="Kevin Desai" userId="759d0333-e80f-43e9-9a9d-29343a9d66ae" providerId="ADAL" clId="{CE001598-6C94-4FBA-AFA9-21C48B3B86A7}" dt="2020-09-20T23:06:56.842" v="42"/>
        <pc:sldMkLst>
          <pc:docMk/>
          <pc:sldMk cId="0" sldId="267"/>
        </pc:sldMkLst>
      </pc:sldChg>
      <pc:sldChg chg="add">
        <pc:chgData name="Kevin Desai" userId="759d0333-e80f-43e9-9a9d-29343a9d66ae" providerId="ADAL" clId="{CE001598-6C94-4FBA-AFA9-21C48B3B86A7}" dt="2020-09-20T23:06:56.842" v="42"/>
        <pc:sldMkLst>
          <pc:docMk/>
          <pc:sldMk cId="0" sldId="268"/>
        </pc:sldMkLst>
      </pc:sldChg>
      <pc:sldMasterChg chg="delSldLayout">
        <pc:chgData name="Kevin Desai" userId="759d0333-e80f-43e9-9a9d-29343a9d66ae" providerId="ADAL" clId="{CE001598-6C94-4FBA-AFA9-21C48B3B86A7}" dt="2020-09-20T22:56:45.199" v="41" actId="47"/>
        <pc:sldMasterMkLst>
          <pc:docMk/>
          <pc:sldMasterMk cId="0" sldId="2147483660"/>
        </pc:sldMasterMkLst>
        <pc:sldLayoutChg chg="del">
          <pc:chgData name="Kevin Desai" userId="759d0333-e80f-43e9-9a9d-29343a9d66ae" providerId="ADAL" clId="{CE001598-6C94-4FBA-AFA9-21C48B3B86A7}" dt="2020-09-20T22:56:45.199" v="41" actId="47"/>
          <pc:sldLayoutMkLst>
            <pc:docMk/>
            <pc:sldMasterMk cId="0" sldId="2147483660"/>
            <pc:sldLayoutMk cId="2554514595" sldId="2147483661"/>
          </pc:sldLayoutMkLst>
        </pc:sldLayoutChg>
      </pc:sldMasterChg>
    </pc:docChg>
  </pc:docChgLst>
  <pc:docChgLst>
    <pc:chgData name="Kevin Desai" userId="759d0333-e80f-43e9-9a9d-29343a9d66ae" providerId="ADAL" clId="{D5D39F37-9363-4F23-BC32-834261BE8B0E}"/>
    <pc:docChg chg="undo custSel addSld delSld modSld sldOrd">
      <pc:chgData name="Kevin Desai" userId="759d0333-e80f-43e9-9a9d-29343a9d66ae" providerId="ADAL" clId="{D5D39F37-9363-4F23-BC32-834261BE8B0E}" dt="2020-09-24T00:21:11.328" v="1350" actId="403"/>
      <pc:docMkLst>
        <pc:docMk/>
      </pc:docMkLst>
      <pc:sldChg chg="modSp mod">
        <pc:chgData name="Kevin Desai" userId="759d0333-e80f-43e9-9a9d-29343a9d66ae" providerId="ADAL" clId="{D5D39F37-9363-4F23-BC32-834261BE8B0E}" dt="2020-09-23T23:08:13.428" v="9" actId="20577"/>
        <pc:sldMkLst>
          <pc:docMk/>
          <pc:sldMk cId="0" sldId="256"/>
        </pc:sldMkLst>
        <pc:spChg chg="mod">
          <ac:chgData name="Kevin Desai" userId="759d0333-e80f-43e9-9a9d-29343a9d66ae" providerId="ADAL" clId="{D5D39F37-9363-4F23-BC32-834261BE8B0E}" dt="2020-09-23T23:08:13.428" v="9" actId="20577"/>
          <ac:spMkLst>
            <pc:docMk/>
            <pc:sldMk cId="0" sldId="256"/>
            <ac:spMk id="61" creationId="{00000000-0000-0000-0000-000000000000}"/>
          </ac:spMkLst>
        </pc:spChg>
      </pc:sldChg>
      <pc:sldChg chg="modSp add mod">
        <pc:chgData name="Kevin Desai" userId="759d0333-e80f-43e9-9a9d-29343a9d66ae" providerId="ADAL" clId="{D5D39F37-9363-4F23-BC32-834261BE8B0E}" dt="2020-09-23T23:36:46.594" v="873" actId="20577"/>
        <pc:sldMkLst>
          <pc:docMk/>
          <pc:sldMk cId="0" sldId="257"/>
        </pc:sldMkLst>
        <pc:spChg chg="mod">
          <ac:chgData name="Kevin Desai" userId="759d0333-e80f-43e9-9a9d-29343a9d66ae" providerId="ADAL" clId="{D5D39F37-9363-4F23-BC32-834261BE8B0E}" dt="2020-09-23T23:36:46.594" v="873" actId="20577"/>
          <ac:spMkLst>
            <pc:docMk/>
            <pc:sldMk cId="0" sldId="257"/>
            <ac:spMk id="148" creationId="{00000000-0000-0000-0000-000000000000}"/>
          </ac:spMkLst>
        </pc:spChg>
        <pc:picChg chg="mod">
          <ac:chgData name="Kevin Desai" userId="759d0333-e80f-43e9-9a9d-29343a9d66ae" providerId="ADAL" clId="{D5D39F37-9363-4F23-BC32-834261BE8B0E}" dt="2020-09-23T23:36:11.731" v="848" actId="1076"/>
          <ac:picMkLst>
            <pc:docMk/>
            <pc:sldMk cId="0" sldId="257"/>
            <ac:picMk id="150" creationId="{00000000-0000-0000-0000-000000000000}"/>
          </ac:picMkLst>
        </pc:picChg>
      </pc:sldChg>
      <pc:sldChg chg="modSp add del mod ord">
        <pc:chgData name="Kevin Desai" userId="759d0333-e80f-43e9-9a9d-29343a9d66ae" providerId="ADAL" clId="{D5D39F37-9363-4F23-BC32-834261BE8B0E}" dt="2020-09-23T23:26:47.235" v="458" actId="33524"/>
        <pc:sldMkLst>
          <pc:docMk/>
          <pc:sldMk cId="0" sldId="258"/>
        </pc:sldMkLst>
        <pc:spChg chg="mod">
          <ac:chgData name="Kevin Desai" userId="759d0333-e80f-43e9-9a9d-29343a9d66ae" providerId="ADAL" clId="{D5D39F37-9363-4F23-BC32-834261BE8B0E}" dt="2020-09-23T23:26:47.235" v="458" actId="33524"/>
          <ac:spMkLst>
            <pc:docMk/>
            <pc:sldMk cId="0" sldId="258"/>
            <ac:spMk id="156" creationId="{00000000-0000-0000-0000-000000000000}"/>
          </ac:spMkLst>
        </pc:spChg>
      </pc:sldChg>
      <pc:sldChg chg="addSp delSp modSp add del mod ord">
        <pc:chgData name="Kevin Desai" userId="759d0333-e80f-43e9-9a9d-29343a9d66ae" providerId="ADAL" clId="{D5D39F37-9363-4F23-BC32-834261BE8B0E}" dt="2020-09-23T23:35:54.997" v="847" actId="20577"/>
        <pc:sldMkLst>
          <pc:docMk/>
          <pc:sldMk cId="0" sldId="259"/>
        </pc:sldMkLst>
        <pc:spChg chg="add del mod">
          <ac:chgData name="Kevin Desai" userId="759d0333-e80f-43e9-9a9d-29343a9d66ae" providerId="ADAL" clId="{D5D39F37-9363-4F23-BC32-834261BE8B0E}" dt="2020-09-23T23:27:43.535" v="475" actId="478"/>
          <ac:spMkLst>
            <pc:docMk/>
            <pc:sldMk cId="0" sldId="259"/>
            <ac:spMk id="3" creationId="{41A5D6A8-B218-49C4-BA51-10B8E2CE19A7}"/>
          </ac:spMkLst>
        </pc:spChg>
        <pc:spChg chg="mod">
          <ac:chgData name="Kevin Desai" userId="759d0333-e80f-43e9-9a9d-29343a9d66ae" providerId="ADAL" clId="{D5D39F37-9363-4F23-BC32-834261BE8B0E}" dt="2020-09-23T23:27:36.357" v="473" actId="20577"/>
          <ac:spMkLst>
            <pc:docMk/>
            <pc:sldMk cId="0" sldId="259"/>
            <ac:spMk id="162" creationId="{00000000-0000-0000-0000-000000000000}"/>
          </ac:spMkLst>
        </pc:spChg>
        <pc:spChg chg="del">
          <ac:chgData name="Kevin Desai" userId="759d0333-e80f-43e9-9a9d-29343a9d66ae" providerId="ADAL" clId="{D5D39F37-9363-4F23-BC32-834261BE8B0E}" dt="2020-09-23T23:27:40.806" v="474" actId="478"/>
          <ac:spMkLst>
            <pc:docMk/>
            <pc:sldMk cId="0" sldId="259"/>
            <ac:spMk id="163" creationId="{00000000-0000-0000-0000-000000000000}"/>
          </ac:spMkLst>
        </pc:spChg>
        <pc:spChg chg="mod">
          <ac:chgData name="Kevin Desai" userId="759d0333-e80f-43e9-9a9d-29343a9d66ae" providerId="ADAL" clId="{D5D39F37-9363-4F23-BC32-834261BE8B0E}" dt="2020-09-23T23:33:40.824" v="726" actId="1076"/>
          <ac:spMkLst>
            <pc:docMk/>
            <pc:sldMk cId="0" sldId="259"/>
            <ac:spMk id="164" creationId="{00000000-0000-0000-0000-000000000000}"/>
          </ac:spMkLst>
        </pc:spChg>
        <pc:spChg chg="mod">
          <ac:chgData name="Kevin Desai" userId="759d0333-e80f-43e9-9a9d-29343a9d66ae" providerId="ADAL" clId="{D5D39F37-9363-4F23-BC32-834261BE8B0E}" dt="2020-09-23T23:35:54.997" v="847" actId="20577"/>
          <ac:spMkLst>
            <pc:docMk/>
            <pc:sldMk cId="0" sldId="259"/>
            <ac:spMk id="165" creationId="{00000000-0000-0000-0000-000000000000}"/>
          </ac:spMkLst>
        </pc:spChg>
        <pc:spChg chg="mod">
          <ac:chgData name="Kevin Desai" userId="759d0333-e80f-43e9-9a9d-29343a9d66ae" providerId="ADAL" clId="{D5D39F37-9363-4F23-BC32-834261BE8B0E}" dt="2020-09-23T23:34:25.046" v="731" actId="14100"/>
          <ac:spMkLst>
            <pc:docMk/>
            <pc:sldMk cId="0" sldId="259"/>
            <ac:spMk id="166" creationId="{00000000-0000-0000-0000-000000000000}"/>
          </ac:spMkLst>
        </pc:spChg>
        <pc:spChg chg="mod">
          <ac:chgData name="Kevin Desai" userId="759d0333-e80f-43e9-9a9d-29343a9d66ae" providerId="ADAL" clId="{D5D39F37-9363-4F23-BC32-834261BE8B0E}" dt="2020-09-23T23:34:31.692" v="733" actId="1076"/>
          <ac:spMkLst>
            <pc:docMk/>
            <pc:sldMk cId="0" sldId="259"/>
            <ac:spMk id="167" creationId="{00000000-0000-0000-0000-000000000000}"/>
          </ac:spMkLst>
        </pc:spChg>
      </pc:sldChg>
      <pc:sldChg chg="add del">
        <pc:chgData name="Kevin Desai" userId="759d0333-e80f-43e9-9a9d-29343a9d66ae" providerId="ADAL" clId="{D5D39F37-9363-4F23-BC32-834261BE8B0E}" dt="2020-09-23T23:36:53.524" v="875" actId="47"/>
        <pc:sldMkLst>
          <pc:docMk/>
          <pc:sldMk cId="0" sldId="260"/>
        </pc:sldMkLst>
      </pc:sldChg>
      <pc:sldChg chg="modSp add del mod">
        <pc:chgData name="Kevin Desai" userId="759d0333-e80f-43e9-9a9d-29343a9d66ae" providerId="ADAL" clId="{D5D39F37-9363-4F23-BC32-834261BE8B0E}" dt="2020-09-23T23:39:19.861" v="919" actId="403"/>
        <pc:sldMkLst>
          <pc:docMk/>
          <pc:sldMk cId="0" sldId="261"/>
        </pc:sldMkLst>
        <pc:spChg chg="mod">
          <ac:chgData name="Kevin Desai" userId="759d0333-e80f-43e9-9a9d-29343a9d66ae" providerId="ADAL" clId="{D5D39F37-9363-4F23-BC32-834261BE8B0E}" dt="2020-09-23T23:39:19.861" v="919" actId="403"/>
          <ac:spMkLst>
            <pc:docMk/>
            <pc:sldMk cId="0" sldId="261"/>
            <ac:spMk id="180" creationId="{00000000-0000-0000-0000-000000000000}"/>
          </ac:spMkLst>
        </pc:spChg>
      </pc:sldChg>
      <pc:sldChg chg="modSp add del mod">
        <pc:chgData name="Kevin Desai" userId="759d0333-e80f-43e9-9a9d-29343a9d66ae" providerId="ADAL" clId="{D5D39F37-9363-4F23-BC32-834261BE8B0E}" dt="2020-09-23T23:39:40.150" v="920" actId="1076"/>
        <pc:sldMkLst>
          <pc:docMk/>
          <pc:sldMk cId="0" sldId="262"/>
        </pc:sldMkLst>
        <pc:spChg chg="mod">
          <ac:chgData name="Kevin Desai" userId="759d0333-e80f-43e9-9a9d-29343a9d66ae" providerId="ADAL" clId="{D5D39F37-9363-4F23-BC32-834261BE8B0E}" dt="2020-09-23T23:39:40.150" v="920" actId="1076"/>
          <ac:spMkLst>
            <pc:docMk/>
            <pc:sldMk cId="0" sldId="262"/>
            <ac:spMk id="191" creationId="{00000000-0000-0000-0000-000000000000}"/>
          </ac:spMkLst>
        </pc:spChg>
      </pc:sldChg>
      <pc:sldChg chg="delSp modSp add mod">
        <pc:chgData name="Kevin Desai" userId="759d0333-e80f-43e9-9a9d-29343a9d66ae" providerId="ADAL" clId="{D5D39F37-9363-4F23-BC32-834261BE8B0E}" dt="2020-09-23T23:43:37.329" v="1143" actId="14100"/>
        <pc:sldMkLst>
          <pc:docMk/>
          <pc:sldMk cId="0" sldId="263"/>
        </pc:sldMkLst>
        <pc:spChg chg="mod">
          <ac:chgData name="Kevin Desai" userId="759d0333-e80f-43e9-9a9d-29343a9d66ae" providerId="ADAL" clId="{D5D39F37-9363-4F23-BC32-834261BE8B0E}" dt="2020-09-23T23:43:37.329" v="1143" actId="14100"/>
          <ac:spMkLst>
            <pc:docMk/>
            <pc:sldMk cId="0" sldId="263"/>
            <ac:spMk id="199" creationId="{00000000-0000-0000-0000-000000000000}"/>
          </ac:spMkLst>
        </pc:spChg>
        <pc:spChg chg="del">
          <ac:chgData name="Kevin Desai" userId="759d0333-e80f-43e9-9a9d-29343a9d66ae" providerId="ADAL" clId="{D5D39F37-9363-4F23-BC32-834261BE8B0E}" dt="2020-09-23T23:40:07.254" v="921" actId="478"/>
          <ac:spMkLst>
            <pc:docMk/>
            <pc:sldMk cId="0" sldId="263"/>
            <ac:spMk id="200" creationId="{00000000-0000-0000-0000-000000000000}"/>
          </ac:spMkLst>
        </pc:spChg>
        <pc:spChg chg="mod">
          <ac:chgData name="Kevin Desai" userId="759d0333-e80f-43e9-9a9d-29343a9d66ae" providerId="ADAL" clId="{D5D39F37-9363-4F23-BC32-834261BE8B0E}" dt="2020-09-23T23:40:12.589" v="922" actId="1076"/>
          <ac:spMkLst>
            <pc:docMk/>
            <pc:sldMk cId="0" sldId="263"/>
            <ac:spMk id="201" creationId="{00000000-0000-0000-0000-000000000000}"/>
          </ac:spMkLst>
        </pc:spChg>
      </pc:sldChg>
      <pc:sldChg chg="modSp add del mod">
        <pc:chgData name="Kevin Desai" userId="759d0333-e80f-43e9-9a9d-29343a9d66ae" providerId="ADAL" clId="{D5D39F37-9363-4F23-BC32-834261BE8B0E}" dt="2020-09-24T00:14:49.470" v="1153" actId="47"/>
        <pc:sldMkLst>
          <pc:docMk/>
          <pc:sldMk cId="0" sldId="264"/>
        </pc:sldMkLst>
        <pc:picChg chg="mod">
          <ac:chgData name="Kevin Desai" userId="759d0333-e80f-43e9-9a9d-29343a9d66ae" providerId="ADAL" clId="{D5D39F37-9363-4F23-BC32-834261BE8B0E}" dt="2020-09-24T00:10:21.868" v="1147" actId="1076"/>
          <ac:picMkLst>
            <pc:docMk/>
            <pc:sldMk cId="0" sldId="264"/>
            <ac:picMk id="208" creationId="{00000000-0000-0000-0000-000000000000}"/>
          </ac:picMkLst>
        </pc:picChg>
      </pc:sldChg>
      <pc:sldChg chg="modSp add del mod">
        <pc:chgData name="Kevin Desai" userId="759d0333-e80f-43e9-9a9d-29343a9d66ae" providerId="ADAL" clId="{D5D39F37-9363-4F23-BC32-834261BE8B0E}" dt="2020-09-24T00:15:10.814" v="1154" actId="1076"/>
        <pc:sldMkLst>
          <pc:docMk/>
          <pc:sldMk cId="0" sldId="265"/>
        </pc:sldMkLst>
        <pc:spChg chg="mod">
          <ac:chgData name="Kevin Desai" userId="759d0333-e80f-43e9-9a9d-29343a9d66ae" providerId="ADAL" clId="{D5D39F37-9363-4F23-BC32-834261BE8B0E}" dt="2020-09-24T00:15:10.814" v="1154" actId="1076"/>
          <ac:spMkLst>
            <pc:docMk/>
            <pc:sldMk cId="0" sldId="265"/>
            <ac:spMk id="218" creationId="{00000000-0000-0000-0000-000000000000}"/>
          </ac:spMkLst>
        </pc:spChg>
      </pc:sldChg>
      <pc:sldChg chg="modSp add mod">
        <pc:chgData name="Kevin Desai" userId="759d0333-e80f-43e9-9a9d-29343a9d66ae" providerId="ADAL" clId="{D5D39F37-9363-4F23-BC32-834261BE8B0E}" dt="2020-09-24T00:10:37.734" v="1149" actId="1076"/>
        <pc:sldMkLst>
          <pc:docMk/>
          <pc:sldMk cId="0" sldId="266"/>
        </pc:sldMkLst>
        <pc:spChg chg="mod">
          <ac:chgData name="Kevin Desai" userId="759d0333-e80f-43e9-9a9d-29343a9d66ae" providerId="ADAL" clId="{D5D39F37-9363-4F23-BC32-834261BE8B0E}" dt="2020-09-24T00:10:37.734" v="1149" actId="1076"/>
          <ac:spMkLst>
            <pc:docMk/>
            <pc:sldMk cId="0" sldId="266"/>
            <ac:spMk id="226" creationId="{00000000-0000-0000-0000-000000000000}"/>
          </ac:spMkLst>
        </pc:spChg>
      </pc:sldChg>
      <pc:sldChg chg="modSp add mod">
        <pc:chgData name="Kevin Desai" userId="759d0333-e80f-43e9-9a9d-29343a9d66ae" providerId="ADAL" clId="{D5D39F37-9363-4F23-BC32-834261BE8B0E}" dt="2020-09-24T00:10:49.221" v="1150" actId="1076"/>
        <pc:sldMkLst>
          <pc:docMk/>
          <pc:sldMk cId="0" sldId="267"/>
        </pc:sldMkLst>
        <pc:spChg chg="mod">
          <ac:chgData name="Kevin Desai" userId="759d0333-e80f-43e9-9a9d-29343a9d66ae" providerId="ADAL" clId="{D5D39F37-9363-4F23-BC32-834261BE8B0E}" dt="2020-09-24T00:10:49.221" v="1150" actId="1076"/>
          <ac:spMkLst>
            <pc:docMk/>
            <pc:sldMk cId="0" sldId="267"/>
            <ac:spMk id="234" creationId="{00000000-0000-0000-0000-000000000000}"/>
          </ac:spMkLst>
        </pc:spChg>
      </pc:sldChg>
      <pc:sldChg chg="add del">
        <pc:chgData name="Kevin Desai" userId="759d0333-e80f-43e9-9a9d-29343a9d66ae" providerId="ADAL" clId="{D5D39F37-9363-4F23-BC32-834261BE8B0E}" dt="2020-09-24T00:11:16.446" v="1151" actId="47"/>
        <pc:sldMkLst>
          <pc:docMk/>
          <pc:sldMk cId="0" sldId="268"/>
        </pc:sldMkLst>
      </pc:sldChg>
      <pc:sldChg chg="addSp delSp modSp add mod">
        <pc:chgData name="Kevin Desai" userId="759d0333-e80f-43e9-9a9d-29343a9d66ae" providerId="ADAL" clId="{D5D39F37-9363-4F23-BC32-834261BE8B0E}" dt="2020-09-24T00:21:11.328" v="1350" actId="403"/>
        <pc:sldMkLst>
          <pc:docMk/>
          <pc:sldMk cId="0" sldId="269"/>
        </pc:sldMkLst>
        <pc:spChg chg="add del mod">
          <ac:chgData name="Kevin Desai" userId="759d0333-e80f-43e9-9a9d-29343a9d66ae" providerId="ADAL" clId="{D5D39F37-9363-4F23-BC32-834261BE8B0E}" dt="2020-09-24T00:16:30.585" v="1156" actId="478"/>
          <ac:spMkLst>
            <pc:docMk/>
            <pc:sldMk cId="0" sldId="269"/>
            <ac:spMk id="3" creationId="{5C6BB704-A04A-4050-B3A0-C3B032D26776}"/>
          </ac:spMkLst>
        </pc:spChg>
        <pc:spChg chg="add mod">
          <ac:chgData name="Kevin Desai" userId="759d0333-e80f-43e9-9a9d-29343a9d66ae" providerId="ADAL" clId="{D5D39F37-9363-4F23-BC32-834261BE8B0E}" dt="2020-09-24T00:21:11.328" v="1350" actId="403"/>
          <ac:spMkLst>
            <pc:docMk/>
            <pc:sldMk cId="0" sldId="269"/>
            <ac:spMk id="4" creationId="{408FBBA8-7D13-49F2-8955-2FC9A0411AB7}"/>
          </ac:spMkLst>
        </pc:spChg>
        <pc:spChg chg="add del mod">
          <ac:chgData name="Kevin Desai" userId="759d0333-e80f-43e9-9a9d-29343a9d66ae" providerId="ADAL" clId="{D5D39F37-9363-4F23-BC32-834261BE8B0E}" dt="2020-09-24T00:17:16.932" v="1163" actId="478"/>
          <ac:spMkLst>
            <pc:docMk/>
            <pc:sldMk cId="0" sldId="269"/>
            <ac:spMk id="6" creationId="{68561151-A819-4C5B-A35C-7134D43BEF3B}"/>
          </ac:spMkLst>
        </pc:spChg>
        <pc:spChg chg="add mod ord">
          <ac:chgData name="Kevin Desai" userId="759d0333-e80f-43e9-9a9d-29343a9d66ae" providerId="ADAL" clId="{D5D39F37-9363-4F23-BC32-834261BE8B0E}" dt="2020-09-24T00:17:36.955" v="1175" actId="20577"/>
          <ac:spMkLst>
            <pc:docMk/>
            <pc:sldMk cId="0" sldId="269"/>
            <ac:spMk id="9" creationId="{36B2B1AE-7881-4950-8DDE-9271C1416CDB}"/>
          </ac:spMkLst>
        </pc:spChg>
        <pc:spChg chg="add mod">
          <ac:chgData name="Kevin Desai" userId="759d0333-e80f-43e9-9a9d-29343a9d66ae" providerId="ADAL" clId="{D5D39F37-9363-4F23-BC32-834261BE8B0E}" dt="2020-09-24T00:19:58.557" v="1336" actId="14100"/>
          <ac:spMkLst>
            <pc:docMk/>
            <pc:sldMk cId="0" sldId="269"/>
            <ac:spMk id="10" creationId="{E5976A22-E8A8-471B-BAF7-B6FC28445DB9}"/>
          </ac:spMkLst>
        </pc:spChg>
        <pc:spChg chg="del">
          <ac:chgData name="Kevin Desai" userId="759d0333-e80f-43e9-9a9d-29343a9d66ae" providerId="ADAL" clId="{D5D39F37-9363-4F23-BC32-834261BE8B0E}" dt="2020-09-24T00:17:11.855" v="1162" actId="478"/>
          <ac:spMkLst>
            <pc:docMk/>
            <pc:sldMk cId="0" sldId="269"/>
            <ac:spMk id="247" creationId="{00000000-0000-0000-0000-000000000000}"/>
          </ac:spMkLst>
        </pc:spChg>
        <pc:spChg chg="del">
          <ac:chgData name="Kevin Desai" userId="759d0333-e80f-43e9-9a9d-29343a9d66ae" providerId="ADAL" clId="{D5D39F37-9363-4F23-BC32-834261BE8B0E}" dt="2020-09-24T00:16:27.766" v="1155" actId="478"/>
          <ac:spMkLst>
            <pc:docMk/>
            <pc:sldMk cId="0" sldId="269"/>
            <ac:spMk id="248" creationId="{00000000-0000-0000-0000-000000000000}"/>
          </ac:spMkLst>
        </pc:spChg>
        <pc:spChg chg="del">
          <ac:chgData name="Kevin Desai" userId="759d0333-e80f-43e9-9a9d-29343a9d66ae" providerId="ADAL" clId="{D5D39F37-9363-4F23-BC32-834261BE8B0E}" dt="2020-09-24T00:16:32.734" v="1157" actId="478"/>
          <ac:spMkLst>
            <pc:docMk/>
            <pc:sldMk cId="0" sldId="269"/>
            <ac:spMk id="249" creationId="{00000000-0000-0000-0000-000000000000}"/>
          </ac:spMkLst>
        </pc:spChg>
      </pc:sldChg>
      <pc:sldChg chg="add del">
        <pc:chgData name="Kevin Desai" userId="759d0333-e80f-43e9-9a9d-29343a9d66ae" providerId="ADAL" clId="{D5D39F37-9363-4F23-BC32-834261BE8B0E}" dt="2020-09-24T00:12:43.610" v="1152" actId="47"/>
        <pc:sldMkLst>
          <pc:docMk/>
          <pc:sldMk cId="0" sldId="270"/>
        </pc:sldMkLst>
      </pc:sldChg>
      <pc:sldChg chg="add">
        <pc:chgData name="Kevin Desai" userId="759d0333-e80f-43e9-9a9d-29343a9d66ae" providerId="ADAL" clId="{D5D39F37-9363-4F23-BC32-834261BE8B0E}" dt="2020-09-23T23:09:41.647" v="11"/>
        <pc:sldMkLst>
          <pc:docMk/>
          <pc:sldMk cId="0" sldId="271"/>
        </pc:sldMkLst>
      </pc:sldChg>
      <pc:sldChg chg="add del">
        <pc:chgData name="Kevin Desai" userId="759d0333-e80f-43e9-9a9d-29343a9d66ae" providerId="ADAL" clId="{D5D39F37-9363-4F23-BC32-834261BE8B0E}" dt="2020-09-23T23:36:50.916" v="874" actId="47"/>
        <pc:sldMkLst>
          <pc:docMk/>
          <pc:sldMk cId="4119225783" sldId="272"/>
        </pc:sldMkLst>
      </pc:sldChg>
      <pc:sldMasterChg chg="delSldLayout">
        <pc:chgData name="Kevin Desai" userId="759d0333-e80f-43e9-9a9d-29343a9d66ae" providerId="ADAL" clId="{D5D39F37-9363-4F23-BC32-834261BE8B0E}" dt="2020-09-23T23:08:17.665" v="10" actId="47"/>
        <pc:sldMasterMkLst>
          <pc:docMk/>
          <pc:sldMasterMk cId="0" sldId="2147483660"/>
        </pc:sldMasterMkLst>
        <pc:sldLayoutChg chg="del">
          <pc:chgData name="Kevin Desai" userId="759d0333-e80f-43e9-9a9d-29343a9d66ae" providerId="ADAL" clId="{D5D39F37-9363-4F23-BC32-834261BE8B0E}" dt="2020-09-23T23:08:17.665" v="10" actId="47"/>
          <pc:sldLayoutMkLst>
            <pc:docMk/>
            <pc:sldMasterMk cId="0" sldId="2147483660"/>
            <pc:sldLayoutMk cId="3041168135"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5965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5408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5512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9605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9933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47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4606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745216c27e_0_1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745216c27e_0_18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g745216c27e_0_18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6225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8444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2562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49725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90350" y="4871736"/>
            <a:ext cx="548699" cy="1850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Linked List Insertion</a:t>
            </a:r>
            <a:endParaRPr sz="4000"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CS </a:t>
            </a:r>
            <a:r>
              <a:rPr lang="en" sz="2000"/>
              <a:t>1714 – Computer Programming </a:t>
            </a:r>
            <a:r>
              <a:rPr lang="en" sz="2000" dirty="0"/>
              <a:t>II</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1"/>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Appending to a Linked List</a:t>
            </a:r>
            <a:endParaRPr dirty="0"/>
          </a:p>
        </p:txBody>
      </p:sp>
      <p:sp>
        <p:nvSpPr>
          <p:cNvPr id="370" name="Google Shape;370;p41"/>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Appending refers to inserting a new node at the end of the linked list. </a:t>
            </a:r>
            <a:endParaRPr dirty="0"/>
          </a:p>
          <a:p>
            <a:pPr lvl="1" indent="-342900">
              <a:buClr>
                <a:schemeClr val="accent2"/>
              </a:buClr>
              <a:buSzPts val="2400"/>
              <a:buFont typeface="Calibri"/>
              <a:buAutoNum type="arabicPeriod"/>
            </a:pPr>
            <a:r>
              <a:rPr lang="en-US" dirty="0">
                <a:solidFill>
                  <a:schemeClr val="accent2"/>
                </a:solidFill>
              </a:rPr>
              <a:t>Dynamically allocate the new node</a:t>
            </a:r>
            <a:endParaRPr dirty="0"/>
          </a:p>
          <a:p>
            <a:pPr lvl="1" indent="-342900">
              <a:buClr>
                <a:srgbClr val="7030A0"/>
              </a:buClr>
              <a:buSzPts val="2400"/>
              <a:buFont typeface="Calibri"/>
              <a:buAutoNum type="arabicPeriod"/>
            </a:pPr>
            <a:r>
              <a:rPr lang="en-US" dirty="0">
                <a:solidFill>
                  <a:srgbClr val="7030A0"/>
                </a:solidFill>
              </a:rPr>
              <a:t>Initialize a temp pointer </a:t>
            </a:r>
            <a:r>
              <a:rPr lang="en-US" b="1" dirty="0">
                <a:solidFill>
                  <a:srgbClr val="7030A0"/>
                </a:solidFill>
                <a:latin typeface="Courier New"/>
                <a:cs typeface="Courier New"/>
                <a:sym typeface="Courier New"/>
              </a:rPr>
              <a:t>‘</a:t>
            </a:r>
            <a:r>
              <a:rPr lang="en-US" b="1" dirty="0">
                <a:solidFill>
                  <a:srgbClr val="7030A0"/>
                </a:solidFill>
                <a:latin typeface="Courier New"/>
                <a:ea typeface="Courier New"/>
                <a:cs typeface="Courier New"/>
                <a:sym typeface="Courier New"/>
              </a:rPr>
              <a:t>t’</a:t>
            </a:r>
            <a:r>
              <a:rPr lang="en-US" dirty="0">
                <a:solidFill>
                  <a:srgbClr val="7030A0"/>
                </a:solidFill>
              </a:rPr>
              <a:t> at the </a:t>
            </a:r>
            <a:r>
              <a:rPr lang="en-US" b="1" dirty="0">
                <a:solidFill>
                  <a:srgbClr val="7030A0"/>
                </a:solidFill>
                <a:latin typeface="Courier New"/>
                <a:ea typeface="Courier New"/>
                <a:cs typeface="Courier New"/>
                <a:sym typeface="Courier New"/>
              </a:rPr>
              <a:t>head</a:t>
            </a:r>
            <a:endParaRPr lang="en-US" dirty="0"/>
          </a:p>
          <a:p>
            <a:pPr lvl="1" indent="-342900">
              <a:buClr>
                <a:srgbClr val="006030"/>
              </a:buClr>
              <a:buSzPts val="2400"/>
              <a:buFont typeface="Calibri"/>
              <a:buAutoNum type="arabicPeriod"/>
            </a:pPr>
            <a:r>
              <a:rPr lang="en-US" dirty="0">
                <a:solidFill>
                  <a:srgbClr val="006030"/>
                </a:solidFill>
              </a:rPr>
              <a:t>Move the pointer </a:t>
            </a:r>
            <a:r>
              <a:rPr lang="en-US" b="1" dirty="0">
                <a:solidFill>
                  <a:srgbClr val="006030"/>
                </a:solidFill>
                <a:latin typeface="Courier New"/>
                <a:cs typeface="Courier New"/>
                <a:sym typeface="Courier New"/>
              </a:rPr>
              <a:t>‘</a:t>
            </a:r>
            <a:r>
              <a:rPr lang="en-US" b="1" dirty="0">
                <a:solidFill>
                  <a:srgbClr val="006030"/>
                </a:solidFill>
                <a:latin typeface="Courier New"/>
                <a:ea typeface="Courier New"/>
                <a:cs typeface="Courier New"/>
                <a:sym typeface="Courier New"/>
              </a:rPr>
              <a:t>t’ </a:t>
            </a:r>
            <a:r>
              <a:rPr lang="en-US" dirty="0">
                <a:solidFill>
                  <a:srgbClr val="006030"/>
                </a:solidFill>
              </a:rPr>
              <a:t>to the end of the list</a:t>
            </a:r>
          </a:p>
          <a:p>
            <a:pPr lvl="1" indent="-342900">
              <a:buClr>
                <a:srgbClr val="AF0000"/>
              </a:buClr>
              <a:buSzPts val="2400"/>
              <a:buFont typeface="Calibri"/>
              <a:buAutoNum type="arabicPeriod"/>
            </a:pPr>
            <a:r>
              <a:rPr lang="en-US" dirty="0">
                <a:solidFill>
                  <a:srgbClr val="AF0000"/>
                </a:solidFill>
                <a:latin typeface="+mn-lt"/>
                <a:ea typeface="Courier New"/>
                <a:cs typeface="Courier New"/>
                <a:sym typeface="Courier New"/>
              </a:rPr>
              <a:t>Make the next pointer for </a:t>
            </a:r>
            <a:r>
              <a:rPr lang="en-US" b="1" dirty="0">
                <a:solidFill>
                  <a:srgbClr val="AF0000"/>
                </a:solidFill>
                <a:latin typeface="+mn-lt"/>
                <a:ea typeface="Courier New"/>
                <a:cs typeface="Courier New"/>
                <a:sym typeface="Courier New"/>
              </a:rPr>
              <a:t>‘t’ (t-&gt;next) </a:t>
            </a:r>
            <a:r>
              <a:rPr lang="en-US" dirty="0">
                <a:solidFill>
                  <a:srgbClr val="AF0000"/>
                </a:solidFill>
                <a:latin typeface="+mn-lt"/>
                <a:ea typeface="Courier New"/>
                <a:cs typeface="Courier New"/>
                <a:sym typeface="Courier New"/>
              </a:rPr>
              <a:t>to point to the </a:t>
            </a:r>
            <a:r>
              <a:rPr lang="en-US" b="1" dirty="0" err="1">
                <a:solidFill>
                  <a:srgbClr val="AF0000"/>
                </a:solidFill>
                <a:latin typeface="+mn-lt"/>
                <a:ea typeface="Courier New"/>
                <a:cs typeface="Courier New"/>
                <a:sym typeface="Courier New"/>
              </a:rPr>
              <a:t>newNode</a:t>
            </a:r>
            <a:endParaRPr b="1" dirty="0">
              <a:solidFill>
                <a:srgbClr val="AF0000"/>
              </a:solidFill>
              <a:latin typeface="+mn-lt"/>
              <a:ea typeface="Courier New"/>
              <a:cs typeface="Courier New"/>
              <a:sym typeface="Courier New"/>
            </a:endParaRPr>
          </a:p>
          <a:p>
            <a:pPr lvl="1" indent="-228600">
              <a:buSzPts val="2400"/>
              <a:buNone/>
            </a:pPr>
            <a:endParaRPr b="1" dirty="0">
              <a:latin typeface="Courier New"/>
              <a:ea typeface="Courier New"/>
              <a:cs typeface="Courier New"/>
              <a:sym typeface="Courier New"/>
            </a:endParaRPr>
          </a:p>
        </p:txBody>
      </p:sp>
      <p:sp>
        <p:nvSpPr>
          <p:cNvPr id="371" name="Google Shape;371;p41"/>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2" name="Google Shape;372;p41"/>
          <p:cNvCxnSpPr>
            <a:stCxn id="371" idx="0"/>
            <a:endCxn id="371"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3" name="Google Shape;373;p41"/>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74" name="Google Shape;374;p41"/>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5" name="Google Shape;375;p41"/>
          <p:cNvCxnSpPr>
            <a:stCxn id="374" idx="0"/>
            <a:endCxn id="374"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6" name="Google Shape;376;p41"/>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77" name="Google Shape;377;p41"/>
          <p:cNvCxnSpPr>
            <a:endCxn id="374"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78" name="Google Shape;378;p41"/>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79" name="Google Shape;379;p41"/>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0" name="Google Shape;380;p41"/>
          <p:cNvCxnSpPr>
            <a:stCxn id="379" idx="0"/>
            <a:endCxn id="379"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1" name="Google Shape;381;p41"/>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82" name="Google Shape;382;p41"/>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3" name="Google Shape;383;p41"/>
          <p:cNvCxnSpPr>
            <a:stCxn id="382" idx="0"/>
            <a:endCxn id="382"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4" name="Google Shape;384;p41"/>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85" name="Google Shape;385;p41"/>
          <p:cNvCxnSpPr>
            <a:endCxn id="382"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86" name="Google Shape;386;p41"/>
          <p:cNvCxnSpPr>
            <a:cxnSpLocks/>
          </p:cNvCxnSpPr>
          <p:nvPr/>
        </p:nvCxnSpPr>
        <p:spPr>
          <a:xfrm flipH="1" flipV="1">
            <a:off x="6669365" y="3605864"/>
            <a:ext cx="628003" cy="731058"/>
          </a:xfrm>
          <a:prstGeom prst="straightConnector1">
            <a:avLst/>
          </a:prstGeom>
          <a:noFill/>
          <a:ln w="44450" cap="flat" cmpd="sng">
            <a:solidFill>
              <a:srgbClr val="00B0F0"/>
            </a:solidFill>
            <a:prstDash val="solid"/>
            <a:miter lim="800000"/>
            <a:headEnd type="none" w="sm" len="sm"/>
            <a:tailEnd type="triangle" w="med" len="med"/>
          </a:ln>
        </p:spPr>
      </p:cxnSp>
      <p:sp>
        <p:nvSpPr>
          <p:cNvPr id="388" name="Google Shape;388;p41"/>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sp>
        <p:nvSpPr>
          <p:cNvPr id="27" name="Google Shape;326;p39">
            <a:extLst>
              <a:ext uri="{FF2B5EF4-FFF2-40B4-BE49-F238E27FC236}">
                <a16:creationId xmlns:a16="http://schemas.microsoft.com/office/drawing/2014/main" id="{038EF66F-37A8-46E5-B19C-162CB832BD48}"/>
              </a:ext>
            </a:extLst>
          </p:cNvPr>
          <p:cNvSpPr/>
          <p:nvPr/>
        </p:nvSpPr>
        <p:spPr>
          <a:xfrm>
            <a:off x="6499567" y="3034364"/>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28" name="Google Shape;327;p39">
            <a:extLst>
              <a:ext uri="{FF2B5EF4-FFF2-40B4-BE49-F238E27FC236}">
                <a16:creationId xmlns:a16="http://schemas.microsoft.com/office/drawing/2014/main" id="{9D2F4245-84B1-4555-AA7D-AB868901E2A0}"/>
              </a:ext>
            </a:extLst>
          </p:cNvPr>
          <p:cNvCxnSpPr>
            <a:stCxn id="27" idx="0"/>
            <a:endCxn id="27" idx="2"/>
          </p:cNvCxnSpPr>
          <p:nvPr/>
        </p:nvCxnSpPr>
        <p:spPr>
          <a:xfrm>
            <a:off x="7151077" y="3034364"/>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29" name="Google Shape;328;p39">
            <a:extLst>
              <a:ext uri="{FF2B5EF4-FFF2-40B4-BE49-F238E27FC236}">
                <a16:creationId xmlns:a16="http://schemas.microsoft.com/office/drawing/2014/main" id="{ADC813EF-6618-4876-93FB-5422584F73E2}"/>
              </a:ext>
            </a:extLst>
          </p:cNvPr>
          <p:cNvSpPr txBox="1"/>
          <p:nvPr/>
        </p:nvSpPr>
        <p:spPr>
          <a:xfrm>
            <a:off x="6592614" y="3181615"/>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accent2"/>
                </a:solidFill>
                <a:latin typeface="Calibri"/>
                <a:ea typeface="Calibri"/>
                <a:cs typeface="Calibri"/>
                <a:sym typeface="Calibri"/>
              </a:rPr>
              <a:t>Data</a:t>
            </a:r>
            <a:endParaRPr sz="1050"/>
          </a:p>
        </p:txBody>
      </p:sp>
      <p:cxnSp>
        <p:nvCxnSpPr>
          <p:cNvPr id="30" name="Google Shape;329;p39">
            <a:extLst>
              <a:ext uri="{FF2B5EF4-FFF2-40B4-BE49-F238E27FC236}">
                <a16:creationId xmlns:a16="http://schemas.microsoft.com/office/drawing/2014/main" id="{6DB898B4-10B6-459D-AB8B-4BD8B993A980}"/>
              </a:ext>
            </a:extLst>
          </p:cNvPr>
          <p:cNvCxnSpPr/>
          <p:nvPr/>
        </p:nvCxnSpPr>
        <p:spPr>
          <a:xfrm>
            <a:off x="7477301" y="3320114"/>
            <a:ext cx="856979" cy="0"/>
          </a:xfrm>
          <a:prstGeom prst="straightConnector1">
            <a:avLst/>
          </a:prstGeom>
          <a:noFill/>
          <a:ln w="44450" cap="flat" cmpd="sng">
            <a:solidFill>
              <a:schemeClr val="accent2"/>
            </a:solidFill>
            <a:prstDash val="solid"/>
            <a:miter lim="800000"/>
            <a:headEnd type="none" w="sm" len="sm"/>
            <a:tailEnd type="triangle" w="med" len="med"/>
          </a:ln>
        </p:spPr>
      </p:cxnSp>
      <p:sp>
        <p:nvSpPr>
          <p:cNvPr id="31" name="Google Shape;330;p39">
            <a:extLst>
              <a:ext uri="{FF2B5EF4-FFF2-40B4-BE49-F238E27FC236}">
                <a16:creationId xmlns:a16="http://schemas.microsoft.com/office/drawing/2014/main" id="{E3A8C704-17AD-4FB2-94DB-481ACC9DF428}"/>
              </a:ext>
            </a:extLst>
          </p:cNvPr>
          <p:cNvSpPr txBox="1"/>
          <p:nvPr/>
        </p:nvSpPr>
        <p:spPr>
          <a:xfrm>
            <a:off x="4968677" y="2900241"/>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32" name="Google Shape;331;p39">
            <a:extLst>
              <a:ext uri="{FF2B5EF4-FFF2-40B4-BE49-F238E27FC236}">
                <a16:creationId xmlns:a16="http://schemas.microsoft.com/office/drawing/2014/main" id="{1D94401A-6E1C-4C10-BC62-C931F6461BFA}"/>
              </a:ext>
            </a:extLst>
          </p:cNvPr>
          <p:cNvCxnSpPr>
            <a:stCxn id="31" idx="2"/>
            <a:endCxn id="27" idx="1"/>
          </p:cNvCxnSpPr>
          <p:nvPr/>
        </p:nvCxnSpPr>
        <p:spPr>
          <a:xfrm>
            <a:off x="5521833" y="3246490"/>
            <a:ext cx="977625" cy="73575"/>
          </a:xfrm>
          <a:prstGeom prst="straightConnector1">
            <a:avLst/>
          </a:prstGeom>
          <a:noFill/>
          <a:ln w="44450" cap="flat" cmpd="sng">
            <a:solidFill>
              <a:schemeClr val="accent2"/>
            </a:solidFill>
            <a:prstDash val="solid"/>
            <a:miter lim="800000"/>
            <a:headEnd type="none" w="sm" len="sm"/>
            <a:tailEnd type="triangle" w="med" len="med"/>
          </a:ln>
        </p:spPr>
      </p:cxnSp>
      <p:sp>
        <p:nvSpPr>
          <p:cNvPr id="33" name="Google Shape;332;p39">
            <a:extLst>
              <a:ext uri="{FF2B5EF4-FFF2-40B4-BE49-F238E27FC236}">
                <a16:creationId xmlns:a16="http://schemas.microsoft.com/office/drawing/2014/main" id="{8A6E9CD6-201C-42B6-8097-05785005F2A9}"/>
              </a:ext>
            </a:extLst>
          </p:cNvPr>
          <p:cNvSpPr txBox="1"/>
          <p:nvPr/>
        </p:nvSpPr>
        <p:spPr>
          <a:xfrm>
            <a:off x="8331473" y="313610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NULL</a:t>
            </a:r>
            <a:endParaRPr sz="1050"/>
          </a:p>
        </p:txBody>
      </p:sp>
      <p:cxnSp>
        <p:nvCxnSpPr>
          <p:cNvPr id="34" name="Google Shape;358;p40">
            <a:extLst>
              <a:ext uri="{FF2B5EF4-FFF2-40B4-BE49-F238E27FC236}">
                <a16:creationId xmlns:a16="http://schemas.microsoft.com/office/drawing/2014/main" id="{646F89C4-0D60-44FB-9341-16B7B3AC6304}"/>
              </a:ext>
            </a:extLst>
          </p:cNvPr>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5" name="Google Shape;362;p40">
            <a:extLst>
              <a:ext uri="{FF2B5EF4-FFF2-40B4-BE49-F238E27FC236}">
                <a16:creationId xmlns:a16="http://schemas.microsoft.com/office/drawing/2014/main" id="{F5518AC2-F644-4441-A83A-0DA1A4B3C041}"/>
              </a:ext>
            </a:extLst>
          </p:cNvPr>
          <p:cNvSpPr txBox="1"/>
          <p:nvPr/>
        </p:nvSpPr>
        <p:spPr>
          <a:xfrm>
            <a:off x="5946301" y="4769923"/>
            <a:ext cx="1106313" cy="346249"/>
          </a:xfrm>
          <a:prstGeom prst="rect">
            <a:avLst/>
          </a:prstGeom>
          <a:noFill/>
          <a:ln>
            <a:noFill/>
          </a:ln>
        </p:spPr>
        <p:txBody>
          <a:bodyPr spcFirstLastPara="1" wrap="square" lIns="68569" tIns="34275" rIns="68569" bIns="34275" anchor="t" anchorCtr="0">
            <a:noAutofit/>
          </a:bodyPr>
          <a:lstStyle/>
          <a:p>
            <a:r>
              <a:rPr lang="en-US" sz="1800" dirty="0">
                <a:solidFill>
                  <a:schemeClr val="accent2"/>
                </a:solidFill>
                <a:latin typeface="Courier New"/>
                <a:ea typeface="Courier New"/>
                <a:cs typeface="Courier New"/>
                <a:sym typeface="Courier New"/>
              </a:rPr>
              <a:t>t</a:t>
            </a:r>
            <a:endParaRPr sz="1800" dirty="0">
              <a:solidFill>
                <a:schemeClr val="accent2"/>
              </a:solidFill>
              <a:latin typeface="Courier New"/>
              <a:ea typeface="Courier New"/>
              <a:cs typeface="Courier New"/>
              <a:sym typeface="Courier New"/>
            </a:endParaRPr>
          </a:p>
        </p:txBody>
      </p:sp>
      <p:cxnSp>
        <p:nvCxnSpPr>
          <p:cNvPr id="36" name="Google Shape;364;p40">
            <a:extLst>
              <a:ext uri="{FF2B5EF4-FFF2-40B4-BE49-F238E27FC236}">
                <a16:creationId xmlns:a16="http://schemas.microsoft.com/office/drawing/2014/main" id="{2A598495-7F7B-4036-ADD6-C177F609369A}"/>
              </a:ext>
            </a:extLst>
          </p:cNvPr>
          <p:cNvCxnSpPr>
            <a:cxnSpLocks/>
          </p:cNvCxnSpPr>
          <p:nvPr/>
        </p:nvCxnSpPr>
        <p:spPr>
          <a:xfrm flipV="1">
            <a:off x="6202573" y="4632722"/>
            <a:ext cx="390041" cy="236935"/>
          </a:xfrm>
          <a:prstGeom prst="straightConnector1">
            <a:avLst/>
          </a:prstGeom>
          <a:noFill/>
          <a:ln w="44450" cap="flat" cmpd="sng">
            <a:solidFill>
              <a:srgbClr val="AF0000"/>
            </a:solidFill>
            <a:prstDash val="solid"/>
            <a:miter lim="800000"/>
            <a:headEnd type="none" w="sm" len="sm"/>
            <a:tailEnd type="triangle" w="med" len="med"/>
          </a:ln>
        </p:spPr>
      </p:cxnSp>
    </p:spTree>
    <p:extLst>
      <p:ext uri="{BB962C8B-B14F-4D97-AF65-F5344CB8AC3E}">
        <p14:creationId xmlns:p14="http://schemas.microsoft.com/office/powerpoint/2010/main" val="3978052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2"/>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Appending to a Linked List</a:t>
            </a:r>
            <a:endParaRPr dirty="0"/>
          </a:p>
        </p:txBody>
      </p:sp>
      <p:sp>
        <p:nvSpPr>
          <p:cNvPr id="399" name="Google Shape;399;p42"/>
          <p:cNvSpPr txBox="1">
            <a:spLocks noGrp="1"/>
          </p:cNvSpPr>
          <p:nvPr>
            <p:ph type="body" idx="1"/>
          </p:nvPr>
        </p:nvSpPr>
        <p:spPr>
          <a:xfrm>
            <a:off x="628650" y="1369219"/>
            <a:ext cx="7886700" cy="318904"/>
          </a:xfrm>
          <a:prstGeom prst="rect">
            <a:avLst/>
          </a:prstGeom>
          <a:noFill/>
          <a:ln>
            <a:noFill/>
          </a:ln>
        </p:spPr>
        <p:txBody>
          <a:bodyPr spcFirstLastPara="1" wrap="square" lIns="68569" tIns="34275" rIns="68569" bIns="34275" anchor="t" anchorCtr="0">
            <a:noAutofit/>
          </a:bodyPr>
          <a:lstStyle/>
          <a:p>
            <a:pPr marL="171450" indent="-171450">
              <a:lnSpc>
                <a:spcPct val="80000"/>
              </a:lnSpc>
              <a:spcBef>
                <a:spcPts val="0"/>
              </a:spcBef>
              <a:buSzPts val="2800"/>
            </a:pPr>
            <a:r>
              <a:rPr lang="en-US" dirty="0"/>
              <a:t>Here is the code to Append a new node to a linked list</a:t>
            </a:r>
            <a:endParaRPr dirty="0"/>
          </a:p>
        </p:txBody>
      </p:sp>
      <p:sp>
        <p:nvSpPr>
          <p:cNvPr id="400" name="Google Shape;400;p42"/>
          <p:cNvSpPr txBox="1"/>
          <p:nvPr/>
        </p:nvSpPr>
        <p:spPr>
          <a:xfrm>
            <a:off x="4270548" y="1840559"/>
            <a:ext cx="3748037" cy="263971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500" b="1" dirty="0">
                <a:solidFill>
                  <a:schemeClr val="dk1"/>
                </a:solidFill>
                <a:latin typeface="Courier New"/>
                <a:ea typeface="Courier New"/>
                <a:cs typeface="Courier New"/>
                <a:sym typeface="Courier New"/>
              </a:rPr>
              <a:t>Node* append(Node* head, int v)</a:t>
            </a:r>
          </a:p>
          <a:p>
            <a:r>
              <a:rPr lang="en-US" sz="1500" b="1" dirty="0">
                <a:solidFill>
                  <a:schemeClr val="dk1"/>
                </a:solidFill>
                <a:latin typeface="Courier New"/>
                <a:ea typeface="Courier New"/>
                <a:cs typeface="Courier New"/>
                <a:sym typeface="Courier New"/>
              </a:rPr>
              <a:t>{</a:t>
            </a:r>
          </a:p>
          <a:p>
            <a:r>
              <a:rPr lang="en-US" sz="1500" b="1" dirty="0">
                <a:solidFill>
                  <a:schemeClr val="dk1"/>
                </a:solidFill>
                <a:latin typeface="Courier New"/>
                <a:ea typeface="Courier New"/>
                <a:cs typeface="Courier New"/>
                <a:sym typeface="Courier New"/>
              </a:rPr>
              <a:t>    Node* n = </a:t>
            </a:r>
            <a:r>
              <a:rPr lang="en-US" sz="1500" b="1" dirty="0" err="1">
                <a:solidFill>
                  <a:schemeClr val="dk1"/>
                </a:solidFill>
                <a:latin typeface="Courier New"/>
                <a:ea typeface="Courier New"/>
                <a:cs typeface="Courier New"/>
                <a:sym typeface="Courier New"/>
              </a:rPr>
              <a:t>createNode</a:t>
            </a:r>
            <a:r>
              <a:rPr lang="en-US" sz="1500" b="1" dirty="0">
                <a:solidFill>
                  <a:schemeClr val="dk1"/>
                </a:solidFill>
                <a:latin typeface="Courier New"/>
                <a:ea typeface="Courier New"/>
                <a:cs typeface="Courier New"/>
                <a:sym typeface="Courier New"/>
              </a:rPr>
              <a:t>(v);</a:t>
            </a:r>
          </a:p>
          <a:p>
            <a:r>
              <a:rPr lang="en-US" sz="1500" b="1" dirty="0">
                <a:solidFill>
                  <a:schemeClr val="dk1"/>
                </a:solidFill>
                <a:latin typeface="Courier New"/>
                <a:ea typeface="Courier New"/>
                <a:cs typeface="Courier New"/>
                <a:sym typeface="Courier New"/>
              </a:rPr>
              <a:t>    if(head == NULL)</a:t>
            </a:r>
          </a:p>
          <a:p>
            <a:r>
              <a:rPr lang="en-US" sz="1500" b="1" dirty="0">
                <a:solidFill>
                  <a:schemeClr val="dk1"/>
                </a:solidFill>
                <a:latin typeface="Courier New"/>
                <a:ea typeface="Courier New"/>
                <a:cs typeface="Courier New"/>
                <a:sym typeface="Courier New"/>
              </a:rPr>
              <a:t>        return n;</a:t>
            </a:r>
          </a:p>
          <a:p>
            <a:r>
              <a:rPr lang="en-US" sz="1500" b="1" dirty="0">
                <a:solidFill>
                  <a:schemeClr val="dk1"/>
                </a:solidFill>
                <a:latin typeface="Courier New"/>
                <a:ea typeface="Courier New"/>
                <a:cs typeface="Courier New"/>
                <a:sym typeface="Courier New"/>
              </a:rPr>
              <a:t>    Node* t = head;</a:t>
            </a:r>
          </a:p>
          <a:p>
            <a:r>
              <a:rPr lang="en-US" sz="1500" b="1" dirty="0">
                <a:solidFill>
                  <a:schemeClr val="dk1"/>
                </a:solidFill>
                <a:latin typeface="Courier New"/>
                <a:ea typeface="Courier New"/>
                <a:cs typeface="Courier New"/>
                <a:sym typeface="Courier New"/>
              </a:rPr>
              <a:t>    while(t-&gt;next != NULL)</a:t>
            </a:r>
          </a:p>
          <a:p>
            <a:r>
              <a:rPr lang="en-US" sz="1500" b="1" dirty="0">
                <a:solidFill>
                  <a:schemeClr val="dk1"/>
                </a:solidFill>
                <a:latin typeface="Courier New"/>
                <a:ea typeface="Courier New"/>
                <a:cs typeface="Courier New"/>
                <a:sym typeface="Courier New"/>
              </a:rPr>
              <a:t>        t = t-&gt;next;</a:t>
            </a:r>
          </a:p>
          <a:p>
            <a:r>
              <a:rPr lang="en-US" sz="1500" b="1" dirty="0">
                <a:solidFill>
                  <a:schemeClr val="dk1"/>
                </a:solidFill>
                <a:latin typeface="Courier New"/>
                <a:ea typeface="Courier New"/>
                <a:cs typeface="Courier New"/>
                <a:sym typeface="Courier New"/>
              </a:rPr>
              <a:t>    t-&gt;next = n;</a:t>
            </a:r>
          </a:p>
          <a:p>
            <a:r>
              <a:rPr lang="en-US" sz="1500" b="1" dirty="0">
                <a:solidFill>
                  <a:schemeClr val="dk1"/>
                </a:solidFill>
                <a:latin typeface="Courier New"/>
                <a:ea typeface="Courier New"/>
                <a:cs typeface="Courier New"/>
                <a:sym typeface="Courier New"/>
              </a:rPr>
              <a:t>    return head;</a:t>
            </a:r>
          </a:p>
          <a:p>
            <a:r>
              <a:rPr lang="en-US" sz="1500" b="1" dirty="0">
                <a:solidFill>
                  <a:schemeClr val="dk1"/>
                </a:solidFill>
                <a:latin typeface="Courier New"/>
                <a:ea typeface="Courier New"/>
                <a:cs typeface="Courier New"/>
                <a:sym typeface="Courier New"/>
              </a:rPr>
              <a:t>}</a:t>
            </a:r>
          </a:p>
        </p:txBody>
      </p:sp>
      <p:sp>
        <p:nvSpPr>
          <p:cNvPr id="2" name="Google Shape;275;p35">
            <a:extLst>
              <a:ext uri="{FF2B5EF4-FFF2-40B4-BE49-F238E27FC236}">
                <a16:creationId xmlns:a16="http://schemas.microsoft.com/office/drawing/2014/main" id="{3135A47E-E637-403B-9433-87C61C223F3C}"/>
              </a:ext>
            </a:extLst>
          </p:cNvPr>
          <p:cNvSpPr txBox="1"/>
          <p:nvPr/>
        </p:nvSpPr>
        <p:spPr>
          <a:xfrm>
            <a:off x="628650" y="1840559"/>
            <a:ext cx="2918504" cy="22313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b="1" dirty="0">
                <a:solidFill>
                  <a:schemeClr val="dk1"/>
                </a:solidFill>
                <a:latin typeface="Courier New"/>
                <a:ea typeface="Courier New"/>
                <a:cs typeface="Courier New"/>
                <a:sym typeface="Courier New"/>
              </a:rPr>
              <a:t>typedef struct Node</a:t>
            </a:r>
            <a:endParaRPr lang="en-US" dirty="0"/>
          </a:p>
          <a:p>
            <a:r>
              <a:rPr lang="en-US" b="1" dirty="0">
                <a:solidFill>
                  <a:schemeClr val="dk1"/>
                </a:solidFill>
                <a:latin typeface="Courier New"/>
                <a:ea typeface="Courier New"/>
                <a:cs typeface="Courier New"/>
                <a:sym typeface="Courier New"/>
              </a:rPr>
              <a:t>{</a:t>
            </a:r>
            <a:endParaRPr lang="en-US" dirty="0"/>
          </a:p>
          <a:p>
            <a:r>
              <a:rPr lang="en-US" b="1" dirty="0">
                <a:solidFill>
                  <a:schemeClr val="dk1"/>
                </a:solidFill>
                <a:latin typeface="Courier New"/>
                <a:ea typeface="Courier New"/>
                <a:cs typeface="Courier New"/>
                <a:sym typeface="Courier New"/>
              </a:rPr>
              <a:t>    int </a:t>
            </a:r>
            <a:r>
              <a:rPr lang="en-US" b="1" dirty="0" err="1">
                <a:solidFill>
                  <a:schemeClr val="dk1"/>
                </a:solidFill>
                <a:latin typeface="Courier New"/>
                <a:ea typeface="Courier New"/>
                <a:cs typeface="Courier New"/>
                <a:sym typeface="Courier New"/>
              </a:rPr>
              <a:t>val</a:t>
            </a:r>
            <a:r>
              <a:rPr lang="en-US" b="1" dirty="0">
                <a:solidFill>
                  <a:schemeClr val="dk1"/>
                </a:solidFill>
                <a:latin typeface="Courier New"/>
                <a:ea typeface="Courier New"/>
                <a:cs typeface="Courier New"/>
                <a:sym typeface="Courier New"/>
              </a:rPr>
              <a:t>;</a:t>
            </a:r>
            <a:endParaRPr lang="en-US" dirty="0"/>
          </a:p>
          <a:p>
            <a:r>
              <a:rPr lang="en-US" b="1" dirty="0">
                <a:solidFill>
                  <a:schemeClr val="dk1"/>
                </a:solidFill>
                <a:latin typeface="Courier New"/>
                <a:ea typeface="Courier New"/>
                <a:cs typeface="Courier New"/>
                <a:sym typeface="Courier New"/>
              </a:rPr>
              <a:t>    struct Node* next;</a:t>
            </a:r>
            <a:endParaRPr lang="en-US" dirty="0"/>
          </a:p>
          <a:p>
            <a:r>
              <a:rPr lang="en-US" b="1" dirty="0">
                <a:solidFill>
                  <a:schemeClr val="dk1"/>
                </a:solidFill>
                <a:latin typeface="Courier New"/>
                <a:ea typeface="Courier New"/>
                <a:cs typeface="Courier New"/>
                <a:sym typeface="Courier New"/>
              </a:rPr>
              <a:t>} Node;</a:t>
            </a:r>
            <a:endParaRPr lang="en-US" dirty="0"/>
          </a:p>
          <a:p>
            <a:endParaRPr dirty="0"/>
          </a:p>
          <a:p>
            <a:r>
              <a:rPr lang="en-US" b="1" dirty="0">
                <a:solidFill>
                  <a:schemeClr val="dk1"/>
                </a:solidFill>
                <a:latin typeface="Courier New"/>
                <a:ea typeface="Courier New"/>
                <a:cs typeface="Courier New"/>
                <a:sym typeface="Courier New"/>
              </a:rPr>
              <a:t>Node* head = NULL;</a:t>
            </a:r>
          </a:p>
          <a:p>
            <a:r>
              <a:rPr lang="en-US" b="1" dirty="0">
                <a:solidFill>
                  <a:schemeClr val="dk1"/>
                </a:solidFill>
                <a:latin typeface="Courier New"/>
                <a:cs typeface="Courier New"/>
                <a:sym typeface="Courier New"/>
              </a:rPr>
              <a:t>head = append(head, 10);</a:t>
            </a:r>
          </a:p>
          <a:p>
            <a:r>
              <a:rPr lang="en-US" b="1" dirty="0">
                <a:solidFill>
                  <a:schemeClr val="dk1"/>
                </a:solidFill>
                <a:latin typeface="Courier New"/>
                <a:cs typeface="Courier New"/>
                <a:sym typeface="Courier New"/>
              </a:rPr>
              <a:t>head = append(head, 20);</a:t>
            </a:r>
            <a:endParaRPr lang="en-US" dirty="0"/>
          </a:p>
        </p:txBody>
      </p:sp>
    </p:spTree>
    <p:extLst>
      <p:ext uri="{BB962C8B-B14F-4D97-AF65-F5344CB8AC3E}">
        <p14:creationId xmlns:p14="http://schemas.microsoft.com/office/powerpoint/2010/main" val="2111364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9"/>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1100"/>
            </a:pPr>
            <a:r>
              <a:rPr lang="en-US" dirty="0" err="1"/>
              <a:t>InsertSortedOrder</a:t>
            </a:r>
            <a:r>
              <a:rPr lang="en-US" dirty="0"/>
              <a:t> in a Linked List</a:t>
            </a:r>
            <a:endParaRPr dirty="0"/>
          </a:p>
        </p:txBody>
      </p:sp>
      <p:sp>
        <p:nvSpPr>
          <p:cNvPr id="306" name="Google Shape;306;p39"/>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Appending refers to inserting a new node at the end of the linked list. </a:t>
            </a:r>
          </a:p>
          <a:p>
            <a:pPr lvl="1" indent="-342900">
              <a:buClr>
                <a:schemeClr val="accent2"/>
              </a:buClr>
              <a:buSzPts val="2400"/>
              <a:buFont typeface="Calibri"/>
              <a:buAutoNum type="arabicPeriod"/>
            </a:pPr>
            <a:r>
              <a:rPr lang="en-US" dirty="0">
                <a:solidFill>
                  <a:schemeClr val="accent2"/>
                </a:solidFill>
              </a:rPr>
              <a:t>Dynamically allocate the new node</a:t>
            </a:r>
            <a:endParaRPr lang="en-US" dirty="0"/>
          </a:p>
        </p:txBody>
      </p:sp>
      <p:sp>
        <p:nvSpPr>
          <p:cNvPr id="307" name="Google Shape;307;p39"/>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08" name="Google Shape;308;p39"/>
          <p:cNvCxnSpPr>
            <a:stCxn id="307" idx="0"/>
            <a:endCxn id="307"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09" name="Google Shape;309;p39"/>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10</a:t>
            </a:r>
            <a:endParaRPr sz="1050" dirty="0"/>
          </a:p>
        </p:txBody>
      </p:sp>
      <p:sp>
        <p:nvSpPr>
          <p:cNvPr id="310" name="Google Shape;310;p39"/>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1" name="Google Shape;311;p39"/>
          <p:cNvCxnSpPr>
            <a:stCxn id="310" idx="0"/>
            <a:endCxn id="310"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12" name="Google Shape;312;p39"/>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20</a:t>
            </a:r>
            <a:endParaRPr sz="1050" dirty="0"/>
          </a:p>
        </p:txBody>
      </p:sp>
      <p:cxnSp>
        <p:nvCxnSpPr>
          <p:cNvPr id="313" name="Google Shape;313;p39"/>
          <p:cNvCxnSpPr>
            <a:endCxn id="310"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14" name="Google Shape;314;p39"/>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15" name="Google Shape;315;p39"/>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6" name="Google Shape;316;p39"/>
          <p:cNvCxnSpPr>
            <a:stCxn id="315" idx="0"/>
            <a:endCxn id="315"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17" name="Google Shape;317;p39"/>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30</a:t>
            </a:r>
            <a:endParaRPr sz="1050" dirty="0"/>
          </a:p>
        </p:txBody>
      </p:sp>
      <p:sp>
        <p:nvSpPr>
          <p:cNvPr id="318" name="Google Shape;318;p39"/>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9" name="Google Shape;319;p39"/>
          <p:cNvCxnSpPr>
            <a:stCxn id="318" idx="0"/>
            <a:endCxn id="318"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20" name="Google Shape;320;p39"/>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40</a:t>
            </a:r>
            <a:endParaRPr sz="1050" dirty="0"/>
          </a:p>
        </p:txBody>
      </p:sp>
      <p:cxnSp>
        <p:nvCxnSpPr>
          <p:cNvPr id="321" name="Google Shape;321;p39"/>
          <p:cNvCxnSpPr>
            <a:endCxn id="318"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22" name="Google Shape;322;p39"/>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23" name="Google Shape;323;p39"/>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24" name="Google Shape;324;p39"/>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325" name="Google Shape;325;p39"/>
          <p:cNvCxnSpPr>
            <a:stCxn id="324" idx="2"/>
            <a:endCxn id="307" idx="1"/>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26" name="Google Shape;326;p39"/>
          <p:cNvSpPr/>
          <p:nvPr/>
        </p:nvSpPr>
        <p:spPr>
          <a:xfrm>
            <a:off x="3596511" y="2932056"/>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27" name="Google Shape;327;p39"/>
          <p:cNvCxnSpPr>
            <a:stCxn id="326" idx="0"/>
            <a:endCxn id="326" idx="2"/>
          </p:cNvCxnSpPr>
          <p:nvPr/>
        </p:nvCxnSpPr>
        <p:spPr>
          <a:xfrm>
            <a:off x="4248021" y="2932056"/>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328" name="Google Shape;328;p39"/>
          <p:cNvSpPr txBox="1"/>
          <p:nvPr/>
        </p:nvSpPr>
        <p:spPr>
          <a:xfrm>
            <a:off x="3689558" y="3079307"/>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accent2"/>
                </a:solidFill>
                <a:latin typeface="Calibri"/>
                <a:ea typeface="Calibri"/>
                <a:cs typeface="Calibri"/>
                <a:sym typeface="Calibri"/>
              </a:rPr>
              <a:t>25</a:t>
            </a:r>
            <a:endParaRPr sz="1050" dirty="0"/>
          </a:p>
        </p:txBody>
      </p:sp>
      <p:cxnSp>
        <p:nvCxnSpPr>
          <p:cNvPr id="329" name="Google Shape;329;p39"/>
          <p:cNvCxnSpPr/>
          <p:nvPr/>
        </p:nvCxnSpPr>
        <p:spPr>
          <a:xfrm>
            <a:off x="4574245" y="3217806"/>
            <a:ext cx="856979" cy="0"/>
          </a:xfrm>
          <a:prstGeom prst="straightConnector1">
            <a:avLst/>
          </a:prstGeom>
          <a:noFill/>
          <a:ln w="44450" cap="flat" cmpd="sng">
            <a:solidFill>
              <a:schemeClr val="accent2"/>
            </a:solidFill>
            <a:prstDash val="solid"/>
            <a:miter lim="800000"/>
            <a:headEnd type="none" w="sm" len="sm"/>
            <a:tailEnd type="triangle" w="med" len="med"/>
          </a:ln>
        </p:spPr>
      </p:cxnSp>
      <p:sp>
        <p:nvSpPr>
          <p:cNvPr id="330" name="Google Shape;330;p39"/>
          <p:cNvSpPr txBox="1"/>
          <p:nvPr/>
        </p:nvSpPr>
        <p:spPr>
          <a:xfrm>
            <a:off x="2065621" y="2797933"/>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331" name="Google Shape;331;p39"/>
          <p:cNvCxnSpPr>
            <a:stCxn id="330" idx="2"/>
            <a:endCxn id="326" idx="1"/>
          </p:cNvCxnSpPr>
          <p:nvPr/>
        </p:nvCxnSpPr>
        <p:spPr>
          <a:xfrm>
            <a:off x="2618777" y="3144182"/>
            <a:ext cx="977625" cy="73575"/>
          </a:xfrm>
          <a:prstGeom prst="straightConnector1">
            <a:avLst/>
          </a:prstGeom>
          <a:noFill/>
          <a:ln w="44450" cap="flat" cmpd="sng">
            <a:solidFill>
              <a:schemeClr val="accent2"/>
            </a:solidFill>
            <a:prstDash val="solid"/>
            <a:miter lim="800000"/>
            <a:headEnd type="none" w="sm" len="sm"/>
            <a:tailEnd type="triangle" w="med" len="med"/>
          </a:ln>
        </p:spPr>
      </p:cxnSp>
      <p:sp>
        <p:nvSpPr>
          <p:cNvPr id="332" name="Google Shape;332;p39"/>
          <p:cNvSpPr txBox="1"/>
          <p:nvPr/>
        </p:nvSpPr>
        <p:spPr>
          <a:xfrm>
            <a:off x="5428417" y="3033795"/>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NULL</a:t>
            </a:r>
            <a:endParaRPr sz="1050"/>
          </a:p>
        </p:txBody>
      </p:sp>
    </p:spTree>
    <p:extLst>
      <p:ext uri="{BB962C8B-B14F-4D97-AF65-F5344CB8AC3E}">
        <p14:creationId xmlns:p14="http://schemas.microsoft.com/office/powerpoint/2010/main" val="451067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0"/>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err="1"/>
              <a:t>InsertSortedOrder</a:t>
            </a:r>
            <a:r>
              <a:rPr lang="en-US" dirty="0"/>
              <a:t> in a Linked List</a:t>
            </a:r>
            <a:endParaRPr dirty="0"/>
          </a:p>
        </p:txBody>
      </p:sp>
      <p:sp>
        <p:nvSpPr>
          <p:cNvPr id="339" name="Google Shape;339;p40"/>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Appending refers to inserting a new node at the end of the linked list. </a:t>
            </a:r>
            <a:endParaRPr dirty="0"/>
          </a:p>
          <a:p>
            <a:pPr lvl="1" indent="-342900">
              <a:buClr>
                <a:schemeClr val="accent2"/>
              </a:buClr>
              <a:buSzPts val="2400"/>
              <a:buFont typeface="Calibri"/>
              <a:buAutoNum type="arabicPeriod"/>
            </a:pPr>
            <a:r>
              <a:rPr lang="en-US" dirty="0">
                <a:solidFill>
                  <a:schemeClr val="accent2"/>
                </a:solidFill>
              </a:rPr>
              <a:t>Dynamically allocate the new node</a:t>
            </a:r>
            <a:endParaRPr dirty="0"/>
          </a:p>
          <a:p>
            <a:pPr lvl="1" indent="-342900">
              <a:buClr>
                <a:srgbClr val="7030A0"/>
              </a:buClr>
              <a:buSzPts val="2400"/>
              <a:buFont typeface="Calibri"/>
              <a:buAutoNum type="arabicPeriod"/>
            </a:pPr>
            <a:r>
              <a:rPr lang="en-US" dirty="0">
                <a:solidFill>
                  <a:srgbClr val="7030A0"/>
                </a:solidFill>
              </a:rPr>
              <a:t>Initialize the pointer </a:t>
            </a:r>
            <a:r>
              <a:rPr lang="en-US" b="1" dirty="0">
                <a:solidFill>
                  <a:srgbClr val="7030A0"/>
                </a:solidFill>
                <a:latin typeface="Courier New"/>
                <a:cs typeface="Courier New"/>
                <a:sym typeface="Courier New"/>
              </a:rPr>
              <a:t>‘</a:t>
            </a:r>
            <a:r>
              <a:rPr lang="en-US" b="1" dirty="0" err="1">
                <a:solidFill>
                  <a:srgbClr val="7030A0"/>
                </a:solidFill>
                <a:latin typeface="Courier New"/>
                <a:cs typeface="Courier New"/>
                <a:sym typeface="Courier New"/>
              </a:rPr>
              <a:t>prev</a:t>
            </a:r>
            <a:r>
              <a:rPr lang="en-US" b="1" dirty="0">
                <a:solidFill>
                  <a:srgbClr val="7030A0"/>
                </a:solidFill>
                <a:latin typeface="Courier New"/>
                <a:ea typeface="Courier New"/>
                <a:cs typeface="Courier New"/>
                <a:sym typeface="Courier New"/>
              </a:rPr>
              <a:t>’</a:t>
            </a:r>
            <a:r>
              <a:rPr lang="en-US" dirty="0">
                <a:solidFill>
                  <a:srgbClr val="7030A0"/>
                </a:solidFill>
              </a:rPr>
              <a:t> to </a:t>
            </a:r>
            <a:r>
              <a:rPr lang="en-US" b="1" dirty="0">
                <a:solidFill>
                  <a:srgbClr val="7030A0"/>
                </a:solidFill>
                <a:latin typeface="Courier New"/>
                <a:ea typeface="Courier New"/>
                <a:cs typeface="Courier New"/>
                <a:sym typeface="Courier New"/>
              </a:rPr>
              <a:t>NULL </a:t>
            </a:r>
            <a:r>
              <a:rPr lang="en-US" dirty="0">
                <a:solidFill>
                  <a:srgbClr val="7030A0"/>
                </a:solidFill>
              </a:rPr>
              <a:t>and the pointer </a:t>
            </a:r>
            <a:r>
              <a:rPr lang="en-US" b="1" dirty="0">
                <a:solidFill>
                  <a:srgbClr val="7030A0"/>
                </a:solidFill>
                <a:latin typeface="Courier New"/>
                <a:cs typeface="Courier New"/>
                <a:sym typeface="Courier New"/>
              </a:rPr>
              <a:t>‘cur</a:t>
            </a:r>
            <a:r>
              <a:rPr lang="en-US" b="1" dirty="0">
                <a:solidFill>
                  <a:srgbClr val="7030A0"/>
                </a:solidFill>
                <a:latin typeface="Courier New"/>
                <a:ea typeface="Courier New"/>
                <a:cs typeface="Courier New"/>
                <a:sym typeface="Courier New"/>
              </a:rPr>
              <a:t>’</a:t>
            </a:r>
            <a:r>
              <a:rPr lang="en-US" dirty="0">
                <a:solidFill>
                  <a:srgbClr val="7030A0"/>
                </a:solidFill>
              </a:rPr>
              <a:t> to </a:t>
            </a:r>
            <a:r>
              <a:rPr lang="en-US" b="1" dirty="0">
                <a:solidFill>
                  <a:srgbClr val="7030A0"/>
                </a:solidFill>
                <a:latin typeface="Courier New"/>
                <a:ea typeface="Courier New"/>
                <a:cs typeface="Courier New"/>
                <a:sym typeface="Courier New"/>
              </a:rPr>
              <a:t>head</a:t>
            </a:r>
            <a:endParaRPr lang="en-US" dirty="0"/>
          </a:p>
        </p:txBody>
      </p:sp>
      <p:sp>
        <p:nvSpPr>
          <p:cNvPr id="340" name="Google Shape;340;p40"/>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1" name="Google Shape;341;p40"/>
          <p:cNvCxnSpPr>
            <a:stCxn id="340" idx="0"/>
            <a:endCxn id="340"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42" name="Google Shape;342;p40"/>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10</a:t>
            </a:r>
            <a:endParaRPr sz="1050" dirty="0"/>
          </a:p>
        </p:txBody>
      </p:sp>
      <p:sp>
        <p:nvSpPr>
          <p:cNvPr id="343" name="Google Shape;343;p40"/>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4" name="Google Shape;344;p40"/>
          <p:cNvCxnSpPr>
            <a:stCxn id="343" idx="0"/>
            <a:endCxn id="343"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45" name="Google Shape;345;p40"/>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20</a:t>
            </a:r>
            <a:endParaRPr sz="1050" dirty="0"/>
          </a:p>
        </p:txBody>
      </p:sp>
      <p:cxnSp>
        <p:nvCxnSpPr>
          <p:cNvPr id="346" name="Google Shape;346;p40"/>
          <p:cNvCxnSpPr>
            <a:endCxn id="343"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47" name="Google Shape;347;p40"/>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48" name="Google Shape;348;p40"/>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9" name="Google Shape;349;p40"/>
          <p:cNvCxnSpPr>
            <a:stCxn id="348" idx="0"/>
            <a:endCxn id="348"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50" name="Google Shape;350;p40"/>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30</a:t>
            </a:r>
            <a:endParaRPr sz="1050" dirty="0"/>
          </a:p>
        </p:txBody>
      </p:sp>
      <p:sp>
        <p:nvSpPr>
          <p:cNvPr id="351" name="Google Shape;351;p40"/>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52" name="Google Shape;352;p40"/>
          <p:cNvCxnSpPr>
            <a:stCxn id="351" idx="0"/>
            <a:endCxn id="351"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53" name="Google Shape;353;p40"/>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40</a:t>
            </a:r>
            <a:endParaRPr sz="1050" dirty="0"/>
          </a:p>
        </p:txBody>
      </p:sp>
      <p:cxnSp>
        <p:nvCxnSpPr>
          <p:cNvPr id="354" name="Google Shape;354;p40"/>
          <p:cNvCxnSpPr>
            <a:endCxn id="351"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55" name="Google Shape;355;p40"/>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56" name="Google Shape;356;p40"/>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57" name="Google Shape;357;p40"/>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358" name="Google Shape;358;p40"/>
          <p:cNvCxnSpPr>
            <a:stCxn id="357" idx="2"/>
            <a:endCxn id="340" idx="1"/>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62" name="Google Shape;362;p40"/>
          <p:cNvSpPr txBox="1"/>
          <p:nvPr/>
        </p:nvSpPr>
        <p:spPr>
          <a:xfrm>
            <a:off x="156271" y="2366252"/>
            <a:ext cx="1106313" cy="346249"/>
          </a:xfrm>
          <a:prstGeom prst="rect">
            <a:avLst/>
          </a:prstGeom>
          <a:noFill/>
          <a:ln>
            <a:noFill/>
          </a:ln>
        </p:spPr>
        <p:txBody>
          <a:bodyPr spcFirstLastPara="1" wrap="square" lIns="68569" tIns="34275" rIns="68569" bIns="34275" anchor="t" anchorCtr="0">
            <a:noAutofit/>
          </a:bodyPr>
          <a:lstStyle/>
          <a:p>
            <a:r>
              <a:rPr lang="en-US" sz="1800" dirty="0" err="1">
                <a:solidFill>
                  <a:schemeClr val="accent2"/>
                </a:solidFill>
                <a:latin typeface="Courier New"/>
                <a:ea typeface="Courier New"/>
                <a:cs typeface="Courier New"/>
                <a:sym typeface="Courier New"/>
              </a:rPr>
              <a:t>prev</a:t>
            </a:r>
            <a:endParaRPr sz="1800" dirty="0">
              <a:solidFill>
                <a:schemeClr val="accent2"/>
              </a:solidFill>
              <a:latin typeface="Courier New"/>
              <a:ea typeface="Courier New"/>
              <a:cs typeface="Courier New"/>
              <a:sym typeface="Courier New"/>
            </a:endParaRPr>
          </a:p>
        </p:txBody>
      </p:sp>
      <p:cxnSp>
        <p:nvCxnSpPr>
          <p:cNvPr id="364" name="Google Shape;364;p40"/>
          <p:cNvCxnSpPr>
            <a:cxnSpLocks/>
          </p:cNvCxnSpPr>
          <p:nvPr/>
        </p:nvCxnSpPr>
        <p:spPr>
          <a:xfrm>
            <a:off x="872110" y="2567757"/>
            <a:ext cx="121160" cy="221067"/>
          </a:xfrm>
          <a:prstGeom prst="straightConnector1">
            <a:avLst/>
          </a:prstGeom>
          <a:noFill/>
          <a:ln w="44450" cap="flat" cmpd="sng">
            <a:solidFill>
              <a:srgbClr val="7030A0"/>
            </a:solidFill>
            <a:prstDash val="solid"/>
            <a:miter lim="800000"/>
            <a:headEnd type="none" w="sm" len="sm"/>
            <a:tailEnd type="triangle" w="med" len="med"/>
          </a:ln>
        </p:spPr>
      </p:cxnSp>
      <p:sp>
        <p:nvSpPr>
          <p:cNvPr id="43" name="Google Shape;326;p39">
            <a:extLst>
              <a:ext uri="{FF2B5EF4-FFF2-40B4-BE49-F238E27FC236}">
                <a16:creationId xmlns:a16="http://schemas.microsoft.com/office/drawing/2014/main" id="{E7D17AF6-FB26-4848-B799-4669B0AE982A}"/>
              </a:ext>
            </a:extLst>
          </p:cNvPr>
          <p:cNvSpPr/>
          <p:nvPr/>
        </p:nvSpPr>
        <p:spPr>
          <a:xfrm>
            <a:off x="3596511" y="2932056"/>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44" name="Google Shape;327;p39">
            <a:extLst>
              <a:ext uri="{FF2B5EF4-FFF2-40B4-BE49-F238E27FC236}">
                <a16:creationId xmlns:a16="http://schemas.microsoft.com/office/drawing/2014/main" id="{CB3F9C74-8E86-4431-8F02-5879B9736DAC}"/>
              </a:ext>
            </a:extLst>
          </p:cNvPr>
          <p:cNvCxnSpPr>
            <a:stCxn id="43" idx="0"/>
            <a:endCxn id="43" idx="2"/>
          </p:cNvCxnSpPr>
          <p:nvPr/>
        </p:nvCxnSpPr>
        <p:spPr>
          <a:xfrm>
            <a:off x="4248021" y="2932056"/>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45" name="Google Shape;328;p39">
            <a:extLst>
              <a:ext uri="{FF2B5EF4-FFF2-40B4-BE49-F238E27FC236}">
                <a16:creationId xmlns:a16="http://schemas.microsoft.com/office/drawing/2014/main" id="{3468C178-2107-413A-9A9C-979394779182}"/>
              </a:ext>
            </a:extLst>
          </p:cNvPr>
          <p:cNvSpPr txBox="1"/>
          <p:nvPr/>
        </p:nvSpPr>
        <p:spPr>
          <a:xfrm>
            <a:off x="3689558" y="3079307"/>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accent2"/>
                </a:solidFill>
                <a:latin typeface="Calibri"/>
                <a:ea typeface="Calibri"/>
                <a:cs typeface="Calibri"/>
                <a:sym typeface="Calibri"/>
              </a:rPr>
              <a:t>25</a:t>
            </a:r>
            <a:endParaRPr sz="1050" dirty="0"/>
          </a:p>
        </p:txBody>
      </p:sp>
      <p:cxnSp>
        <p:nvCxnSpPr>
          <p:cNvPr id="46" name="Google Shape;329;p39">
            <a:extLst>
              <a:ext uri="{FF2B5EF4-FFF2-40B4-BE49-F238E27FC236}">
                <a16:creationId xmlns:a16="http://schemas.microsoft.com/office/drawing/2014/main" id="{1FDD55AE-4BC4-4254-A03E-F1C62C5A7213}"/>
              </a:ext>
            </a:extLst>
          </p:cNvPr>
          <p:cNvCxnSpPr/>
          <p:nvPr/>
        </p:nvCxnSpPr>
        <p:spPr>
          <a:xfrm>
            <a:off x="4574245" y="3217806"/>
            <a:ext cx="856979" cy="0"/>
          </a:xfrm>
          <a:prstGeom prst="straightConnector1">
            <a:avLst/>
          </a:prstGeom>
          <a:noFill/>
          <a:ln w="44450" cap="flat" cmpd="sng">
            <a:solidFill>
              <a:schemeClr val="accent2"/>
            </a:solidFill>
            <a:prstDash val="solid"/>
            <a:miter lim="800000"/>
            <a:headEnd type="none" w="sm" len="sm"/>
            <a:tailEnd type="triangle" w="med" len="med"/>
          </a:ln>
        </p:spPr>
      </p:cxnSp>
      <p:sp>
        <p:nvSpPr>
          <p:cNvPr id="47" name="Google Shape;330;p39">
            <a:extLst>
              <a:ext uri="{FF2B5EF4-FFF2-40B4-BE49-F238E27FC236}">
                <a16:creationId xmlns:a16="http://schemas.microsoft.com/office/drawing/2014/main" id="{F2C2CFF2-CCC8-4B20-95A3-DCB751592713}"/>
              </a:ext>
            </a:extLst>
          </p:cNvPr>
          <p:cNvSpPr txBox="1"/>
          <p:nvPr/>
        </p:nvSpPr>
        <p:spPr>
          <a:xfrm>
            <a:off x="2065621" y="2797933"/>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48" name="Google Shape;331;p39">
            <a:extLst>
              <a:ext uri="{FF2B5EF4-FFF2-40B4-BE49-F238E27FC236}">
                <a16:creationId xmlns:a16="http://schemas.microsoft.com/office/drawing/2014/main" id="{9922850D-B7F2-4642-B799-79689149ACF4}"/>
              </a:ext>
            </a:extLst>
          </p:cNvPr>
          <p:cNvCxnSpPr>
            <a:stCxn id="47" idx="2"/>
            <a:endCxn id="43" idx="1"/>
          </p:cNvCxnSpPr>
          <p:nvPr/>
        </p:nvCxnSpPr>
        <p:spPr>
          <a:xfrm>
            <a:off x="2618777" y="3144182"/>
            <a:ext cx="977625" cy="73575"/>
          </a:xfrm>
          <a:prstGeom prst="straightConnector1">
            <a:avLst/>
          </a:prstGeom>
          <a:noFill/>
          <a:ln w="44450" cap="flat" cmpd="sng">
            <a:solidFill>
              <a:schemeClr val="accent2"/>
            </a:solidFill>
            <a:prstDash val="solid"/>
            <a:miter lim="800000"/>
            <a:headEnd type="none" w="sm" len="sm"/>
            <a:tailEnd type="triangle" w="med" len="med"/>
          </a:ln>
        </p:spPr>
      </p:cxnSp>
      <p:sp>
        <p:nvSpPr>
          <p:cNvPr id="49" name="Google Shape;332;p39">
            <a:extLst>
              <a:ext uri="{FF2B5EF4-FFF2-40B4-BE49-F238E27FC236}">
                <a16:creationId xmlns:a16="http://schemas.microsoft.com/office/drawing/2014/main" id="{F3A53A11-59B2-4D12-89D1-4560CF27BCF4}"/>
              </a:ext>
            </a:extLst>
          </p:cNvPr>
          <p:cNvSpPr txBox="1"/>
          <p:nvPr/>
        </p:nvSpPr>
        <p:spPr>
          <a:xfrm>
            <a:off x="5428417" y="3033795"/>
            <a:ext cx="691535" cy="346249"/>
          </a:xfrm>
          <a:prstGeom prst="rect">
            <a:avLst/>
          </a:prstGeom>
          <a:noFill/>
          <a:ln>
            <a:noFill/>
          </a:ln>
        </p:spPr>
        <p:txBody>
          <a:bodyPr spcFirstLastPara="1" wrap="square" lIns="68569" tIns="34275" rIns="68569" bIns="34275" anchor="t" anchorCtr="0">
            <a:noAutofit/>
          </a:bodyPr>
          <a:lstStyle/>
          <a:p>
            <a:r>
              <a:rPr lang="en-US" sz="1800" dirty="0">
                <a:solidFill>
                  <a:schemeClr val="accent2"/>
                </a:solidFill>
                <a:latin typeface="Courier New"/>
                <a:ea typeface="Courier New"/>
                <a:cs typeface="Courier New"/>
                <a:sym typeface="Courier New"/>
              </a:rPr>
              <a:t>NULL</a:t>
            </a:r>
            <a:endParaRPr sz="1050" dirty="0"/>
          </a:p>
        </p:txBody>
      </p:sp>
      <p:sp>
        <p:nvSpPr>
          <p:cNvPr id="4" name="Google Shape;332;p39">
            <a:extLst>
              <a:ext uri="{FF2B5EF4-FFF2-40B4-BE49-F238E27FC236}">
                <a16:creationId xmlns:a16="http://schemas.microsoft.com/office/drawing/2014/main" id="{95AB39DE-0A12-403C-82A0-4A47AD516893}"/>
              </a:ext>
            </a:extLst>
          </p:cNvPr>
          <p:cNvSpPr txBox="1"/>
          <p:nvPr/>
        </p:nvSpPr>
        <p:spPr>
          <a:xfrm>
            <a:off x="911946" y="2740881"/>
            <a:ext cx="691535" cy="346249"/>
          </a:xfrm>
          <a:prstGeom prst="rect">
            <a:avLst/>
          </a:prstGeom>
          <a:noFill/>
          <a:ln>
            <a:noFill/>
          </a:ln>
        </p:spPr>
        <p:txBody>
          <a:bodyPr spcFirstLastPara="1" wrap="square" lIns="68569" tIns="34275" rIns="68569" bIns="34275" anchor="t" anchorCtr="0">
            <a:noAutofit/>
          </a:bodyPr>
          <a:lstStyle/>
          <a:p>
            <a:r>
              <a:rPr lang="en-US" sz="1800" dirty="0">
                <a:solidFill>
                  <a:schemeClr val="accent2"/>
                </a:solidFill>
                <a:latin typeface="Courier New"/>
                <a:ea typeface="Courier New"/>
                <a:cs typeface="Courier New"/>
                <a:sym typeface="Courier New"/>
              </a:rPr>
              <a:t>NULL</a:t>
            </a:r>
            <a:endParaRPr sz="1050" dirty="0"/>
          </a:p>
        </p:txBody>
      </p:sp>
      <p:sp>
        <p:nvSpPr>
          <p:cNvPr id="5" name="Google Shape;362;p40">
            <a:extLst>
              <a:ext uri="{FF2B5EF4-FFF2-40B4-BE49-F238E27FC236}">
                <a16:creationId xmlns:a16="http://schemas.microsoft.com/office/drawing/2014/main" id="{5191B769-12D9-4A63-B385-7E541C18FDD2}"/>
              </a:ext>
            </a:extLst>
          </p:cNvPr>
          <p:cNvSpPr txBox="1"/>
          <p:nvPr/>
        </p:nvSpPr>
        <p:spPr>
          <a:xfrm>
            <a:off x="1005872" y="4797251"/>
            <a:ext cx="1106313" cy="346249"/>
          </a:xfrm>
          <a:prstGeom prst="rect">
            <a:avLst/>
          </a:prstGeom>
          <a:noFill/>
          <a:ln>
            <a:noFill/>
          </a:ln>
        </p:spPr>
        <p:txBody>
          <a:bodyPr spcFirstLastPara="1" wrap="square" lIns="68569" tIns="34275" rIns="68569" bIns="34275" anchor="t" anchorCtr="0">
            <a:noAutofit/>
          </a:bodyPr>
          <a:lstStyle/>
          <a:p>
            <a:r>
              <a:rPr lang="en-US" sz="1800" dirty="0">
                <a:solidFill>
                  <a:schemeClr val="accent2"/>
                </a:solidFill>
                <a:latin typeface="Courier New"/>
                <a:ea typeface="Courier New"/>
                <a:cs typeface="Courier New"/>
                <a:sym typeface="Courier New"/>
              </a:rPr>
              <a:t>cur</a:t>
            </a:r>
            <a:endParaRPr sz="1800" dirty="0">
              <a:solidFill>
                <a:schemeClr val="accent2"/>
              </a:solidFill>
              <a:latin typeface="Courier New"/>
              <a:ea typeface="Courier New"/>
              <a:cs typeface="Courier New"/>
              <a:sym typeface="Courier New"/>
            </a:endParaRPr>
          </a:p>
        </p:txBody>
      </p:sp>
      <p:cxnSp>
        <p:nvCxnSpPr>
          <p:cNvPr id="52" name="Google Shape;364;p40">
            <a:extLst>
              <a:ext uri="{FF2B5EF4-FFF2-40B4-BE49-F238E27FC236}">
                <a16:creationId xmlns:a16="http://schemas.microsoft.com/office/drawing/2014/main" id="{C4D61EAD-9756-4A2E-B05F-F10A7A566700}"/>
              </a:ext>
            </a:extLst>
          </p:cNvPr>
          <p:cNvCxnSpPr>
            <a:cxnSpLocks/>
          </p:cNvCxnSpPr>
          <p:nvPr/>
        </p:nvCxnSpPr>
        <p:spPr>
          <a:xfrm flipH="1" flipV="1">
            <a:off x="993270" y="4620226"/>
            <a:ext cx="197839" cy="257703"/>
          </a:xfrm>
          <a:prstGeom prst="straightConnector1">
            <a:avLst/>
          </a:prstGeom>
          <a:noFill/>
          <a:ln w="44450" cap="flat" cmpd="sng">
            <a:solidFill>
              <a:srgbClr val="7030A0"/>
            </a:solidFill>
            <a:prstDash val="solid"/>
            <a:miter lim="800000"/>
            <a:headEnd type="none" w="sm" len="sm"/>
            <a:tailEnd type="triangle" w="med" len="med"/>
          </a:ln>
        </p:spPr>
      </p:cxnSp>
    </p:spTree>
    <p:extLst>
      <p:ext uri="{BB962C8B-B14F-4D97-AF65-F5344CB8AC3E}">
        <p14:creationId xmlns:p14="http://schemas.microsoft.com/office/powerpoint/2010/main" val="2530230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1"/>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err="1"/>
              <a:t>InsertSortedOrder</a:t>
            </a:r>
            <a:r>
              <a:rPr lang="en-US" dirty="0"/>
              <a:t> in a Linked List</a:t>
            </a:r>
            <a:endParaRPr dirty="0"/>
          </a:p>
        </p:txBody>
      </p:sp>
      <p:sp>
        <p:nvSpPr>
          <p:cNvPr id="370" name="Google Shape;370;p41"/>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Appending refers to inserting a new node at the end of the linked list. </a:t>
            </a:r>
            <a:endParaRPr dirty="0"/>
          </a:p>
          <a:p>
            <a:pPr lvl="1" indent="-342900">
              <a:buClr>
                <a:schemeClr val="accent2"/>
              </a:buClr>
              <a:buSzPts val="2400"/>
              <a:buFont typeface="Calibri"/>
              <a:buAutoNum type="arabicPeriod"/>
            </a:pPr>
            <a:r>
              <a:rPr lang="en-US" dirty="0">
                <a:solidFill>
                  <a:schemeClr val="accent2"/>
                </a:solidFill>
              </a:rPr>
              <a:t>Dynamically allocate the new node</a:t>
            </a:r>
            <a:endParaRPr dirty="0"/>
          </a:p>
          <a:p>
            <a:pPr lvl="1" indent="-342900">
              <a:buClr>
                <a:srgbClr val="7030A0"/>
              </a:buClr>
              <a:buSzPts val="2400"/>
              <a:buFont typeface="Calibri"/>
              <a:buAutoNum type="arabicPeriod"/>
            </a:pPr>
            <a:r>
              <a:rPr lang="en-US" dirty="0">
                <a:solidFill>
                  <a:srgbClr val="7030A0"/>
                </a:solidFill>
              </a:rPr>
              <a:t>Initialize the pointer </a:t>
            </a:r>
            <a:r>
              <a:rPr lang="en-US" b="1" dirty="0">
                <a:solidFill>
                  <a:srgbClr val="7030A0"/>
                </a:solidFill>
                <a:latin typeface="Courier New"/>
                <a:cs typeface="Courier New"/>
                <a:sym typeface="Courier New"/>
              </a:rPr>
              <a:t>‘cur</a:t>
            </a:r>
            <a:r>
              <a:rPr lang="en-US" b="1" dirty="0">
                <a:solidFill>
                  <a:srgbClr val="7030A0"/>
                </a:solidFill>
                <a:latin typeface="Courier New"/>
                <a:ea typeface="Courier New"/>
                <a:cs typeface="Courier New"/>
                <a:sym typeface="Courier New"/>
              </a:rPr>
              <a:t>’</a:t>
            </a:r>
            <a:r>
              <a:rPr lang="en-US" dirty="0">
                <a:solidFill>
                  <a:srgbClr val="7030A0"/>
                </a:solidFill>
              </a:rPr>
              <a:t> to </a:t>
            </a:r>
            <a:r>
              <a:rPr lang="en-US" b="1" dirty="0">
                <a:solidFill>
                  <a:srgbClr val="7030A0"/>
                </a:solidFill>
                <a:latin typeface="Courier New"/>
                <a:ea typeface="Courier New"/>
                <a:cs typeface="Courier New"/>
                <a:sym typeface="Courier New"/>
              </a:rPr>
              <a:t>head </a:t>
            </a:r>
            <a:r>
              <a:rPr lang="en-US" dirty="0">
                <a:solidFill>
                  <a:srgbClr val="7030A0"/>
                </a:solidFill>
              </a:rPr>
              <a:t>and the pointer </a:t>
            </a:r>
            <a:r>
              <a:rPr lang="en-US" b="1" dirty="0">
                <a:solidFill>
                  <a:srgbClr val="7030A0"/>
                </a:solidFill>
                <a:latin typeface="Courier New"/>
                <a:cs typeface="Courier New"/>
                <a:sym typeface="Courier New"/>
              </a:rPr>
              <a:t>‘</a:t>
            </a:r>
            <a:r>
              <a:rPr lang="en-US" b="1" dirty="0" err="1">
                <a:solidFill>
                  <a:srgbClr val="7030A0"/>
                </a:solidFill>
                <a:latin typeface="Courier New"/>
                <a:cs typeface="Courier New"/>
                <a:sym typeface="Courier New"/>
              </a:rPr>
              <a:t>prev</a:t>
            </a:r>
            <a:r>
              <a:rPr lang="en-US" b="1" dirty="0">
                <a:solidFill>
                  <a:srgbClr val="7030A0"/>
                </a:solidFill>
                <a:latin typeface="Courier New"/>
                <a:ea typeface="Courier New"/>
                <a:cs typeface="Courier New"/>
                <a:sym typeface="Courier New"/>
              </a:rPr>
              <a:t>’</a:t>
            </a:r>
            <a:r>
              <a:rPr lang="en-US" dirty="0">
                <a:solidFill>
                  <a:srgbClr val="7030A0"/>
                </a:solidFill>
              </a:rPr>
              <a:t> to </a:t>
            </a:r>
            <a:r>
              <a:rPr lang="en-US" b="1" dirty="0">
                <a:solidFill>
                  <a:srgbClr val="7030A0"/>
                </a:solidFill>
                <a:latin typeface="Courier New"/>
                <a:ea typeface="Courier New"/>
                <a:cs typeface="Courier New"/>
                <a:sym typeface="Courier New"/>
              </a:rPr>
              <a:t>NULL</a:t>
            </a:r>
            <a:endParaRPr lang="en-US" dirty="0"/>
          </a:p>
          <a:p>
            <a:pPr lvl="1" indent="-342900">
              <a:buClr>
                <a:srgbClr val="006030"/>
              </a:buClr>
              <a:buSzPts val="2400"/>
              <a:buFont typeface="Calibri"/>
              <a:buAutoNum type="arabicPeriod"/>
            </a:pPr>
            <a:r>
              <a:rPr lang="en-US" dirty="0">
                <a:solidFill>
                  <a:srgbClr val="006030"/>
                </a:solidFill>
              </a:rPr>
              <a:t>Move the pointers to the correct position such that the </a:t>
            </a:r>
            <a:r>
              <a:rPr lang="en-US" b="1" dirty="0" err="1">
                <a:solidFill>
                  <a:srgbClr val="006030"/>
                </a:solidFill>
              </a:rPr>
              <a:t>newNode</a:t>
            </a:r>
            <a:r>
              <a:rPr lang="en-US" dirty="0">
                <a:solidFill>
                  <a:srgbClr val="006030"/>
                </a:solidFill>
              </a:rPr>
              <a:t> should be added in between </a:t>
            </a:r>
            <a:r>
              <a:rPr lang="en-US" b="1" dirty="0">
                <a:solidFill>
                  <a:srgbClr val="006030"/>
                </a:solidFill>
                <a:latin typeface="Courier New"/>
                <a:cs typeface="Courier New"/>
                <a:sym typeface="Courier New"/>
              </a:rPr>
              <a:t>‘</a:t>
            </a:r>
            <a:r>
              <a:rPr lang="en-US" b="1" dirty="0" err="1">
                <a:solidFill>
                  <a:srgbClr val="006030"/>
                </a:solidFill>
                <a:latin typeface="Courier New"/>
                <a:cs typeface="Courier New"/>
                <a:sym typeface="Courier New"/>
              </a:rPr>
              <a:t>prev</a:t>
            </a:r>
            <a:r>
              <a:rPr lang="en-US" b="1" dirty="0">
                <a:solidFill>
                  <a:srgbClr val="006030"/>
                </a:solidFill>
                <a:latin typeface="Courier New"/>
                <a:ea typeface="Courier New"/>
                <a:cs typeface="Courier New"/>
                <a:sym typeface="Courier New"/>
              </a:rPr>
              <a:t>’ </a:t>
            </a:r>
            <a:r>
              <a:rPr lang="en-US" dirty="0">
                <a:solidFill>
                  <a:srgbClr val="006030"/>
                </a:solidFill>
              </a:rPr>
              <a:t>and </a:t>
            </a:r>
            <a:r>
              <a:rPr lang="en-US" b="1" dirty="0">
                <a:solidFill>
                  <a:srgbClr val="006030"/>
                </a:solidFill>
                <a:latin typeface="Courier New"/>
                <a:cs typeface="Courier New"/>
                <a:sym typeface="Courier New"/>
              </a:rPr>
              <a:t>‘cur’</a:t>
            </a:r>
            <a:endParaRPr lang="en-US" dirty="0">
              <a:solidFill>
                <a:srgbClr val="006030"/>
              </a:solidFill>
            </a:endParaRPr>
          </a:p>
        </p:txBody>
      </p:sp>
      <p:sp>
        <p:nvSpPr>
          <p:cNvPr id="371" name="Google Shape;371;p41"/>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2" name="Google Shape;372;p41"/>
          <p:cNvCxnSpPr>
            <a:stCxn id="371" idx="0"/>
            <a:endCxn id="371"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3" name="Google Shape;373;p41"/>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10</a:t>
            </a:r>
            <a:endParaRPr sz="1050" dirty="0"/>
          </a:p>
        </p:txBody>
      </p:sp>
      <p:sp>
        <p:nvSpPr>
          <p:cNvPr id="374" name="Google Shape;374;p41"/>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5" name="Google Shape;375;p41"/>
          <p:cNvCxnSpPr>
            <a:stCxn id="374" idx="0"/>
            <a:endCxn id="374"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6" name="Google Shape;376;p41"/>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20</a:t>
            </a:r>
            <a:endParaRPr sz="1050" dirty="0"/>
          </a:p>
        </p:txBody>
      </p:sp>
      <p:cxnSp>
        <p:nvCxnSpPr>
          <p:cNvPr id="377" name="Google Shape;377;p41"/>
          <p:cNvCxnSpPr>
            <a:endCxn id="374"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78" name="Google Shape;378;p41"/>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79" name="Google Shape;379;p41"/>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0" name="Google Shape;380;p41"/>
          <p:cNvCxnSpPr>
            <a:stCxn id="379" idx="0"/>
            <a:endCxn id="379"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1" name="Google Shape;381;p41"/>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30</a:t>
            </a:r>
            <a:endParaRPr sz="1050" dirty="0"/>
          </a:p>
        </p:txBody>
      </p:sp>
      <p:sp>
        <p:nvSpPr>
          <p:cNvPr id="382" name="Google Shape;382;p41"/>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3" name="Google Shape;383;p41"/>
          <p:cNvCxnSpPr>
            <a:stCxn id="382" idx="0"/>
            <a:endCxn id="382"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4" name="Google Shape;384;p41"/>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cs typeface="Calibri"/>
                <a:sym typeface="Calibri"/>
              </a:rPr>
              <a:t>40</a:t>
            </a:r>
            <a:endParaRPr sz="1050" dirty="0"/>
          </a:p>
        </p:txBody>
      </p:sp>
      <p:cxnSp>
        <p:nvCxnSpPr>
          <p:cNvPr id="385" name="Google Shape;385;p41"/>
          <p:cNvCxnSpPr>
            <a:endCxn id="382"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86" name="Google Shape;386;p41"/>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87" name="Google Shape;387;p41"/>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88" name="Google Shape;388;p41"/>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34" name="Google Shape;358;p40">
            <a:extLst>
              <a:ext uri="{FF2B5EF4-FFF2-40B4-BE49-F238E27FC236}">
                <a16:creationId xmlns:a16="http://schemas.microsoft.com/office/drawing/2014/main" id="{646F89C4-0D60-44FB-9341-16B7B3AC6304}"/>
              </a:ext>
            </a:extLst>
          </p:cNvPr>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5" name="Google Shape;362;p40">
            <a:extLst>
              <a:ext uri="{FF2B5EF4-FFF2-40B4-BE49-F238E27FC236}">
                <a16:creationId xmlns:a16="http://schemas.microsoft.com/office/drawing/2014/main" id="{F5518AC2-F644-4441-A83A-0DA1A4B3C041}"/>
              </a:ext>
            </a:extLst>
          </p:cNvPr>
          <p:cNvSpPr txBox="1"/>
          <p:nvPr/>
        </p:nvSpPr>
        <p:spPr>
          <a:xfrm>
            <a:off x="1991000" y="4797251"/>
            <a:ext cx="1106313" cy="346249"/>
          </a:xfrm>
          <a:prstGeom prst="rect">
            <a:avLst/>
          </a:prstGeom>
          <a:noFill/>
          <a:ln>
            <a:noFill/>
          </a:ln>
        </p:spPr>
        <p:txBody>
          <a:bodyPr spcFirstLastPara="1" wrap="square" lIns="68569" tIns="34275" rIns="68569" bIns="34275" anchor="t" anchorCtr="0">
            <a:noAutofit/>
          </a:bodyPr>
          <a:lstStyle/>
          <a:p>
            <a:r>
              <a:rPr lang="en-US" sz="1800" dirty="0" err="1">
                <a:solidFill>
                  <a:schemeClr val="accent2"/>
                </a:solidFill>
                <a:latin typeface="Courier New"/>
                <a:ea typeface="Courier New"/>
                <a:cs typeface="Courier New"/>
                <a:sym typeface="Courier New"/>
              </a:rPr>
              <a:t>prev</a:t>
            </a:r>
            <a:endParaRPr sz="1800" dirty="0">
              <a:solidFill>
                <a:schemeClr val="accent2"/>
              </a:solidFill>
              <a:latin typeface="Courier New"/>
              <a:ea typeface="Courier New"/>
              <a:cs typeface="Courier New"/>
              <a:sym typeface="Courier New"/>
            </a:endParaRPr>
          </a:p>
        </p:txBody>
      </p:sp>
      <p:cxnSp>
        <p:nvCxnSpPr>
          <p:cNvPr id="36" name="Google Shape;364;p40">
            <a:extLst>
              <a:ext uri="{FF2B5EF4-FFF2-40B4-BE49-F238E27FC236}">
                <a16:creationId xmlns:a16="http://schemas.microsoft.com/office/drawing/2014/main" id="{2A598495-7F7B-4036-ADD6-C177F609369A}"/>
              </a:ext>
            </a:extLst>
          </p:cNvPr>
          <p:cNvCxnSpPr>
            <a:cxnSpLocks/>
          </p:cNvCxnSpPr>
          <p:nvPr/>
        </p:nvCxnSpPr>
        <p:spPr>
          <a:xfrm flipV="1">
            <a:off x="2618777" y="4632722"/>
            <a:ext cx="390041" cy="236935"/>
          </a:xfrm>
          <a:prstGeom prst="straightConnector1">
            <a:avLst/>
          </a:prstGeom>
          <a:noFill/>
          <a:ln w="44450" cap="flat" cmpd="sng">
            <a:solidFill>
              <a:srgbClr val="006030"/>
            </a:solidFill>
            <a:prstDash val="solid"/>
            <a:miter lim="800000"/>
            <a:headEnd type="none" w="sm" len="sm"/>
            <a:tailEnd type="triangle" w="med" len="med"/>
          </a:ln>
        </p:spPr>
      </p:cxnSp>
      <p:sp>
        <p:nvSpPr>
          <p:cNvPr id="44" name="Google Shape;326;p39">
            <a:extLst>
              <a:ext uri="{FF2B5EF4-FFF2-40B4-BE49-F238E27FC236}">
                <a16:creationId xmlns:a16="http://schemas.microsoft.com/office/drawing/2014/main" id="{2E1F265C-CC71-4B69-91B8-1336119742EC}"/>
              </a:ext>
            </a:extLst>
          </p:cNvPr>
          <p:cNvSpPr/>
          <p:nvPr/>
        </p:nvSpPr>
        <p:spPr>
          <a:xfrm>
            <a:off x="3596511" y="2932056"/>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45" name="Google Shape;327;p39">
            <a:extLst>
              <a:ext uri="{FF2B5EF4-FFF2-40B4-BE49-F238E27FC236}">
                <a16:creationId xmlns:a16="http://schemas.microsoft.com/office/drawing/2014/main" id="{75DDE5F6-D787-437A-9222-9B96DE9B6087}"/>
              </a:ext>
            </a:extLst>
          </p:cNvPr>
          <p:cNvCxnSpPr>
            <a:stCxn id="44" idx="0"/>
            <a:endCxn id="44" idx="2"/>
          </p:cNvCxnSpPr>
          <p:nvPr/>
        </p:nvCxnSpPr>
        <p:spPr>
          <a:xfrm>
            <a:off x="4248021" y="2932056"/>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46" name="Google Shape;328;p39">
            <a:extLst>
              <a:ext uri="{FF2B5EF4-FFF2-40B4-BE49-F238E27FC236}">
                <a16:creationId xmlns:a16="http://schemas.microsoft.com/office/drawing/2014/main" id="{B727FE66-94D2-43DD-B9E3-4975B0A47AAE}"/>
              </a:ext>
            </a:extLst>
          </p:cNvPr>
          <p:cNvSpPr txBox="1"/>
          <p:nvPr/>
        </p:nvSpPr>
        <p:spPr>
          <a:xfrm>
            <a:off x="3689558" y="3079307"/>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accent2"/>
                </a:solidFill>
                <a:latin typeface="Calibri"/>
                <a:ea typeface="Calibri"/>
                <a:cs typeface="Calibri"/>
                <a:sym typeface="Calibri"/>
              </a:rPr>
              <a:t>25</a:t>
            </a:r>
            <a:endParaRPr sz="1050" dirty="0"/>
          </a:p>
        </p:txBody>
      </p:sp>
      <p:cxnSp>
        <p:nvCxnSpPr>
          <p:cNvPr id="47" name="Google Shape;329;p39">
            <a:extLst>
              <a:ext uri="{FF2B5EF4-FFF2-40B4-BE49-F238E27FC236}">
                <a16:creationId xmlns:a16="http://schemas.microsoft.com/office/drawing/2014/main" id="{09A00D01-4DF2-45A1-B8C8-EAAF315899E8}"/>
              </a:ext>
            </a:extLst>
          </p:cNvPr>
          <p:cNvCxnSpPr/>
          <p:nvPr/>
        </p:nvCxnSpPr>
        <p:spPr>
          <a:xfrm>
            <a:off x="4574245" y="3217806"/>
            <a:ext cx="856979" cy="0"/>
          </a:xfrm>
          <a:prstGeom prst="straightConnector1">
            <a:avLst/>
          </a:prstGeom>
          <a:noFill/>
          <a:ln w="44450" cap="flat" cmpd="sng">
            <a:solidFill>
              <a:schemeClr val="accent2"/>
            </a:solidFill>
            <a:prstDash val="solid"/>
            <a:miter lim="800000"/>
            <a:headEnd type="none" w="sm" len="sm"/>
            <a:tailEnd type="triangle" w="med" len="med"/>
          </a:ln>
        </p:spPr>
      </p:cxnSp>
      <p:sp>
        <p:nvSpPr>
          <p:cNvPr id="48" name="Google Shape;330;p39">
            <a:extLst>
              <a:ext uri="{FF2B5EF4-FFF2-40B4-BE49-F238E27FC236}">
                <a16:creationId xmlns:a16="http://schemas.microsoft.com/office/drawing/2014/main" id="{078C3A01-9468-4F68-85B9-88358C2BC522}"/>
              </a:ext>
            </a:extLst>
          </p:cNvPr>
          <p:cNvSpPr txBox="1"/>
          <p:nvPr/>
        </p:nvSpPr>
        <p:spPr>
          <a:xfrm>
            <a:off x="2065621" y="2797933"/>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49" name="Google Shape;331;p39">
            <a:extLst>
              <a:ext uri="{FF2B5EF4-FFF2-40B4-BE49-F238E27FC236}">
                <a16:creationId xmlns:a16="http://schemas.microsoft.com/office/drawing/2014/main" id="{DD54A653-FEF0-47B2-9AA6-7907DEBCA4C0}"/>
              </a:ext>
            </a:extLst>
          </p:cNvPr>
          <p:cNvCxnSpPr>
            <a:stCxn id="48" idx="2"/>
            <a:endCxn id="44" idx="1"/>
          </p:cNvCxnSpPr>
          <p:nvPr/>
        </p:nvCxnSpPr>
        <p:spPr>
          <a:xfrm>
            <a:off x="2618777" y="3144182"/>
            <a:ext cx="977625" cy="73575"/>
          </a:xfrm>
          <a:prstGeom prst="straightConnector1">
            <a:avLst/>
          </a:prstGeom>
          <a:noFill/>
          <a:ln w="44450" cap="flat" cmpd="sng">
            <a:solidFill>
              <a:schemeClr val="accent2"/>
            </a:solidFill>
            <a:prstDash val="solid"/>
            <a:miter lim="800000"/>
            <a:headEnd type="none" w="sm" len="sm"/>
            <a:tailEnd type="triangle" w="med" len="med"/>
          </a:ln>
        </p:spPr>
      </p:cxnSp>
      <p:sp>
        <p:nvSpPr>
          <p:cNvPr id="50" name="Google Shape;332;p39">
            <a:extLst>
              <a:ext uri="{FF2B5EF4-FFF2-40B4-BE49-F238E27FC236}">
                <a16:creationId xmlns:a16="http://schemas.microsoft.com/office/drawing/2014/main" id="{24C9458A-A713-4310-9DCD-DEA11829FE39}"/>
              </a:ext>
            </a:extLst>
          </p:cNvPr>
          <p:cNvSpPr txBox="1"/>
          <p:nvPr/>
        </p:nvSpPr>
        <p:spPr>
          <a:xfrm>
            <a:off x="5428417" y="3033795"/>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NULL</a:t>
            </a:r>
            <a:endParaRPr sz="1050"/>
          </a:p>
        </p:txBody>
      </p:sp>
      <p:sp>
        <p:nvSpPr>
          <p:cNvPr id="51" name="Google Shape;362;p40">
            <a:extLst>
              <a:ext uri="{FF2B5EF4-FFF2-40B4-BE49-F238E27FC236}">
                <a16:creationId xmlns:a16="http://schemas.microsoft.com/office/drawing/2014/main" id="{343FEF55-8EEA-4522-8569-967A11D554BA}"/>
              </a:ext>
            </a:extLst>
          </p:cNvPr>
          <p:cNvSpPr txBox="1"/>
          <p:nvPr/>
        </p:nvSpPr>
        <p:spPr>
          <a:xfrm>
            <a:off x="5115210" y="4797251"/>
            <a:ext cx="1106313" cy="346249"/>
          </a:xfrm>
          <a:prstGeom prst="rect">
            <a:avLst/>
          </a:prstGeom>
          <a:noFill/>
          <a:ln>
            <a:noFill/>
          </a:ln>
        </p:spPr>
        <p:txBody>
          <a:bodyPr spcFirstLastPara="1" wrap="square" lIns="68569" tIns="34275" rIns="68569" bIns="34275" anchor="t" anchorCtr="0">
            <a:noAutofit/>
          </a:bodyPr>
          <a:lstStyle/>
          <a:p>
            <a:r>
              <a:rPr lang="en-US" sz="1800" dirty="0">
                <a:solidFill>
                  <a:schemeClr val="accent2"/>
                </a:solidFill>
                <a:latin typeface="Courier New"/>
                <a:ea typeface="Courier New"/>
                <a:cs typeface="Courier New"/>
                <a:sym typeface="Courier New"/>
              </a:rPr>
              <a:t>cur</a:t>
            </a:r>
            <a:endParaRPr sz="1800" dirty="0">
              <a:solidFill>
                <a:schemeClr val="accent2"/>
              </a:solidFill>
              <a:latin typeface="Courier New"/>
              <a:ea typeface="Courier New"/>
              <a:cs typeface="Courier New"/>
              <a:sym typeface="Courier New"/>
            </a:endParaRPr>
          </a:p>
        </p:txBody>
      </p:sp>
      <p:cxnSp>
        <p:nvCxnSpPr>
          <p:cNvPr id="52" name="Google Shape;364;p40">
            <a:extLst>
              <a:ext uri="{FF2B5EF4-FFF2-40B4-BE49-F238E27FC236}">
                <a16:creationId xmlns:a16="http://schemas.microsoft.com/office/drawing/2014/main" id="{2704D300-ACB2-4BF6-9930-9805B65C7177}"/>
              </a:ext>
            </a:extLst>
          </p:cNvPr>
          <p:cNvCxnSpPr>
            <a:cxnSpLocks/>
          </p:cNvCxnSpPr>
          <p:nvPr/>
        </p:nvCxnSpPr>
        <p:spPr>
          <a:xfrm flipH="1" flipV="1">
            <a:off x="4770149" y="4622673"/>
            <a:ext cx="426955" cy="246983"/>
          </a:xfrm>
          <a:prstGeom prst="straightConnector1">
            <a:avLst/>
          </a:prstGeom>
          <a:noFill/>
          <a:ln w="44450" cap="flat" cmpd="sng">
            <a:solidFill>
              <a:srgbClr val="006030"/>
            </a:solidFill>
            <a:prstDash val="solid"/>
            <a:miter lim="800000"/>
            <a:headEnd type="none" w="sm" len="sm"/>
            <a:tailEnd type="triangle" w="med" len="med"/>
          </a:ln>
        </p:spPr>
      </p:cxnSp>
    </p:spTree>
    <p:extLst>
      <p:ext uri="{BB962C8B-B14F-4D97-AF65-F5344CB8AC3E}">
        <p14:creationId xmlns:p14="http://schemas.microsoft.com/office/powerpoint/2010/main" val="1075486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1"/>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err="1"/>
              <a:t>InsertSortedOrder</a:t>
            </a:r>
            <a:r>
              <a:rPr lang="en-US" dirty="0"/>
              <a:t> in a Linked List</a:t>
            </a:r>
            <a:endParaRPr dirty="0"/>
          </a:p>
        </p:txBody>
      </p:sp>
      <p:sp>
        <p:nvSpPr>
          <p:cNvPr id="370" name="Google Shape;370;p41"/>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Appending refers to inserting a new node at the end of the linked list. </a:t>
            </a:r>
            <a:endParaRPr dirty="0"/>
          </a:p>
          <a:p>
            <a:pPr lvl="1" indent="-342900">
              <a:buClr>
                <a:schemeClr val="accent2"/>
              </a:buClr>
              <a:buSzPts val="2400"/>
              <a:buFont typeface="Calibri"/>
              <a:buAutoNum type="arabicPeriod"/>
            </a:pPr>
            <a:r>
              <a:rPr lang="en-US" dirty="0">
                <a:solidFill>
                  <a:schemeClr val="accent2"/>
                </a:solidFill>
              </a:rPr>
              <a:t>Dynamically allocate the new node</a:t>
            </a:r>
            <a:endParaRPr dirty="0"/>
          </a:p>
          <a:p>
            <a:pPr lvl="1" indent="-342900">
              <a:buClr>
                <a:srgbClr val="7030A0"/>
              </a:buClr>
              <a:buSzPts val="2400"/>
              <a:buFont typeface="Calibri"/>
              <a:buAutoNum type="arabicPeriod"/>
            </a:pPr>
            <a:r>
              <a:rPr lang="en-US" dirty="0">
                <a:solidFill>
                  <a:srgbClr val="7030A0"/>
                </a:solidFill>
              </a:rPr>
              <a:t>Initialize the pointer </a:t>
            </a:r>
            <a:r>
              <a:rPr lang="en-US" b="1" dirty="0">
                <a:solidFill>
                  <a:srgbClr val="7030A0"/>
                </a:solidFill>
                <a:latin typeface="Courier New"/>
                <a:cs typeface="Courier New"/>
                <a:sym typeface="Courier New"/>
              </a:rPr>
              <a:t>‘cur</a:t>
            </a:r>
            <a:r>
              <a:rPr lang="en-US" b="1" dirty="0">
                <a:solidFill>
                  <a:srgbClr val="7030A0"/>
                </a:solidFill>
                <a:latin typeface="Courier New"/>
                <a:ea typeface="Courier New"/>
                <a:cs typeface="Courier New"/>
                <a:sym typeface="Courier New"/>
              </a:rPr>
              <a:t>’</a:t>
            </a:r>
            <a:r>
              <a:rPr lang="en-US" dirty="0">
                <a:solidFill>
                  <a:srgbClr val="7030A0"/>
                </a:solidFill>
              </a:rPr>
              <a:t> to </a:t>
            </a:r>
            <a:r>
              <a:rPr lang="en-US" b="1" dirty="0">
                <a:solidFill>
                  <a:srgbClr val="7030A0"/>
                </a:solidFill>
                <a:latin typeface="Courier New"/>
                <a:ea typeface="Courier New"/>
                <a:cs typeface="Courier New"/>
                <a:sym typeface="Courier New"/>
              </a:rPr>
              <a:t>head </a:t>
            </a:r>
            <a:r>
              <a:rPr lang="en-US" dirty="0">
                <a:solidFill>
                  <a:srgbClr val="7030A0"/>
                </a:solidFill>
              </a:rPr>
              <a:t>and the pointer </a:t>
            </a:r>
            <a:r>
              <a:rPr lang="en-US" b="1" dirty="0">
                <a:solidFill>
                  <a:srgbClr val="7030A0"/>
                </a:solidFill>
                <a:latin typeface="Courier New"/>
                <a:cs typeface="Courier New"/>
                <a:sym typeface="Courier New"/>
              </a:rPr>
              <a:t>‘</a:t>
            </a:r>
            <a:r>
              <a:rPr lang="en-US" b="1" dirty="0" err="1">
                <a:solidFill>
                  <a:srgbClr val="7030A0"/>
                </a:solidFill>
                <a:latin typeface="Courier New"/>
                <a:cs typeface="Courier New"/>
                <a:sym typeface="Courier New"/>
              </a:rPr>
              <a:t>prev</a:t>
            </a:r>
            <a:r>
              <a:rPr lang="en-US" b="1" dirty="0">
                <a:solidFill>
                  <a:srgbClr val="7030A0"/>
                </a:solidFill>
                <a:latin typeface="Courier New"/>
                <a:ea typeface="Courier New"/>
                <a:cs typeface="Courier New"/>
                <a:sym typeface="Courier New"/>
              </a:rPr>
              <a:t>’</a:t>
            </a:r>
            <a:r>
              <a:rPr lang="en-US" dirty="0">
                <a:solidFill>
                  <a:srgbClr val="7030A0"/>
                </a:solidFill>
              </a:rPr>
              <a:t> to </a:t>
            </a:r>
            <a:r>
              <a:rPr lang="en-US" b="1" dirty="0">
                <a:solidFill>
                  <a:srgbClr val="7030A0"/>
                </a:solidFill>
                <a:latin typeface="Courier New"/>
                <a:ea typeface="Courier New"/>
                <a:cs typeface="Courier New"/>
                <a:sym typeface="Courier New"/>
              </a:rPr>
              <a:t>NULL</a:t>
            </a:r>
            <a:endParaRPr lang="en-US" dirty="0"/>
          </a:p>
          <a:p>
            <a:pPr lvl="1" indent="-342900">
              <a:buClr>
                <a:srgbClr val="006030"/>
              </a:buClr>
              <a:buSzPts val="2400"/>
              <a:buFont typeface="Calibri"/>
              <a:buAutoNum type="arabicPeriod"/>
            </a:pPr>
            <a:r>
              <a:rPr lang="en-US" dirty="0">
                <a:solidFill>
                  <a:srgbClr val="006030"/>
                </a:solidFill>
              </a:rPr>
              <a:t>Move the pointers to the correct position such that the </a:t>
            </a:r>
            <a:r>
              <a:rPr lang="en-US" b="1" dirty="0" err="1">
                <a:solidFill>
                  <a:srgbClr val="006030"/>
                </a:solidFill>
              </a:rPr>
              <a:t>newNode</a:t>
            </a:r>
            <a:r>
              <a:rPr lang="en-US" dirty="0">
                <a:solidFill>
                  <a:srgbClr val="006030"/>
                </a:solidFill>
              </a:rPr>
              <a:t> should be added in between </a:t>
            </a:r>
            <a:r>
              <a:rPr lang="en-US" b="1" dirty="0">
                <a:solidFill>
                  <a:srgbClr val="006030"/>
                </a:solidFill>
                <a:latin typeface="Courier New"/>
                <a:cs typeface="Courier New"/>
                <a:sym typeface="Courier New"/>
              </a:rPr>
              <a:t>‘</a:t>
            </a:r>
            <a:r>
              <a:rPr lang="en-US" b="1" dirty="0" err="1">
                <a:solidFill>
                  <a:srgbClr val="006030"/>
                </a:solidFill>
                <a:latin typeface="Courier New"/>
                <a:cs typeface="Courier New"/>
                <a:sym typeface="Courier New"/>
              </a:rPr>
              <a:t>prev</a:t>
            </a:r>
            <a:r>
              <a:rPr lang="en-US" b="1" dirty="0">
                <a:solidFill>
                  <a:srgbClr val="006030"/>
                </a:solidFill>
                <a:latin typeface="Courier New"/>
                <a:ea typeface="Courier New"/>
                <a:cs typeface="Courier New"/>
                <a:sym typeface="Courier New"/>
              </a:rPr>
              <a:t>’ </a:t>
            </a:r>
            <a:r>
              <a:rPr lang="en-US" dirty="0">
                <a:solidFill>
                  <a:srgbClr val="006030"/>
                </a:solidFill>
              </a:rPr>
              <a:t>and </a:t>
            </a:r>
            <a:r>
              <a:rPr lang="en-US" b="1" dirty="0">
                <a:solidFill>
                  <a:srgbClr val="006030"/>
                </a:solidFill>
                <a:latin typeface="Courier New"/>
                <a:cs typeface="Courier New"/>
                <a:sym typeface="Courier New"/>
              </a:rPr>
              <a:t>‘cur’</a:t>
            </a:r>
            <a:endParaRPr lang="en-US" dirty="0">
              <a:solidFill>
                <a:srgbClr val="006030"/>
              </a:solidFill>
            </a:endParaRPr>
          </a:p>
          <a:p>
            <a:pPr lvl="1" indent="-342900">
              <a:buClr>
                <a:srgbClr val="AF0000"/>
              </a:buClr>
              <a:buSzPts val="2400"/>
              <a:buFont typeface="Calibri"/>
              <a:buAutoNum type="arabicPeriod"/>
            </a:pPr>
            <a:r>
              <a:rPr lang="en-US" dirty="0">
                <a:solidFill>
                  <a:srgbClr val="AF0000"/>
                </a:solidFill>
                <a:latin typeface="+mn-lt"/>
                <a:ea typeface="Courier New"/>
                <a:cs typeface="Courier New"/>
                <a:sym typeface="Courier New"/>
              </a:rPr>
              <a:t>Make </a:t>
            </a:r>
            <a:r>
              <a:rPr lang="en-US" b="1" dirty="0">
                <a:solidFill>
                  <a:srgbClr val="AF0000"/>
                </a:solidFill>
                <a:latin typeface="Courier New"/>
                <a:cs typeface="Courier New"/>
                <a:sym typeface="Courier New"/>
              </a:rPr>
              <a:t>‘</a:t>
            </a:r>
            <a:r>
              <a:rPr lang="en-US" b="1" dirty="0" err="1">
                <a:solidFill>
                  <a:srgbClr val="AF0000"/>
                </a:solidFill>
                <a:latin typeface="Courier New"/>
                <a:cs typeface="Courier New"/>
                <a:sym typeface="Courier New"/>
              </a:rPr>
              <a:t>prev</a:t>
            </a:r>
            <a:r>
              <a:rPr lang="en-US" b="1" dirty="0">
                <a:solidFill>
                  <a:srgbClr val="AF0000"/>
                </a:solidFill>
                <a:latin typeface="Courier New"/>
                <a:ea typeface="Courier New"/>
                <a:cs typeface="Courier New"/>
                <a:sym typeface="Courier New"/>
              </a:rPr>
              <a:t>’ </a:t>
            </a:r>
            <a:r>
              <a:rPr lang="en-US" dirty="0">
                <a:solidFill>
                  <a:srgbClr val="AF0000"/>
                </a:solidFill>
                <a:latin typeface="+mn-lt"/>
                <a:ea typeface="Courier New"/>
                <a:cs typeface="Courier New"/>
                <a:sym typeface="Courier New"/>
              </a:rPr>
              <a:t>point to </a:t>
            </a:r>
            <a:r>
              <a:rPr lang="en-US" b="1" dirty="0" err="1">
                <a:solidFill>
                  <a:srgbClr val="AF0000"/>
                </a:solidFill>
                <a:latin typeface="+mn-lt"/>
                <a:ea typeface="Courier New"/>
                <a:cs typeface="Courier New"/>
                <a:sym typeface="Courier New"/>
              </a:rPr>
              <a:t>newNode</a:t>
            </a:r>
            <a:r>
              <a:rPr lang="en-US" dirty="0">
                <a:solidFill>
                  <a:srgbClr val="AF0000"/>
                </a:solidFill>
                <a:latin typeface="+mn-lt"/>
                <a:ea typeface="Courier New"/>
                <a:cs typeface="Courier New"/>
                <a:sym typeface="Courier New"/>
              </a:rPr>
              <a:t> and the next pointer for </a:t>
            </a:r>
            <a:r>
              <a:rPr lang="en-US" b="1" dirty="0" err="1">
                <a:solidFill>
                  <a:srgbClr val="AF0000"/>
                </a:solidFill>
                <a:latin typeface="+mn-lt"/>
                <a:ea typeface="Courier New"/>
                <a:cs typeface="Courier New"/>
                <a:sym typeface="Courier New"/>
              </a:rPr>
              <a:t>newNode</a:t>
            </a:r>
            <a:r>
              <a:rPr lang="en-US" dirty="0">
                <a:solidFill>
                  <a:srgbClr val="AF0000"/>
                </a:solidFill>
                <a:latin typeface="+mn-lt"/>
                <a:ea typeface="Courier New"/>
                <a:cs typeface="Courier New"/>
                <a:sym typeface="Courier New"/>
              </a:rPr>
              <a:t> to </a:t>
            </a:r>
            <a:r>
              <a:rPr lang="en-US" b="1" dirty="0">
                <a:solidFill>
                  <a:srgbClr val="AF0000"/>
                </a:solidFill>
                <a:latin typeface="Courier New"/>
                <a:cs typeface="Courier New"/>
                <a:sym typeface="Courier New"/>
              </a:rPr>
              <a:t>‘cur’</a:t>
            </a:r>
            <a:endParaRPr b="1" dirty="0">
              <a:solidFill>
                <a:srgbClr val="AF0000"/>
              </a:solidFill>
              <a:latin typeface="+mn-lt"/>
              <a:ea typeface="Courier New"/>
              <a:cs typeface="Courier New"/>
              <a:sym typeface="Courier New"/>
            </a:endParaRPr>
          </a:p>
          <a:p>
            <a:pPr lvl="1" indent="-228600">
              <a:buSzPts val="2400"/>
              <a:buNone/>
            </a:pPr>
            <a:endParaRPr b="1" dirty="0">
              <a:latin typeface="Courier New"/>
              <a:ea typeface="Courier New"/>
              <a:cs typeface="Courier New"/>
              <a:sym typeface="Courier New"/>
            </a:endParaRPr>
          </a:p>
        </p:txBody>
      </p:sp>
      <p:sp>
        <p:nvSpPr>
          <p:cNvPr id="371" name="Google Shape;371;p41"/>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2" name="Google Shape;372;p41"/>
          <p:cNvCxnSpPr>
            <a:stCxn id="371" idx="0"/>
            <a:endCxn id="371"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3" name="Google Shape;373;p41"/>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10</a:t>
            </a:r>
            <a:endParaRPr sz="1050" dirty="0"/>
          </a:p>
        </p:txBody>
      </p:sp>
      <p:sp>
        <p:nvSpPr>
          <p:cNvPr id="374" name="Google Shape;374;p41"/>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5" name="Google Shape;375;p41"/>
          <p:cNvCxnSpPr>
            <a:stCxn id="374" idx="0"/>
            <a:endCxn id="374"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6" name="Google Shape;376;p41"/>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20</a:t>
            </a:r>
            <a:endParaRPr sz="1050" dirty="0"/>
          </a:p>
        </p:txBody>
      </p:sp>
      <p:cxnSp>
        <p:nvCxnSpPr>
          <p:cNvPr id="377" name="Google Shape;377;p41"/>
          <p:cNvCxnSpPr>
            <a:endCxn id="374"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sp>
        <p:nvSpPr>
          <p:cNvPr id="379" name="Google Shape;379;p41"/>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0" name="Google Shape;380;p41"/>
          <p:cNvCxnSpPr>
            <a:stCxn id="379" idx="0"/>
            <a:endCxn id="379"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1" name="Google Shape;381;p41"/>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30</a:t>
            </a:r>
            <a:endParaRPr sz="1050" dirty="0"/>
          </a:p>
        </p:txBody>
      </p:sp>
      <p:sp>
        <p:nvSpPr>
          <p:cNvPr id="382" name="Google Shape;382;p41"/>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3" name="Google Shape;383;p41"/>
          <p:cNvCxnSpPr>
            <a:stCxn id="382" idx="0"/>
            <a:endCxn id="382"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4" name="Google Shape;384;p41"/>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dk1"/>
                </a:solidFill>
                <a:latin typeface="Calibri"/>
                <a:ea typeface="Calibri"/>
                <a:cs typeface="Calibri"/>
                <a:sym typeface="Calibri"/>
              </a:rPr>
              <a:t>40</a:t>
            </a:r>
            <a:endParaRPr sz="1050" dirty="0"/>
          </a:p>
        </p:txBody>
      </p:sp>
      <p:cxnSp>
        <p:nvCxnSpPr>
          <p:cNvPr id="386" name="Google Shape;386;p41"/>
          <p:cNvCxnSpPr>
            <a:cxnSpLocks/>
          </p:cNvCxnSpPr>
          <p:nvPr/>
        </p:nvCxnSpPr>
        <p:spPr>
          <a:xfrm flipV="1">
            <a:off x="3566115" y="3503556"/>
            <a:ext cx="200663" cy="843307"/>
          </a:xfrm>
          <a:prstGeom prst="straightConnector1">
            <a:avLst/>
          </a:prstGeom>
          <a:noFill/>
          <a:ln w="44450" cap="flat" cmpd="sng">
            <a:solidFill>
              <a:srgbClr val="AF0000"/>
            </a:solidFill>
            <a:prstDash val="solid"/>
            <a:miter lim="800000"/>
            <a:headEnd type="none" w="sm" len="sm"/>
            <a:tailEnd type="triangle" w="med" len="med"/>
          </a:ln>
        </p:spPr>
      </p:cxnSp>
      <p:sp>
        <p:nvSpPr>
          <p:cNvPr id="388" name="Google Shape;388;p41"/>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34" name="Google Shape;358;p40">
            <a:extLst>
              <a:ext uri="{FF2B5EF4-FFF2-40B4-BE49-F238E27FC236}">
                <a16:creationId xmlns:a16="http://schemas.microsoft.com/office/drawing/2014/main" id="{646F89C4-0D60-44FB-9341-16B7B3AC6304}"/>
              </a:ext>
            </a:extLst>
          </p:cNvPr>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44" name="Google Shape;326;p39">
            <a:extLst>
              <a:ext uri="{FF2B5EF4-FFF2-40B4-BE49-F238E27FC236}">
                <a16:creationId xmlns:a16="http://schemas.microsoft.com/office/drawing/2014/main" id="{29BD8E36-858F-42AA-8C16-12102D3B3E7A}"/>
              </a:ext>
            </a:extLst>
          </p:cNvPr>
          <p:cNvSpPr/>
          <p:nvPr/>
        </p:nvSpPr>
        <p:spPr>
          <a:xfrm>
            <a:off x="3596511" y="2932056"/>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45" name="Google Shape;327;p39">
            <a:extLst>
              <a:ext uri="{FF2B5EF4-FFF2-40B4-BE49-F238E27FC236}">
                <a16:creationId xmlns:a16="http://schemas.microsoft.com/office/drawing/2014/main" id="{F4B3E868-A610-4192-AF49-83D2A7369A20}"/>
              </a:ext>
            </a:extLst>
          </p:cNvPr>
          <p:cNvCxnSpPr>
            <a:stCxn id="44" idx="0"/>
            <a:endCxn id="44" idx="2"/>
          </p:cNvCxnSpPr>
          <p:nvPr/>
        </p:nvCxnSpPr>
        <p:spPr>
          <a:xfrm>
            <a:off x="4248021" y="2932056"/>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46" name="Google Shape;328;p39">
            <a:extLst>
              <a:ext uri="{FF2B5EF4-FFF2-40B4-BE49-F238E27FC236}">
                <a16:creationId xmlns:a16="http://schemas.microsoft.com/office/drawing/2014/main" id="{965C76DE-C18B-43DF-89F6-8B569E80BC75}"/>
              </a:ext>
            </a:extLst>
          </p:cNvPr>
          <p:cNvSpPr txBox="1"/>
          <p:nvPr/>
        </p:nvSpPr>
        <p:spPr>
          <a:xfrm>
            <a:off x="3689558" y="3079307"/>
            <a:ext cx="465416" cy="276999"/>
          </a:xfrm>
          <a:prstGeom prst="rect">
            <a:avLst/>
          </a:prstGeom>
          <a:noFill/>
          <a:ln>
            <a:noFill/>
          </a:ln>
        </p:spPr>
        <p:txBody>
          <a:bodyPr spcFirstLastPara="1" wrap="square" lIns="68569" tIns="34275" rIns="68569" bIns="34275" anchor="t" anchorCtr="0">
            <a:noAutofit/>
          </a:bodyPr>
          <a:lstStyle/>
          <a:p>
            <a:r>
              <a:rPr lang="en-US" sz="1350" dirty="0">
                <a:solidFill>
                  <a:schemeClr val="accent2"/>
                </a:solidFill>
                <a:latin typeface="Calibri"/>
                <a:ea typeface="Calibri"/>
                <a:cs typeface="Calibri"/>
                <a:sym typeface="Calibri"/>
              </a:rPr>
              <a:t>25</a:t>
            </a:r>
            <a:endParaRPr sz="1050" dirty="0"/>
          </a:p>
        </p:txBody>
      </p:sp>
      <p:sp>
        <p:nvSpPr>
          <p:cNvPr id="48" name="Google Shape;330;p39">
            <a:extLst>
              <a:ext uri="{FF2B5EF4-FFF2-40B4-BE49-F238E27FC236}">
                <a16:creationId xmlns:a16="http://schemas.microsoft.com/office/drawing/2014/main" id="{0424CB78-19FB-4D67-89B3-93C1042A73C5}"/>
              </a:ext>
            </a:extLst>
          </p:cNvPr>
          <p:cNvSpPr txBox="1"/>
          <p:nvPr/>
        </p:nvSpPr>
        <p:spPr>
          <a:xfrm>
            <a:off x="2065621" y="2797933"/>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49" name="Google Shape;331;p39">
            <a:extLst>
              <a:ext uri="{FF2B5EF4-FFF2-40B4-BE49-F238E27FC236}">
                <a16:creationId xmlns:a16="http://schemas.microsoft.com/office/drawing/2014/main" id="{281C82B2-C086-4439-9910-77E6BE5BC4CF}"/>
              </a:ext>
            </a:extLst>
          </p:cNvPr>
          <p:cNvCxnSpPr>
            <a:stCxn id="48" idx="2"/>
            <a:endCxn id="44" idx="1"/>
          </p:cNvCxnSpPr>
          <p:nvPr/>
        </p:nvCxnSpPr>
        <p:spPr>
          <a:xfrm>
            <a:off x="2618777" y="3144182"/>
            <a:ext cx="977625" cy="73575"/>
          </a:xfrm>
          <a:prstGeom prst="straightConnector1">
            <a:avLst/>
          </a:prstGeom>
          <a:noFill/>
          <a:ln w="44450" cap="flat" cmpd="sng">
            <a:solidFill>
              <a:schemeClr val="accent2"/>
            </a:solidFill>
            <a:prstDash val="solid"/>
            <a:miter lim="800000"/>
            <a:headEnd type="none" w="sm" len="sm"/>
            <a:tailEnd type="triangle" w="med" len="med"/>
          </a:ln>
        </p:spPr>
      </p:cxnSp>
      <p:cxnSp>
        <p:nvCxnSpPr>
          <p:cNvPr id="51" name="Google Shape;386;p41">
            <a:extLst>
              <a:ext uri="{FF2B5EF4-FFF2-40B4-BE49-F238E27FC236}">
                <a16:creationId xmlns:a16="http://schemas.microsoft.com/office/drawing/2014/main" id="{7489C26E-BE99-402C-8A9F-B5890B9B2C38}"/>
              </a:ext>
            </a:extLst>
          </p:cNvPr>
          <p:cNvCxnSpPr>
            <a:cxnSpLocks/>
          </p:cNvCxnSpPr>
          <p:nvPr/>
        </p:nvCxnSpPr>
        <p:spPr>
          <a:xfrm>
            <a:off x="4537523" y="3217757"/>
            <a:ext cx="265479" cy="840656"/>
          </a:xfrm>
          <a:prstGeom prst="straightConnector1">
            <a:avLst/>
          </a:prstGeom>
          <a:noFill/>
          <a:ln w="44450" cap="flat" cmpd="sng">
            <a:solidFill>
              <a:srgbClr val="AF0000"/>
            </a:solidFill>
            <a:prstDash val="solid"/>
            <a:miter lim="800000"/>
            <a:headEnd type="none" w="sm" len="sm"/>
            <a:tailEnd type="triangle" w="med" len="med"/>
          </a:ln>
        </p:spPr>
      </p:cxnSp>
      <p:cxnSp>
        <p:nvCxnSpPr>
          <p:cNvPr id="52" name="Google Shape;385;p41">
            <a:extLst>
              <a:ext uri="{FF2B5EF4-FFF2-40B4-BE49-F238E27FC236}">
                <a16:creationId xmlns:a16="http://schemas.microsoft.com/office/drawing/2014/main" id="{9CC13F30-3568-4BC5-9A10-EC70CFDC6DBB}"/>
              </a:ext>
            </a:extLst>
          </p:cNvPr>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sp>
        <p:nvSpPr>
          <p:cNvPr id="53" name="Google Shape;362;p40">
            <a:extLst>
              <a:ext uri="{FF2B5EF4-FFF2-40B4-BE49-F238E27FC236}">
                <a16:creationId xmlns:a16="http://schemas.microsoft.com/office/drawing/2014/main" id="{3007F0E5-FAF3-4530-A3FA-26FB0AB5B150}"/>
              </a:ext>
            </a:extLst>
          </p:cNvPr>
          <p:cNvSpPr txBox="1"/>
          <p:nvPr/>
        </p:nvSpPr>
        <p:spPr>
          <a:xfrm>
            <a:off x="1991000" y="4797251"/>
            <a:ext cx="1106313" cy="346249"/>
          </a:xfrm>
          <a:prstGeom prst="rect">
            <a:avLst/>
          </a:prstGeom>
          <a:noFill/>
          <a:ln>
            <a:noFill/>
          </a:ln>
        </p:spPr>
        <p:txBody>
          <a:bodyPr spcFirstLastPara="1" wrap="square" lIns="68569" tIns="34275" rIns="68569" bIns="34275" anchor="t" anchorCtr="0">
            <a:noAutofit/>
          </a:bodyPr>
          <a:lstStyle/>
          <a:p>
            <a:r>
              <a:rPr lang="en-US" sz="1800" dirty="0" err="1">
                <a:solidFill>
                  <a:schemeClr val="accent2"/>
                </a:solidFill>
                <a:latin typeface="Courier New"/>
                <a:ea typeface="Courier New"/>
                <a:cs typeface="Courier New"/>
                <a:sym typeface="Courier New"/>
              </a:rPr>
              <a:t>prev</a:t>
            </a:r>
            <a:endParaRPr sz="1800" dirty="0">
              <a:solidFill>
                <a:schemeClr val="accent2"/>
              </a:solidFill>
              <a:latin typeface="Courier New"/>
              <a:ea typeface="Courier New"/>
              <a:cs typeface="Courier New"/>
              <a:sym typeface="Courier New"/>
            </a:endParaRPr>
          </a:p>
        </p:txBody>
      </p:sp>
      <p:cxnSp>
        <p:nvCxnSpPr>
          <p:cNvPr id="54" name="Google Shape;364;p40">
            <a:extLst>
              <a:ext uri="{FF2B5EF4-FFF2-40B4-BE49-F238E27FC236}">
                <a16:creationId xmlns:a16="http://schemas.microsoft.com/office/drawing/2014/main" id="{9486BA64-5210-4F62-B5E4-D162CA1CD223}"/>
              </a:ext>
            </a:extLst>
          </p:cNvPr>
          <p:cNvCxnSpPr>
            <a:cxnSpLocks/>
          </p:cNvCxnSpPr>
          <p:nvPr/>
        </p:nvCxnSpPr>
        <p:spPr>
          <a:xfrm flipV="1">
            <a:off x="2618777" y="4632722"/>
            <a:ext cx="390041" cy="236935"/>
          </a:xfrm>
          <a:prstGeom prst="straightConnector1">
            <a:avLst/>
          </a:prstGeom>
          <a:noFill/>
          <a:ln w="44450" cap="flat" cmpd="sng">
            <a:solidFill>
              <a:srgbClr val="006030"/>
            </a:solidFill>
            <a:prstDash val="solid"/>
            <a:miter lim="800000"/>
            <a:headEnd type="none" w="sm" len="sm"/>
            <a:tailEnd type="triangle" w="med" len="med"/>
          </a:ln>
        </p:spPr>
      </p:cxnSp>
      <p:sp>
        <p:nvSpPr>
          <p:cNvPr id="55" name="Google Shape;362;p40">
            <a:extLst>
              <a:ext uri="{FF2B5EF4-FFF2-40B4-BE49-F238E27FC236}">
                <a16:creationId xmlns:a16="http://schemas.microsoft.com/office/drawing/2014/main" id="{4906969F-97BA-42DA-A757-17E168FED2E3}"/>
              </a:ext>
            </a:extLst>
          </p:cNvPr>
          <p:cNvSpPr txBox="1"/>
          <p:nvPr/>
        </p:nvSpPr>
        <p:spPr>
          <a:xfrm>
            <a:off x="5115210" y="4797251"/>
            <a:ext cx="1106313" cy="346249"/>
          </a:xfrm>
          <a:prstGeom prst="rect">
            <a:avLst/>
          </a:prstGeom>
          <a:noFill/>
          <a:ln>
            <a:noFill/>
          </a:ln>
        </p:spPr>
        <p:txBody>
          <a:bodyPr spcFirstLastPara="1" wrap="square" lIns="68569" tIns="34275" rIns="68569" bIns="34275" anchor="t" anchorCtr="0">
            <a:noAutofit/>
          </a:bodyPr>
          <a:lstStyle/>
          <a:p>
            <a:r>
              <a:rPr lang="en-US" sz="1800" dirty="0">
                <a:solidFill>
                  <a:schemeClr val="accent2"/>
                </a:solidFill>
                <a:latin typeface="Courier New"/>
                <a:ea typeface="Courier New"/>
                <a:cs typeface="Courier New"/>
                <a:sym typeface="Courier New"/>
              </a:rPr>
              <a:t>cur</a:t>
            </a:r>
            <a:endParaRPr sz="1800" dirty="0">
              <a:solidFill>
                <a:schemeClr val="accent2"/>
              </a:solidFill>
              <a:latin typeface="Courier New"/>
              <a:ea typeface="Courier New"/>
              <a:cs typeface="Courier New"/>
              <a:sym typeface="Courier New"/>
            </a:endParaRPr>
          </a:p>
        </p:txBody>
      </p:sp>
      <p:cxnSp>
        <p:nvCxnSpPr>
          <p:cNvPr id="56" name="Google Shape;364;p40">
            <a:extLst>
              <a:ext uri="{FF2B5EF4-FFF2-40B4-BE49-F238E27FC236}">
                <a16:creationId xmlns:a16="http://schemas.microsoft.com/office/drawing/2014/main" id="{DF1A2851-4795-467C-990A-9F0AA5256074}"/>
              </a:ext>
            </a:extLst>
          </p:cNvPr>
          <p:cNvCxnSpPr>
            <a:cxnSpLocks/>
          </p:cNvCxnSpPr>
          <p:nvPr/>
        </p:nvCxnSpPr>
        <p:spPr>
          <a:xfrm flipH="1" flipV="1">
            <a:off x="4770149" y="4622673"/>
            <a:ext cx="426955" cy="246983"/>
          </a:xfrm>
          <a:prstGeom prst="straightConnector1">
            <a:avLst/>
          </a:prstGeom>
          <a:noFill/>
          <a:ln w="44450" cap="flat" cmpd="sng">
            <a:solidFill>
              <a:srgbClr val="006030"/>
            </a:solidFill>
            <a:prstDash val="solid"/>
            <a:miter lim="800000"/>
            <a:headEnd type="none" w="sm" len="sm"/>
            <a:tailEnd type="triangle" w="med" len="med"/>
          </a:ln>
        </p:spPr>
      </p:cxnSp>
    </p:spTree>
    <p:extLst>
      <p:ext uri="{BB962C8B-B14F-4D97-AF65-F5344CB8AC3E}">
        <p14:creationId xmlns:p14="http://schemas.microsoft.com/office/powerpoint/2010/main" val="150156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2"/>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err="1"/>
              <a:t>InsertSortedOrder</a:t>
            </a:r>
            <a:r>
              <a:rPr lang="en-US" dirty="0"/>
              <a:t> in a Linked List</a:t>
            </a:r>
            <a:endParaRPr dirty="0"/>
          </a:p>
        </p:txBody>
      </p:sp>
      <p:sp>
        <p:nvSpPr>
          <p:cNvPr id="399" name="Google Shape;399;p42"/>
          <p:cNvSpPr txBox="1">
            <a:spLocks noGrp="1"/>
          </p:cNvSpPr>
          <p:nvPr>
            <p:ph type="body" idx="1"/>
          </p:nvPr>
        </p:nvSpPr>
        <p:spPr>
          <a:xfrm>
            <a:off x="628650" y="1170992"/>
            <a:ext cx="3201599" cy="721752"/>
          </a:xfrm>
          <a:prstGeom prst="rect">
            <a:avLst/>
          </a:prstGeom>
          <a:noFill/>
          <a:ln>
            <a:noFill/>
          </a:ln>
        </p:spPr>
        <p:txBody>
          <a:bodyPr spcFirstLastPara="1" wrap="square" lIns="68569" tIns="34275" rIns="68569" bIns="34275" anchor="t" anchorCtr="0">
            <a:noAutofit/>
          </a:bodyPr>
          <a:lstStyle/>
          <a:p>
            <a:pPr marL="171450" indent="-171450">
              <a:lnSpc>
                <a:spcPct val="80000"/>
              </a:lnSpc>
              <a:spcBef>
                <a:spcPts val="0"/>
              </a:spcBef>
              <a:buSzPts val="2800"/>
            </a:pPr>
            <a:r>
              <a:rPr lang="en-US" dirty="0"/>
              <a:t>Here is the code to add a new node to a linked list with </a:t>
            </a:r>
            <a:r>
              <a:rPr lang="en-US" dirty="0" err="1"/>
              <a:t>InsertSortedOrder</a:t>
            </a:r>
            <a:endParaRPr dirty="0"/>
          </a:p>
        </p:txBody>
      </p:sp>
      <p:sp>
        <p:nvSpPr>
          <p:cNvPr id="400" name="Google Shape;400;p42"/>
          <p:cNvSpPr txBox="1"/>
          <p:nvPr/>
        </p:nvSpPr>
        <p:spPr>
          <a:xfrm>
            <a:off x="4398435" y="1073231"/>
            <a:ext cx="3888713" cy="3543531"/>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200" b="1" dirty="0">
                <a:solidFill>
                  <a:schemeClr val="dk1"/>
                </a:solidFill>
                <a:latin typeface="Courier New"/>
                <a:ea typeface="Courier New"/>
                <a:cs typeface="Courier New"/>
                <a:sym typeface="Courier New"/>
              </a:rPr>
              <a:t>Node* </a:t>
            </a:r>
            <a:r>
              <a:rPr lang="en-US" sz="1200" b="1" dirty="0" err="1">
                <a:solidFill>
                  <a:schemeClr val="dk1"/>
                </a:solidFill>
                <a:latin typeface="Courier New"/>
                <a:ea typeface="Courier New"/>
                <a:cs typeface="Courier New"/>
                <a:sym typeface="Courier New"/>
              </a:rPr>
              <a:t>insertSorted</a:t>
            </a:r>
            <a:r>
              <a:rPr lang="en-US" sz="1200" b="1" dirty="0">
                <a:solidFill>
                  <a:schemeClr val="dk1"/>
                </a:solidFill>
                <a:latin typeface="Courier New"/>
                <a:ea typeface="Courier New"/>
                <a:cs typeface="Courier New"/>
                <a:sym typeface="Courier New"/>
              </a:rPr>
              <a:t>(Node* head, int v)</a:t>
            </a:r>
          </a:p>
          <a:p>
            <a:r>
              <a:rPr lang="en-US" sz="1200" b="1" dirty="0">
                <a:solidFill>
                  <a:schemeClr val="dk1"/>
                </a:solidFill>
                <a:latin typeface="Courier New"/>
                <a:ea typeface="Courier New"/>
                <a:cs typeface="Courier New"/>
                <a:sym typeface="Courier New"/>
              </a:rPr>
              <a:t>{</a:t>
            </a:r>
          </a:p>
          <a:p>
            <a:r>
              <a:rPr lang="en-US" sz="1200" b="1" dirty="0">
                <a:solidFill>
                  <a:schemeClr val="dk1"/>
                </a:solidFill>
                <a:latin typeface="Courier New"/>
                <a:ea typeface="Courier New"/>
                <a:cs typeface="Courier New"/>
                <a:sym typeface="Courier New"/>
              </a:rPr>
              <a:t>    Node* n = </a:t>
            </a:r>
            <a:r>
              <a:rPr lang="en-US" sz="1200" b="1" dirty="0" err="1">
                <a:solidFill>
                  <a:schemeClr val="dk1"/>
                </a:solidFill>
                <a:latin typeface="Courier New"/>
                <a:ea typeface="Courier New"/>
                <a:cs typeface="Courier New"/>
                <a:sym typeface="Courier New"/>
              </a:rPr>
              <a:t>createNode</a:t>
            </a:r>
            <a:r>
              <a:rPr lang="en-US" sz="1200" b="1" dirty="0">
                <a:solidFill>
                  <a:schemeClr val="dk1"/>
                </a:solidFill>
                <a:latin typeface="Courier New"/>
                <a:ea typeface="Courier New"/>
                <a:cs typeface="Courier New"/>
                <a:sym typeface="Courier New"/>
              </a:rPr>
              <a:t>(v);</a:t>
            </a:r>
          </a:p>
          <a:p>
            <a:r>
              <a:rPr lang="en-US" sz="1200" b="1" dirty="0">
                <a:solidFill>
                  <a:schemeClr val="dk1"/>
                </a:solidFill>
                <a:latin typeface="Courier New"/>
                <a:ea typeface="Courier New"/>
                <a:cs typeface="Courier New"/>
                <a:sym typeface="Courier New"/>
              </a:rPr>
              <a:t>    Node* cur = head;</a:t>
            </a:r>
          </a:p>
          <a:p>
            <a:r>
              <a:rPr lang="en-US" sz="1200" b="1" dirty="0">
                <a:solidFill>
                  <a:schemeClr val="dk1"/>
                </a:solidFill>
                <a:latin typeface="Courier New"/>
                <a:ea typeface="Courier New"/>
                <a:cs typeface="Courier New"/>
                <a:sym typeface="Courier New"/>
              </a:rPr>
              <a:t>    Node* </a:t>
            </a:r>
            <a:r>
              <a:rPr lang="en-US" sz="1200" b="1" dirty="0" err="1">
                <a:solidFill>
                  <a:schemeClr val="dk1"/>
                </a:solidFill>
                <a:latin typeface="Courier New"/>
                <a:ea typeface="Courier New"/>
                <a:cs typeface="Courier New"/>
                <a:sym typeface="Courier New"/>
              </a:rPr>
              <a:t>prev</a:t>
            </a:r>
            <a:r>
              <a:rPr lang="en-US" sz="1200" b="1" dirty="0">
                <a:solidFill>
                  <a:schemeClr val="dk1"/>
                </a:solidFill>
                <a:latin typeface="Courier New"/>
                <a:ea typeface="Courier New"/>
                <a:cs typeface="Courier New"/>
                <a:sym typeface="Courier New"/>
              </a:rPr>
              <a:t> = NULL;</a:t>
            </a:r>
          </a:p>
          <a:p>
            <a:r>
              <a:rPr lang="en-US" sz="1200" b="1" dirty="0">
                <a:solidFill>
                  <a:schemeClr val="dk1"/>
                </a:solidFill>
                <a:latin typeface="Courier New"/>
                <a:ea typeface="Courier New"/>
                <a:cs typeface="Courier New"/>
                <a:sym typeface="Courier New"/>
              </a:rPr>
              <a:t>    while(cur != NULL &amp;&amp; cur-&gt;</a:t>
            </a:r>
            <a:r>
              <a:rPr lang="en-US" sz="1200" b="1" dirty="0" err="1">
                <a:solidFill>
                  <a:schemeClr val="dk1"/>
                </a:solidFill>
                <a:latin typeface="Courier New"/>
                <a:ea typeface="Courier New"/>
                <a:cs typeface="Courier New"/>
                <a:sym typeface="Courier New"/>
              </a:rPr>
              <a:t>val</a:t>
            </a:r>
            <a:r>
              <a:rPr lang="en-US" sz="1200" b="1" dirty="0">
                <a:solidFill>
                  <a:schemeClr val="dk1"/>
                </a:solidFill>
                <a:latin typeface="Courier New"/>
                <a:ea typeface="Courier New"/>
                <a:cs typeface="Courier New"/>
                <a:sym typeface="Courier New"/>
              </a:rPr>
              <a:t> &lt;= v)</a:t>
            </a:r>
          </a:p>
          <a:p>
            <a:r>
              <a:rPr lang="en-US" sz="1200" b="1" dirty="0">
                <a:solidFill>
                  <a:schemeClr val="dk1"/>
                </a:solidFill>
                <a:latin typeface="Courier New"/>
                <a:ea typeface="Courier New"/>
                <a:cs typeface="Courier New"/>
                <a:sym typeface="Courier New"/>
              </a:rPr>
              <a:t>    {</a:t>
            </a:r>
          </a:p>
          <a:p>
            <a:r>
              <a:rPr lang="en-US" sz="1200" b="1" dirty="0">
                <a:solidFill>
                  <a:schemeClr val="dk1"/>
                </a:solidFill>
                <a:latin typeface="Courier New"/>
                <a:ea typeface="Courier New"/>
                <a:cs typeface="Courier New"/>
                <a:sym typeface="Courier New"/>
              </a:rPr>
              <a:t>        </a:t>
            </a:r>
            <a:r>
              <a:rPr lang="en-US" sz="1200" b="1" dirty="0" err="1">
                <a:solidFill>
                  <a:schemeClr val="dk1"/>
                </a:solidFill>
                <a:latin typeface="Courier New"/>
                <a:ea typeface="Courier New"/>
                <a:cs typeface="Courier New"/>
                <a:sym typeface="Courier New"/>
              </a:rPr>
              <a:t>prev</a:t>
            </a:r>
            <a:r>
              <a:rPr lang="en-US" sz="1200" b="1" dirty="0">
                <a:solidFill>
                  <a:schemeClr val="dk1"/>
                </a:solidFill>
                <a:latin typeface="Courier New"/>
                <a:ea typeface="Courier New"/>
                <a:cs typeface="Courier New"/>
                <a:sym typeface="Courier New"/>
              </a:rPr>
              <a:t> = cur;</a:t>
            </a:r>
          </a:p>
          <a:p>
            <a:r>
              <a:rPr lang="en-US" sz="1200" b="1" dirty="0">
                <a:solidFill>
                  <a:schemeClr val="dk1"/>
                </a:solidFill>
                <a:latin typeface="Courier New"/>
                <a:ea typeface="Courier New"/>
                <a:cs typeface="Courier New"/>
                <a:sym typeface="Courier New"/>
              </a:rPr>
              <a:t>        cur = cur-&gt;next;;</a:t>
            </a:r>
          </a:p>
          <a:p>
            <a:r>
              <a:rPr lang="en-US" sz="1200" b="1" dirty="0">
                <a:solidFill>
                  <a:schemeClr val="dk1"/>
                </a:solidFill>
                <a:latin typeface="Courier New"/>
                <a:ea typeface="Courier New"/>
                <a:cs typeface="Courier New"/>
                <a:sym typeface="Courier New"/>
              </a:rPr>
              <a:t>    }</a:t>
            </a:r>
          </a:p>
          <a:p>
            <a:r>
              <a:rPr lang="en-US" sz="1200" b="1" dirty="0">
                <a:solidFill>
                  <a:schemeClr val="dk1"/>
                </a:solidFill>
                <a:latin typeface="Courier New"/>
                <a:ea typeface="Courier New"/>
                <a:cs typeface="Courier New"/>
                <a:sym typeface="Courier New"/>
              </a:rPr>
              <a:t>    if(</a:t>
            </a:r>
            <a:r>
              <a:rPr lang="en-US" sz="1200" b="1" dirty="0" err="1">
                <a:solidFill>
                  <a:schemeClr val="dk1"/>
                </a:solidFill>
                <a:latin typeface="Courier New"/>
                <a:ea typeface="Courier New"/>
                <a:cs typeface="Courier New"/>
                <a:sym typeface="Courier New"/>
              </a:rPr>
              <a:t>prev</a:t>
            </a:r>
            <a:r>
              <a:rPr lang="en-US" sz="1200" b="1" dirty="0">
                <a:solidFill>
                  <a:schemeClr val="dk1"/>
                </a:solidFill>
                <a:latin typeface="Courier New"/>
                <a:ea typeface="Courier New"/>
                <a:cs typeface="Courier New"/>
                <a:sym typeface="Courier New"/>
              </a:rPr>
              <a:t> == NULL)</a:t>
            </a:r>
          </a:p>
          <a:p>
            <a:r>
              <a:rPr lang="en-US" sz="1200" b="1" dirty="0">
                <a:solidFill>
                  <a:schemeClr val="dk1"/>
                </a:solidFill>
                <a:latin typeface="Courier New"/>
                <a:ea typeface="Courier New"/>
                <a:cs typeface="Courier New"/>
                <a:sym typeface="Courier New"/>
              </a:rPr>
              <a:t>    {</a:t>
            </a:r>
          </a:p>
          <a:p>
            <a:r>
              <a:rPr lang="en-US" sz="1200" b="1" dirty="0">
                <a:solidFill>
                  <a:schemeClr val="dk1"/>
                </a:solidFill>
                <a:latin typeface="Courier New"/>
                <a:ea typeface="Courier New"/>
                <a:cs typeface="Courier New"/>
                <a:sym typeface="Courier New"/>
              </a:rPr>
              <a:t>        n-&gt;next = cur;</a:t>
            </a:r>
          </a:p>
          <a:p>
            <a:r>
              <a:rPr lang="en-US" sz="1200" b="1" dirty="0">
                <a:solidFill>
                  <a:schemeClr val="dk1"/>
                </a:solidFill>
                <a:latin typeface="Courier New"/>
                <a:ea typeface="Courier New"/>
                <a:cs typeface="Courier New"/>
                <a:sym typeface="Courier New"/>
              </a:rPr>
              <a:t>        return n;</a:t>
            </a:r>
          </a:p>
          <a:p>
            <a:r>
              <a:rPr lang="en-US" sz="1200" b="1" dirty="0">
                <a:solidFill>
                  <a:schemeClr val="dk1"/>
                </a:solidFill>
                <a:latin typeface="Courier New"/>
                <a:ea typeface="Courier New"/>
                <a:cs typeface="Courier New"/>
                <a:sym typeface="Courier New"/>
              </a:rPr>
              <a:t>    }</a:t>
            </a:r>
          </a:p>
          <a:p>
            <a:r>
              <a:rPr lang="en-US" sz="1200" b="1" dirty="0">
                <a:solidFill>
                  <a:schemeClr val="dk1"/>
                </a:solidFill>
                <a:latin typeface="Courier New"/>
                <a:ea typeface="Courier New"/>
                <a:cs typeface="Courier New"/>
                <a:sym typeface="Courier New"/>
              </a:rPr>
              <a:t>    </a:t>
            </a:r>
            <a:r>
              <a:rPr lang="en-US" sz="1200" b="1" dirty="0" err="1">
                <a:solidFill>
                  <a:schemeClr val="dk1"/>
                </a:solidFill>
                <a:latin typeface="Courier New"/>
                <a:ea typeface="Courier New"/>
                <a:cs typeface="Courier New"/>
                <a:sym typeface="Courier New"/>
              </a:rPr>
              <a:t>prev</a:t>
            </a:r>
            <a:r>
              <a:rPr lang="en-US" sz="1200" b="1" dirty="0">
                <a:solidFill>
                  <a:schemeClr val="dk1"/>
                </a:solidFill>
                <a:latin typeface="Courier New"/>
                <a:ea typeface="Courier New"/>
                <a:cs typeface="Courier New"/>
                <a:sym typeface="Courier New"/>
              </a:rPr>
              <a:t>-&gt;next = n;</a:t>
            </a:r>
          </a:p>
          <a:p>
            <a:r>
              <a:rPr lang="en-US" sz="1200" b="1" dirty="0">
                <a:solidFill>
                  <a:schemeClr val="dk1"/>
                </a:solidFill>
                <a:latin typeface="Courier New"/>
                <a:ea typeface="Courier New"/>
                <a:cs typeface="Courier New"/>
                <a:sym typeface="Courier New"/>
              </a:rPr>
              <a:t>    n-&gt;next = cur;</a:t>
            </a:r>
          </a:p>
          <a:p>
            <a:r>
              <a:rPr lang="en-US" sz="1200" b="1" dirty="0">
                <a:solidFill>
                  <a:schemeClr val="dk1"/>
                </a:solidFill>
                <a:latin typeface="Courier New"/>
                <a:ea typeface="Courier New"/>
                <a:cs typeface="Courier New"/>
                <a:sym typeface="Courier New"/>
              </a:rPr>
              <a:t>    return head;</a:t>
            </a:r>
          </a:p>
          <a:p>
            <a:r>
              <a:rPr lang="en-US" sz="1200" b="1" dirty="0">
                <a:solidFill>
                  <a:schemeClr val="dk1"/>
                </a:solidFill>
                <a:latin typeface="Courier New"/>
                <a:ea typeface="Courier New"/>
                <a:cs typeface="Courier New"/>
                <a:sym typeface="Courier New"/>
              </a:rPr>
              <a:t>}</a:t>
            </a:r>
          </a:p>
        </p:txBody>
      </p:sp>
      <p:sp>
        <p:nvSpPr>
          <p:cNvPr id="2" name="Google Shape;275;p35">
            <a:extLst>
              <a:ext uri="{FF2B5EF4-FFF2-40B4-BE49-F238E27FC236}">
                <a16:creationId xmlns:a16="http://schemas.microsoft.com/office/drawing/2014/main" id="{3135A47E-E637-403B-9433-87C61C223F3C}"/>
              </a:ext>
            </a:extLst>
          </p:cNvPr>
          <p:cNvSpPr txBox="1"/>
          <p:nvPr/>
        </p:nvSpPr>
        <p:spPr>
          <a:xfrm>
            <a:off x="560966" y="2028150"/>
            <a:ext cx="3336965" cy="2588612"/>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200" b="1" dirty="0">
                <a:solidFill>
                  <a:schemeClr val="dk1"/>
                </a:solidFill>
                <a:latin typeface="Courier New"/>
                <a:ea typeface="Courier New"/>
                <a:cs typeface="Courier New"/>
                <a:sym typeface="Courier New"/>
              </a:rPr>
              <a:t>typedef struct Node</a:t>
            </a:r>
            <a:endParaRPr lang="en-US" sz="1200" dirty="0"/>
          </a:p>
          <a:p>
            <a:r>
              <a:rPr lang="en-US" sz="1200" b="1" dirty="0">
                <a:solidFill>
                  <a:schemeClr val="dk1"/>
                </a:solidFill>
                <a:latin typeface="Courier New"/>
                <a:ea typeface="Courier New"/>
                <a:cs typeface="Courier New"/>
                <a:sym typeface="Courier New"/>
              </a:rPr>
              <a:t>{</a:t>
            </a:r>
            <a:endParaRPr lang="en-US" sz="1200" dirty="0"/>
          </a:p>
          <a:p>
            <a:r>
              <a:rPr lang="en-US" sz="1200" b="1" dirty="0">
                <a:solidFill>
                  <a:schemeClr val="dk1"/>
                </a:solidFill>
                <a:latin typeface="Courier New"/>
                <a:ea typeface="Courier New"/>
                <a:cs typeface="Courier New"/>
                <a:sym typeface="Courier New"/>
              </a:rPr>
              <a:t>    int </a:t>
            </a:r>
            <a:r>
              <a:rPr lang="en-US" sz="1200" b="1" dirty="0" err="1">
                <a:solidFill>
                  <a:schemeClr val="dk1"/>
                </a:solidFill>
                <a:latin typeface="Courier New"/>
                <a:ea typeface="Courier New"/>
                <a:cs typeface="Courier New"/>
                <a:sym typeface="Courier New"/>
              </a:rPr>
              <a:t>val</a:t>
            </a:r>
            <a:r>
              <a:rPr lang="en-US" sz="1200" b="1" dirty="0">
                <a:solidFill>
                  <a:schemeClr val="dk1"/>
                </a:solidFill>
                <a:latin typeface="Courier New"/>
                <a:ea typeface="Courier New"/>
                <a:cs typeface="Courier New"/>
                <a:sym typeface="Courier New"/>
              </a:rPr>
              <a:t>;</a:t>
            </a:r>
            <a:endParaRPr lang="en-US" sz="1200" dirty="0"/>
          </a:p>
          <a:p>
            <a:r>
              <a:rPr lang="en-US" sz="1200" b="1" dirty="0">
                <a:solidFill>
                  <a:schemeClr val="dk1"/>
                </a:solidFill>
                <a:latin typeface="Courier New"/>
                <a:ea typeface="Courier New"/>
                <a:cs typeface="Courier New"/>
                <a:sym typeface="Courier New"/>
              </a:rPr>
              <a:t>    struct Node* next;</a:t>
            </a:r>
            <a:endParaRPr lang="en-US" sz="1200" dirty="0"/>
          </a:p>
          <a:p>
            <a:r>
              <a:rPr lang="en-US" sz="1200" b="1" dirty="0">
                <a:solidFill>
                  <a:schemeClr val="dk1"/>
                </a:solidFill>
                <a:latin typeface="Courier New"/>
                <a:ea typeface="Courier New"/>
                <a:cs typeface="Courier New"/>
                <a:sym typeface="Courier New"/>
              </a:rPr>
              <a:t>} Node;</a:t>
            </a:r>
            <a:endParaRPr lang="en-US" sz="1200" dirty="0"/>
          </a:p>
          <a:p>
            <a:endParaRPr sz="1200" dirty="0"/>
          </a:p>
          <a:p>
            <a:r>
              <a:rPr lang="en-US" sz="1200" b="1" dirty="0">
                <a:solidFill>
                  <a:schemeClr val="dk1"/>
                </a:solidFill>
                <a:latin typeface="Courier New"/>
                <a:ea typeface="Courier New"/>
                <a:cs typeface="Courier New"/>
                <a:sym typeface="Courier New"/>
              </a:rPr>
              <a:t>Node* head = NULL;</a:t>
            </a:r>
          </a:p>
          <a:p>
            <a:r>
              <a:rPr lang="en-US" sz="1200" b="1" dirty="0">
                <a:solidFill>
                  <a:schemeClr val="dk1"/>
                </a:solidFill>
                <a:latin typeface="Courier New"/>
                <a:cs typeface="Courier New"/>
                <a:sym typeface="Courier New"/>
              </a:rPr>
              <a:t>head = </a:t>
            </a:r>
            <a:r>
              <a:rPr lang="en-US" sz="1200" b="1" dirty="0">
                <a:solidFill>
                  <a:schemeClr val="dk1"/>
                </a:solidFill>
                <a:latin typeface="Courier New"/>
                <a:ea typeface="Courier New"/>
                <a:cs typeface="Courier New"/>
                <a:sym typeface="Courier New"/>
              </a:rPr>
              <a:t>append</a:t>
            </a:r>
            <a:r>
              <a:rPr lang="en-US" sz="1200" b="1" dirty="0">
                <a:solidFill>
                  <a:schemeClr val="dk1"/>
                </a:solidFill>
                <a:latin typeface="Courier New"/>
                <a:cs typeface="Courier New"/>
                <a:sym typeface="Courier New"/>
              </a:rPr>
              <a:t>(head, 10);</a:t>
            </a:r>
          </a:p>
          <a:p>
            <a:r>
              <a:rPr lang="en-US" sz="1200" b="1" dirty="0">
                <a:solidFill>
                  <a:schemeClr val="dk1"/>
                </a:solidFill>
                <a:latin typeface="Courier New"/>
                <a:cs typeface="Courier New"/>
                <a:sym typeface="Courier New"/>
              </a:rPr>
              <a:t>head = append(head, 20);</a:t>
            </a:r>
          </a:p>
          <a:p>
            <a:r>
              <a:rPr lang="en-US" sz="1200" b="1" dirty="0">
                <a:solidFill>
                  <a:schemeClr val="dk1"/>
                </a:solidFill>
                <a:latin typeface="Courier New"/>
                <a:cs typeface="Courier New"/>
                <a:sym typeface="Courier New"/>
              </a:rPr>
              <a:t>head = append(head, 30);</a:t>
            </a:r>
          </a:p>
          <a:p>
            <a:r>
              <a:rPr lang="en-US" sz="1200" b="1" dirty="0">
                <a:solidFill>
                  <a:schemeClr val="dk1"/>
                </a:solidFill>
                <a:latin typeface="Courier New"/>
                <a:cs typeface="Courier New"/>
                <a:sym typeface="Courier New"/>
              </a:rPr>
              <a:t>head = append(head, 40);</a:t>
            </a:r>
          </a:p>
          <a:p>
            <a:r>
              <a:rPr lang="en-US" sz="1200" b="1" dirty="0">
                <a:solidFill>
                  <a:schemeClr val="dk1"/>
                </a:solidFill>
                <a:latin typeface="Courier New"/>
                <a:cs typeface="Courier New"/>
                <a:sym typeface="Courier New"/>
              </a:rPr>
              <a:t>head = </a:t>
            </a:r>
            <a:r>
              <a:rPr lang="en-US" sz="1200" b="1" dirty="0" err="1">
                <a:solidFill>
                  <a:schemeClr val="dk1"/>
                </a:solidFill>
                <a:latin typeface="Courier New"/>
                <a:cs typeface="Courier New"/>
                <a:sym typeface="Courier New"/>
              </a:rPr>
              <a:t>insertSorted</a:t>
            </a:r>
            <a:r>
              <a:rPr lang="en-US" sz="1200" b="1" dirty="0">
                <a:solidFill>
                  <a:schemeClr val="dk1"/>
                </a:solidFill>
                <a:latin typeface="Courier New"/>
                <a:cs typeface="Courier New"/>
                <a:sym typeface="Courier New"/>
              </a:rPr>
              <a:t>(head, 25);</a:t>
            </a:r>
            <a:endParaRPr lang="en-US" sz="1200" dirty="0"/>
          </a:p>
        </p:txBody>
      </p:sp>
    </p:spTree>
    <p:extLst>
      <p:ext uri="{BB962C8B-B14F-4D97-AF65-F5344CB8AC3E}">
        <p14:creationId xmlns:p14="http://schemas.microsoft.com/office/powerpoint/2010/main" val="910062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8"/>
          <p:cNvSpPr txBox="1">
            <a:spLocks noGrp="1"/>
          </p:cNvSpPr>
          <p:nvPr>
            <p:ph type="title"/>
          </p:nvPr>
        </p:nvSpPr>
        <p:spPr>
          <a:xfrm>
            <a:off x="628650" y="273844"/>
            <a:ext cx="7886700" cy="994275"/>
          </a:xfrm>
          <a:prstGeom prst="rect">
            <a:avLst/>
          </a:prstGeom>
        </p:spPr>
        <p:txBody>
          <a:bodyPr spcFirstLastPara="1" wrap="square" lIns="68569" tIns="34275" rIns="68569" bIns="34275" anchor="ctr" anchorCtr="0">
            <a:noAutofit/>
          </a:bodyPr>
          <a:lstStyle/>
          <a:p>
            <a:r>
              <a:rPr lang="en-US"/>
              <a:t>Inserting into a Linked List</a:t>
            </a:r>
            <a:endParaRPr/>
          </a:p>
        </p:txBody>
      </p:sp>
      <p:sp>
        <p:nvSpPr>
          <p:cNvPr id="300" name="Google Shape;300;p38"/>
          <p:cNvSpPr txBox="1">
            <a:spLocks noGrp="1"/>
          </p:cNvSpPr>
          <p:nvPr>
            <p:ph type="body" idx="1"/>
          </p:nvPr>
        </p:nvSpPr>
        <p:spPr>
          <a:xfrm>
            <a:off x="628650" y="1107048"/>
            <a:ext cx="7886700" cy="3263400"/>
          </a:xfrm>
          <a:prstGeom prst="rect">
            <a:avLst/>
          </a:prstGeom>
        </p:spPr>
        <p:txBody>
          <a:bodyPr spcFirstLastPara="1" wrap="square" lIns="68569" tIns="34275" rIns="68569" bIns="34275" anchor="t" anchorCtr="0">
            <a:noAutofit/>
          </a:bodyPr>
          <a:lstStyle/>
          <a:p>
            <a:pPr indent="-290513">
              <a:buSzPts val="2500"/>
            </a:pPr>
            <a:r>
              <a:rPr lang="en-US" sz="1875" dirty="0"/>
              <a:t>There are 3 ways to add or insert a new node into a linked list:</a:t>
            </a:r>
          </a:p>
          <a:p>
            <a:pPr indent="-290513">
              <a:buSzPts val="2500"/>
            </a:pPr>
            <a:endParaRPr sz="1875" dirty="0"/>
          </a:p>
          <a:p>
            <a:pPr lvl="1" indent="-290513">
              <a:buSzPts val="2500"/>
            </a:pPr>
            <a:r>
              <a:rPr lang="en-US" sz="1875" b="1" dirty="0"/>
              <a:t>Prepend</a:t>
            </a:r>
            <a:r>
              <a:rPr lang="en-US" sz="1875" dirty="0"/>
              <a:t> - add to the front (using the </a:t>
            </a:r>
            <a:r>
              <a:rPr lang="en-US" sz="1875" b="1" dirty="0">
                <a:latin typeface="Courier New"/>
                <a:ea typeface="Courier New"/>
                <a:cs typeface="Courier New"/>
                <a:sym typeface="Courier New"/>
              </a:rPr>
              <a:t>head</a:t>
            </a:r>
            <a:r>
              <a:rPr lang="en-US" sz="1875" dirty="0"/>
              <a:t>). </a:t>
            </a:r>
          </a:p>
          <a:p>
            <a:pPr lvl="1" indent="-290513">
              <a:buSzPts val="2500"/>
            </a:pPr>
            <a:endParaRPr sz="1875" dirty="0"/>
          </a:p>
          <a:p>
            <a:pPr lvl="1" indent="-290513">
              <a:buSzPts val="2500"/>
            </a:pPr>
            <a:r>
              <a:rPr lang="en-US" sz="1875" b="1" dirty="0"/>
              <a:t>Append</a:t>
            </a:r>
            <a:r>
              <a:rPr lang="en-US" sz="1875" dirty="0"/>
              <a:t> - add to the end. You must traverse the linked list starting with the head to get to the last node before adding.</a:t>
            </a:r>
          </a:p>
          <a:p>
            <a:pPr lvl="1" indent="-290513">
              <a:buSzPts val="2500"/>
            </a:pPr>
            <a:endParaRPr lang="en-US" sz="1875" dirty="0"/>
          </a:p>
          <a:p>
            <a:pPr lvl="1" indent="-290513">
              <a:buSzPts val="2500"/>
            </a:pPr>
            <a:r>
              <a:rPr lang="en-US" sz="1875" b="1" dirty="0" err="1"/>
              <a:t>InsertSortedOrder</a:t>
            </a:r>
            <a:r>
              <a:rPr lang="en-US" sz="1875" dirty="0"/>
              <a:t> – add a new node somewhere in the center of the linked list while inserting the nodes in sorted order. You must first find the position where the node needs to be inserted. Once you are at the insert position, you must modify the next pointers of the new node and the surrounding nodes currently in the linked list. </a:t>
            </a:r>
            <a:endParaRPr sz="187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9"/>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1100"/>
            </a:pPr>
            <a:r>
              <a:rPr lang="en-US" dirty="0"/>
              <a:t>Prepending to a Linked List</a:t>
            </a:r>
            <a:endParaRPr dirty="0"/>
          </a:p>
        </p:txBody>
      </p:sp>
      <p:sp>
        <p:nvSpPr>
          <p:cNvPr id="306" name="Google Shape;306;p39"/>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Prepending or inserting at the front is the easiest approach since it only involves working with the </a:t>
            </a:r>
            <a:r>
              <a:rPr lang="en-US" b="1" dirty="0">
                <a:latin typeface="Courier New"/>
                <a:ea typeface="Courier New"/>
                <a:cs typeface="Courier New"/>
                <a:sym typeface="Courier New"/>
              </a:rPr>
              <a:t>head</a:t>
            </a:r>
            <a:r>
              <a:rPr lang="en-US" dirty="0"/>
              <a:t> of the linked list. </a:t>
            </a:r>
          </a:p>
          <a:p>
            <a:pPr lvl="1" indent="-342900">
              <a:buClr>
                <a:schemeClr val="accent2"/>
              </a:buClr>
              <a:buSzPts val="2400"/>
              <a:buFont typeface="Calibri"/>
              <a:buAutoNum type="arabicPeriod"/>
            </a:pPr>
            <a:r>
              <a:rPr lang="en-US" dirty="0">
                <a:solidFill>
                  <a:schemeClr val="accent2"/>
                </a:solidFill>
              </a:rPr>
              <a:t>Dynamically allocate the new node</a:t>
            </a:r>
            <a:endParaRPr lang="en-US" dirty="0"/>
          </a:p>
          <a:p>
            <a:pPr marL="342900" lvl="1" indent="0">
              <a:buSzPts val="2400"/>
              <a:buNone/>
            </a:pPr>
            <a:endParaRPr b="1" dirty="0">
              <a:latin typeface="Courier New"/>
              <a:ea typeface="Courier New"/>
              <a:cs typeface="Courier New"/>
              <a:sym typeface="Courier New"/>
            </a:endParaRPr>
          </a:p>
        </p:txBody>
      </p:sp>
      <p:sp>
        <p:nvSpPr>
          <p:cNvPr id="307" name="Google Shape;307;p39"/>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08" name="Google Shape;308;p39"/>
          <p:cNvCxnSpPr>
            <a:stCxn id="307" idx="0"/>
            <a:endCxn id="307"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09" name="Google Shape;309;p39"/>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10" name="Google Shape;310;p39"/>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1" name="Google Shape;311;p39"/>
          <p:cNvCxnSpPr>
            <a:stCxn id="310" idx="0"/>
            <a:endCxn id="310"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12" name="Google Shape;312;p39"/>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13" name="Google Shape;313;p39"/>
          <p:cNvCxnSpPr>
            <a:endCxn id="310"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14" name="Google Shape;314;p39"/>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15" name="Google Shape;315;p39"/>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6" name="Google Shape;316;p39"/>
          <p:cNvCxnSpPr>
            <a:stCxn id="315" idx="0"/>
            <a:endCxn id="315"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17" name="Google Shape;317;p39"/>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18" name="Google Shape;318;p39"/>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9" name="Google Shape;319;p39"/>
          <p:cNvCxnSpPr>
            <a:stCxn id="318" idx="0"/>
            <a:endCxn id="318"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20" name="Google Shape;320;p39"/>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21" name="Google Shape;321;p39"/>
          <p:cNvCxnSpPr>
            <a:endCxn id="318"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22" name="Google Shape;322;p39"/>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23" name="Google Shape;323;p39"/>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24" name="Google Shape;324;p39"/>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325" name="Google Shape;325;p39"/>
          <p:cNvCxnSpPr>
            <a:stCxn id="324" idx="2"/>
            <a:endCxn id="307" idx="1"/>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26" name="Google Shape;326;p39"/>
          <p:cNvSpPr/>
          <p:nvPr/>
        </p:nvSpPr>
        <p:spPr>
          <a:xfrm>
            <a:off x="1786899" y="3034364"/>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27" name="Google Shape;327;p39"/>
          <p:cNvCxnSpPr>
            <a:stCxn id="326" idx="0"/>
            <a:endCxn id="326" idx="2"/>
          </p:cNvCxnSpPr>
          <p:nvPr/>
        </p:nvCxnSpPr>
        <p:spPr>
          <a:xfrm>
            <a:off x="2438409" y="3034364"/>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328" name="Google Shape;328;p39"/>
          <p:cNvSpPr txBox="1"/>
          <p:nvPr/>
        </p:nvSpPr>
        <p:spPr>
          <a:xfrm>
            <a:off x="1879946" y="3181615"/>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accent2"/>
                </a:solidFill>
                <a:latin typeface="Calibri"/>
                <a:ea typeface="Calibri"/>
                <a:cs typeface="Calibri"/>
                <a:sym typeface="Calibri"/>
              </a:rPr>
              <a:t>Data</a:t>
            </a:r>
            <a:endParaRPr sz="1050"/>
          </a:p>
        </p:txBody>
      </p:sp>
      <p:cxnSp>
        <p:nvCxnSpPr>
          <p:cNvPr id="329" name="Google Shape;329;p39"/>
          <p:cNvCxnSpPr/>
          <p:nvPr/>
        </p:nvCxnSpPr>
        <p:spPr>
          <a:xfrm>
            <a:off x="2764633" y="3320114"/>
            <a:ext cx="856979" cy="0"/>
          </a:xfrm>
          <a:prstGeom prst="straightConnector1">
            <a:avLst/>
          </a:prstGeom>
          <a:noFill/>
          <a:ln w="44450" cap="flat" cmpd="sng">
            <a:solidFill>
              <a:schemeClr val="accent2"/>
            </a:solidFill>
            <a:prstDash val="solid"/>
            <a:miter lim="800000"/>
            <a:headEnd type="none" w="sm" len="sm"/>
            <a:tailEnd type="triangle" w="med" len="med"/>
          </a:ln>
        </p:spPr>
      </p:cxnSp>
      <p:sp>
        <p:nvSpPr>
          <p:cNvPr id="330" name="Google Shape;330;p39"/>
          <p:cNvSpPr txBox="1"/>
          <p:nvPr/>
        </p:nvSpPr>
        <p:spPr>
          <a:xfrm>
            <a:off x="256009" y="2900241"/>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331" name="Google Shape;331;p39"/>
          <p:cNvCxnSpPr>
            <a:stCxn id="330" idx="2"/>
            <a:endCxn id="326" idx="1"/>
          </p:cNvCxnSpPr>
          <p:nvPr/>
        </p:nvCxnSpPr>
        <p:spPr>
          <a:xfrm>
            <a:off x="809165" y="3246490"/>
            <a:ext cx="977625" cy="73575"/>
          </a:xfrm>
          <a:prstGeom prst="straightConnector1">
            <a:avLst/>
          </a:prstGeom>
          <a:noFill/>
          <a:ln w="44450" cap="flat" cmpd="sng">
            <a:solidFill>
              <a:schemeClr val="accent2"/>
            </a:solidFill>
            <a:prstDash val="solid"/>
            <a:miter lim="800000"/>
            <a:headEnd type="none" w="sm" len="sm"/>
            <a:tailEnd type="triangle" w="med" len="med"/>
          </a:ln>
        </p:spPr>
      </p:cxnSp>
      <p:sp>
        <p:nvSpPr>
          <p:cNvPr id="332" name="Google Shape;332;p39"/>
          <p:cNvSpPr txBox="1"/>
          <p:nvPr/>
        </p:nvSpPr>
        <p:spPr>
          <a:xfrm>
            <a:off x="3618805" y="313610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NULL</a:t>
            </a:r>
            <a:endParaRPr sz="10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0"/>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Prepending to a Linked List</a:t>
            </a:r>
            <a:endParaRPr dirty="0"/>
          </a:p>
        </p:txBody>
      </p:sp>
      <p:sp>
        <p:nvSpPr>
          <p:cNvPr id="339" name="Google Shape;339;p40"/>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a:t>Prepending or inserting at the front is the easiest approach since it only involves working with the </a:t>
            </a:r>
            <a:r>
              <a:rPr lang="en-US" b="1">
                <a:latin typeface="Courier New"/>
                <a:ea typeface="Courier New"/>
                <a:cs typeface="Courier New"/>
                <a:sym typeface="Courier New"/>
              </a:rPr>
              <a:t>head</a:t>
            </a:r>
            <a:r>
              <a:rPr lang="en-US"/>
              <a:t> of the linked list. </a:t>
            </a:r>
            <a:endParaRPr/>
          </a:p>
          <a:p>
            <a:pPr lvl="1" indent="-342900">
              <a:buClr>
                <a:schemeClr val="accent2"/>
              </a:buClr>
              <a:buSzPts val="2400"/>
              <a:buFont typeface="Calibri"/>
              <a:buAutoNum type="arabicPeriod"/>
            </a:pPr>
            <a:r>
              <a:rPr lang="en-US">
                <a:solidFill>
                  <a:schemeClr val="accent2"/>
                </a:solidFill>
              </a:rPr>
              <a:t>Dynamically allocate the new node</a:t>
            </a:r>
            <a:endParaRPr/>
          </a:p>
          <a:p>
            <a:pPr lvl="1" indent="-342900">
              <a:buClr>
                <a:srgbClr val="7030A0"/>
              </a:buClr>
              <a:buSzPts val="2400"/>
              <a:buFont typeface="Calibri"/>
              <a:buAutoNum type="arabicPeriod"/>
            </a:pPr>
            <a:r>
              <a:rPr lang="en-US">
                <a:solidFill>
                  <a:srgbClr val="7030A0"/>
                </a:solidFill>
              </a:rPr>
              <a:t>Make the new node’s </a:t>
            </a:r>
            <a:r>
              <a:rPr lang="en-US" b="1">
                <a:solidFill>
                  <a:srgbClr val="7030A0"/>
                </a:solidFill>
                <a:latin typeface="Courier New"/>
                <a:ea typeface="Courier New"/>
                <a:cs typeface="Courier New"/>
                <a:sym typeface="Courier New"/>
              </a:rPr>
              <a:t>next</a:t>
            </a:r>
            <a:r>
              <a:rPr lang="en-US">
                <a:solidFill>
                  <a:srgbClr val="7030A0"/>
                </a:solidFill>
              </a:rPr>
              <a:t> pointer point to the same node as the </a:t>
            </a:r>
            <a:r>
              <a:rPr lang="en-US" b="1">
                <a:solidFill>
                  <a:srgbClr val="7030A0"/>
                </a:solidFill>
                <a:latin typeface="Courier New"/>
                <a:ea typeface="Courier New"/>
                <a:cs typeface="Courier New"/>
                <a:sym typeface="Courier New"/>
              </a:rPr>
              <a:t>head</a:t>
            </a:r>
            <a:endParaRPr/>
          </a:p>
          <a:p>
            <a:pPr lvl="1" indent="-228600">
              <a:buSzPts val="2400"/>
              <a:buNone/>
            </a:pPr>
            <a:endParaRPr b="1">
              <a:latin typeface="Courier New"/>
              <a:ea typeface="Courier New"/>
              <a:cs typeface="Courier New"/>
              <a:sym typeface="Courier New"/>
            </a:endParaRPr>
          </a:p>
        </p:txBody>
      </p:sp>
      <p:sp>
        <p:nvSpPr>
          <p:cNvPr id="340" name="Google Shape;340;p40"/>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1" name="Google Shape;341;p40"/>
          <p:cNvCxnSpPr>
            <a:stCxn id="340" idx="0"/>
            <a:endCxn id="340"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42" name="Google Shape;342;p40"/>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43" name="Google Shape;343;p40"/>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4" name="Google Shape;344;p40"/>
          <p:cNvCxnSpPr>
            <a:stCxn id="343" idx="0"/>
            <a:endCxn id="343"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45" name="Google Shape;345;p40"/>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46" name="Google Shape;346;p40"/>
          <p:cNvCxnSpPr>
            <a:endCxn id="343"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47" name="Google Shape;347;p40"/>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48" name="Google Shape;348;p40"/>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9" name="Google Shape;349;p40"/>
          <p:cNvCxnSpPr>
            <a:stCxn id="348" idx="0"/>
            <a:endCxn id="348"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50" name="Google Shape;350;p40"/>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51" name="Google Shape;351;p40"/>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52" name="Google Shape;352;p40"/>
          <p:cNvCxnSpPr>
            <a:stCxn id="351" idx="0"/>
            <a:endCxn id="351"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53" name="Google Shape;353;p40"/>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54" name="Google Shape;354;p40"/>
          <p:cNvCxnSpPr>
            <a:endCxn id="351"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55" name="Google Shape;355;p40"/>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56" name="Google Shape;356;p40"/>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57" name="Google Shape;357;p40"/>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358" name="Google Shape;358;p40"/>
          <p:cNvCxnSpPr>
            <a:stCxn id="357" idx="2"/>
            <a:endCxn id="340" idx="1"/>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59" name="Google Shape;359;p40"/>
          <p:cNvSpPr/>
          <p:nvPr/>
        </p:nvSpPr>
        <p:spPr>
          <a:xfrm>
            <a:off x="1786899" y="3034364"/>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60" name="Google Shape;360;p40"/>
          <p:cNvCxnSpPr>
            <a:stCxn id="359" idx="0"/>
            <a:endCxn id="359" idx="2"/>
          </p:cNvCxnSpPr>
          <p:nvPr/>
        </p:nvCxnSpPr>
        <p:spPr>
          <a:xfrm>
            <a:off x="2438409" y="3034364"/>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361" name="Google Shape;361;p40"/>
          <p:cNvSpPr txBox="1"/>
          <p:nvPr/>
        </p:nvSpPr>
        <p:spPr>
          <a:xfrm>
            <a:off x="1879946" y="3181615"/>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accent2"/>
                </a:solidFill>
                <a:latin typeface="Calibri"/>
                <a:ea typeface="Calibri"/>
                <a:cs typeface="Calibri"/>
                <a:sym typeface="Calibri"/>
              </a:rPr>
              <a:t>Data</a:t>
            </a:r>
            <a:endParaRPr sz="1050"/>
          </a:p>
        </p:txBody>
      </p:sp>
      <p:sp>
        <p:nvSpPr>
          <p:cNvPr id="362" name="Google Shape;362;p40"/>
          <p:cNvSpPr txBox="1"/>
          <p:nvPr/>
        </p:nvSpPr>
        <p:spPr>
          <a:xfrm>
            <a:off x="256009" y="2900241"/>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363" name="Google Shape;363;p40"/>
          <p:cNvCxnSpPr>
            <a:stCxn id="362" idx="2"/>
            <a:endCxn id="359" idx="1"/>
          </p:cNvCxnSpPr>
          <p:nvPr/>
        </p:nvCxnSpPr>
        <p:spPr>
          <a:xfrm>
            <a:off x="809165" y="3246490"/>
            <a:ext cx="977625" cy="73575"/>
          </a:xfrm>
          <a:prstGeom prst="straightConnector1">
            <a:avLst/>
          </a:prstGeom>
          <a:noFill/>
          <a:ln w="44450" cap="flat" cmpd="sng">
            <a:solidFill>
              <a:schemeClr val="accent2"/>
            </a:solidFill>
            <a:prstDash val="solid"/>
            <a:miter lim="800000"/>
            <a:headEnd type="none" w="sm" len="sm"/>
            <a:tailEnd type="triangle" w="med" len="med"/>
          </a:ln>
        </p:spPr>
      </p:cxnSp>
      <p:cxnSp>
        <p:nvCxnSpPr>
          <p:cNvPr id="364" name="Google Shape;364;p40"/>
          <p:cNvCxnSpPr/>
          <p:nvPr/>
        </p:nvCxnSpPr>
        <p:spPr>
          <a:xfrm flipH="1">
            <a:off x="1134920" y="3320114"/>
            <a:ext cx="1629713" cy="717371"/>
          </a:xfrm>
          <a:prstGeom prst="straightConnector1">
            <a:avLst/>
          </a:prstGeom>
          <a:noFill/>
          <a:ln w="44450" cap="flat" cmpd="sng">
            <a:solidFill>
              <a:srgbClr val="7030A0"/>
            </a:solidFill>
            <a:prstDash val="solid"/>
            <a:miter lim="800000"/>
            <a:headEnd type="none" w="sm" len="sm"/>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1"/>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Prepending to a Linked List</a:t>
            </a:r>
            <a:endParaRPr dirty="0"/>
          </a:p>
        </p:txBody>
      </p:sp>
      <p:sp>
        <p:nvSpPr>
          <p:cNvPr id="370" name="Google Shape;370;p41"/>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Prepending or inserting at the front is the easiest approach since it only involves working with the </a:t>
            </a:r>
            <a:r>
              <a:rPr lang="en-US" b="1" dirty="0">
                <a:latin typeface="Courier New"/>
                <a:ea typeface="Courier New"/>
                <a:cs typeface="Courier New"/>
                <a:sym typeface="Courier New"/>
              </a:rPr>
              <a:t>head</a:t>
            </a:r>
            <a:r>
              <a:rPr lang="en-US" dirty="0"/>
              <a:t> of the linked list. </a:t>
            </a:r>
            <a:endParaRPr dirty="0"/>
          </a:p>
          <a:p>
            <a:pPr lvl="1" indent="-342900">
              <a:buClr>
                <a:schemeClr val="accent2"/>
              </a:buClr>
              <a:buSzPts val="2400"/>
              <a:buFont typeface="Calibri"/>
              <a:buAutoNum type="arabicPeriod"/>
            </a:pPr>
            <a:r>
              <a:rPr lang="en-US" dirty="0">
                <a:solidFill>
                  <a:schemeClr val="accent2"/>
                </a:solidFill>
              </a:rPr>
              <a:t>Dynamically allocate the new node</a:t>
            </a:r>
            <a:endParaRPr dirty="0"/>
          </a:p>
          <a:p>
            <a:pPr lvl="1" indent="-342900">
              <a:buClr>
                <a:srgbClr val="7030A0"/>
              </a:buClr>
              <a:buSzPts val="2400"/>
              <a:buFont typeface="Calibri"/>
              <a:buAutoNum type="arabicPeriod"/>
            </a:pPr>
            <a:r>
              <a:rPr lang="en-US" dirty="0">
                <a:solidFill>
                  <a:srgbClr val="7030A0"/>
                </a:solidFill>
              </a:rPr>
              <a:t>Make the new node’s </a:t>
            </a:r>
            <a:r>
              <a:rPr lang="en-US" b="1" dirty="0">
                <a:solidFill>
                  <a:srgbClr val="7030A0"/>
                </a:solidFill>
                <a:latin typeface="Courier New"/>
                <a:ea typeface="Courier New"/>
                <a:cs typeface="Courier New"/>
                <a:sym typeface="Courier New"/>
              </a:rPr>
              <a:t>next</a:t>
            </a:r>
            <a:r>
              <a:rPr lang="en-US" dirty="0">
                <a:solidFill>
                  <a:srgbClr val="7030A0"/>
                </a:solidFill>
              </a:rPr>
              <a:t> pointer point to the same node as the </a:t>
            </a:r>
            <a:r>
              <a:rPr lang="en-US" b="1" dirty="0">
                <a:solidFill>
                  <a:srgbClr val="7030A0"/>
                </a:solidFill>
                <a:latin typeface="Courier New"/>
                <a:ea typeface="Courier New"/>
                <a:cs typeface="Courier New"/>
                <a:sym typeface="Courier New"/>
              </a:rPr>
              <a:t>head</a:t>
            </a:r>
            <a:endParaRPr dirty="0"/>
          </a:p>
          <a:p>
            <a:pPr lvl="1" indent="-342900">
              <a:buClr>
                <a:srgbClr val="006030"/>
              </a:buClr>
              <a:buSzPts val="2400"/>
              <a:buFont typeface="Calibri"/>
              <a:buAutoNum type="arabicPeriod"/>
            </a:pPr>
            <a:r>
              <a:rPr lang="en-US" dirty="0">
                <a:solidFill>
                  <a:srgbClr val="006030"/>
                </a:solidFill>
              </a:rPr>
              <a:t>Make </a:t>
            </a:r>
            <a:r>
              <a:rPr lang="en-US" b="1" dirty="0">
                <a:solidFill>
                  <a:srgbClr val="006030"/>
                </a:solidFill>
                <a:latin typeface="Courier New"/>
                <a:ea typeface="Courier New"/>
                <a:cs typeface="Courier New"/>
                <a:sym typeface="Courier New"/>
              </a:rPr>
              <a:t>head</a:t>
            </a:r>
            <a:r>
              <a:rPr lang="en-US" dirty="0">
                <a:solidFill>
                  <a:srgbClr val="006030"/>
                </a:solidFill>
              </a:rPr>
              <a:t> point at the new node</a:t>
            </a:r>
            <a:endParaRPr b="1" dirty="0">
              <a:solidFill>
                <a:srgbClr val="006030"/>
              </a:solidFill>
              <a:latin typeface="Courier New"/>
              <a:ea typeface="Courier New"/>
              <a:cs typeface="Courier New"/>
              <a:sym typeface="Courier New"/>
            </a:endParaRPr>
          </a:p>
          <a:p>
            <a:pPr lvl="1" indent="-228600">
              <a:buSzPts val="2400"/>
              <a:buNone/>
            </a:pPr>
            <a:endParaRPr b="1" dirty="0">
              <a:latin typeface="Courier New"/>
              <a:ea typeface="Courier New"/>
              <a:cs typeface="Courier New"/>
              <a:sym typeface="Courier New"/>
            </a:endParaRPr>
          </a:p>
        </p:txBody>
      </p:sp>
      <p:sp>
        <p:nvSpPr>
          <p:cNvPr id="371" name="Google Shape;371;p41"/>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2" name="Google Shape;372;p41"/>
          <p:cNvCxnSpPr>
            <a:stCxn id="371" idx="0"/>
            <a:endCxn id="371"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3" name="Google Shape;373;p41"/>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74" name="Google Shape;374;p41"/>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5" name="Google Shape;375;p41"/>
          <p:cNvCxnSpPr>
            <a:stCxn id="374" idx="0"/>
            <a:endCxn id="374"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6" name="Google Shape;376;p41"/>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77" name="Google Shape;377;p41"/>
          <p:cNvCxnSpPr>
            <a:endCxn id="374"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78" name="Google Shape;378;p41"/>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79" name="Google Shape;379;p41"/>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0" name="Google Shape;380;p41"/>
          <p:cNvCxnSpPr>
            <a:stCxn id="379" idx="0"/>
            <a:endCxn id="379"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1" name="Google Shape;381;p41"/>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82" name="Google Shape;382;p41"/>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3" name="Google Shape;383;p41"/>
          <p:cNvCxnSpPr>
            <a:stCxn id="382" idx="0"/>
            <a:endCxn id="382"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4" name="Google Shape;384;p41"/>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85" name="Google Shape;385;p41"/>
          <p:cNvCxnSpPr>
            <a:endCxn id="382"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86" name="Google Shape;386;p41"/>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87" name="Google Shape;387;p41"/>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88" name="Google Shape;388;p41"/>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sp>
        <p:nvSpPr>
          <p:cNvPr id="389" name="Google Shape;389;p41"/>
          <p:cNvSpPr/>
          <p:nvPr/>
        </p:nvSpPr>
        <p:spPr>
          <a:xfrm>
            <a:off x="1786899" y="3034364"/>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90" name="Google Shape;390;p41"/>
          <p:cNvCxnSpPr>
            <a:stCxn id="389" idx="0"/>
            <a:endCxn id="389" idx="2"/>
          </p:cNvCxnSpPr>
          <p:nvPr/>
        </p:nvCxnSpPr>
        <p:spPr>
          <a:xfrm>
            <a:off x="2438409" y="3034364"/>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391" name="Google Shape;391;p41"/>
          <p:cNvSpPr txBox="1"/>
          <p:nvPr/>
        </p:nvSpPr>
        <p:spPr>
          <a:xfrm>
            <a:off x="1879946" y="3181615"/>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accent2"/>
                </a:solidFill>
                <a:latin typeface="Calibri"/>
                <a:ea typeface="Calibri"/>
                <a:cs typeface="Calibri"/>
                <a:sym typeface="Calibri"/>
              </a:rPr>
              <a:t>Data</a:t>
            </a:r>
            <a:endParaRPr sz="1050"/>
          </a:p>
        </p:txBody>
      </p:sp>
      <p:cxnSp>
        <p:nvCxnSpPr>
          <p:cNvPr id="392" name="Google Shape;392;p41"/>
          <p:cNvCxnSpPr/>
          <p:nvPr/>
        </p:nvCxnSpPr>
        <p:spPr>
          <a:xfrm flipH="1">
            <a:off x="1134920" y="3320114"/>
            <a:ext cx="1629713" cy="717371"/>
          </a:xfrm>
          <a:prstGeom prst="straightConnector1">
            <a:avLst/>
          </a:prstGeom>
          <a:noFill/>
          <a:ln w="44450" cap="flat" cmpd="sng">
            <a:solidFill>
              <a:srgbClr val="7030A0"/>
            </a:solidFill>
            <a:prstDash val="solid"/>
            <a:miter lim="800000"/>
            <a:headEnd type="none" w="sm" len="sm"/>
            <a:tailEnd type="triangle" w="med" len="med"/>
          </a:ln>
        </p:spPr>
      </p:cxnSp>
      <p:cxnSp>
        <p:nvCxnSpPr>
          <p:cNvPr id="393" name="Google Shape;393;p41"/>
          <p:cNvCxnSpPr/>
          <p:nvPr/>
        </p:nvCxnSpPr>
        <p:spPr>
          <a:xfrm rot="10800000" flipH="1">
            <a:off x="882262" y="3384989"/>
            <a:ext cx="810947" cy="274382"/>
          </a:xfrm>
          <a:prstGeom prst="straightConnector1">
            <a:avLst/>
          </a:prstGeom>
          <a:noFill/>
          <a:ln w="44450" cap="flat" cmpd="sng">
            <a:solidFill>
              <a:srgbClr val="006030"/>
            </a:solidFill>
            <a:prstDash val="solid"/>
            <a:miter lim="800000"/>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2"/>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Prepending to a Linked List</a:t>
            </a:r>
            <a:endParaRPr dirty="0"/>
          </a:p>
        </p:txBody>
      </p:sp>
      <p:sp>
        <p:nvSpPr>
          <p:cNvPr id="399" name="Google Shape;399;p42"/>
          <p:cNvSpPr txBox="1">
            <a:spLocks noGrp="1"/>
          </p:cNvSpPr>
          <p:nvPr>
            <p:ph type="body" idx="1"/>
          </p:nvPr>
        </p:nvSpPr>
        <p:spPr>
          <a:xfrm>
            <a:off x="628650" y="1369219"/>
            <a:ext cx="7886700" cy="318904"/>
          </a:xfrm>
          <a:prstGeom prst="rect">
            <a:avLst/>
          </a:prstGeom>
          <a:noFill/>
          <a:ln>
            <a:noFill/>
          </a:ln>
        </p:spPr>
        <p:txBody>
          <a:bodyPr spcFirstLastPara="1" wrap="square" lIns="68569" tIns="34275" rIns="68569" bIns="34275" anchor="t" anchorCtr="0">
            <a:noAutofit/>
          </a:bodyPr>
          <a:lstStyle/>
          <a:p>
            <a:pPr marL="171450" indent="-171450">
              <a:lnSpc>
                <a:spcPct val="80000"/>
              </a:lnSpc>
              <a:spcBef>
                <a:spcPts val="0"/>
              </a:spcBef>
              <a:buSzPts val="2800"/>
            </a:pPr>
            <a:r>
              <a:rPr lang="en-US" dirty="0"/>
              <a:t>Here is the code to Prepend a new node to a linked list</a:t>
            </a:r>
            <a:endParaRPr dirty="0"/>
          </a:p>
        </p:txBody>
      </p:sp>
      <p:sp>
        <p:nvSpPr>
          <p:cNvPr id="400" name="Google Shape;400;p42"/>
          <p:cNvSpPr txBox="1"/>
          <p:nvPr/>
        </p:nvSpPr>
        <p:spPr>
          <a:xfrm>
            <a:off x="4462380" y="2229941"/>
            <a:ext cx="3843954" cy="145256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500" b="1" dirty="0">
                <a:solidFill>
                  <a:schemeClr val="dk1"/>
                </a:solidFill>
                <a:latin typeface="Courier New"/>
                <a:ea typeface="Courier New"/>
                <a:cs typeface="Courier New"/>
                <a:sym typeface="Courier New"/>
              </a:rPr>
              <a:t>Node* prepend(Node* head, int v)</a:t>
            </a:r>
          </a:p>
          <a:p>
            <a:r>
              <a:rPr lang="en-US" sz="1500" b="1" dirty="0">
                <a:solidFill>
                  <a:schemeClr val="dk1"/>
                </a:solidFill>
                <a:latin typeface="Courier New"/>
                <a:ea typeface="Courier New"/>
                <a:cs typeface="Courier New"/>
                <a:sym typeface="Courier New"/>
              </a:rPr>
              <a:t>{</a:t>
            </a:r>
          </a:p>
          <a:p>
            <a:r>
              <a:rPr lang="en-US" sz="1500" b="1" dirty="0">
                <a:solidFill>
                  <a:schemeClr val="dk1"/>
                </a:solidFill>
                <a:latin typeface="Courier New"/>
                <a:ea typeface="Courier New"/>
                <a:cs typeface="Courier New"/>
                <a:sym typeface="Courier New"/>
              </a:rPr>
              <a:t>    Node* n = </a:t>
            </a:r>
            <a:r>
              <a:rPr lang="en-US" sz="1500" b="1" dirty="0" err="1">
                <a:solidFill>
                  <a:schemeClr val="dk1"/>
                </a:solidFill>
                <a:latin typeface="Courier New"/>
                <a:ea typeface="Courier New"/>
                <a:cs typeface="Courier New"/>
                <a:sym typeface="Courier New"/>
              </a:rPr>
              <a:t>createNode</a:t>
            </a:r>
            <a:r>
              <a:rPr lang="en-US" sz="1500" b="1" dirty="0">
                <a:solidFill>
                  <a:schemeClr val="dk1"/>
                </a:solidFill>
                <a:latin typeface="Courier New"/>
                <a:ea typeface="Courier New"/>
                <a:cs typeface="Courier New"/>
                <a:sym typeface="Courier New"/>
              </a:rPr>
              <a:t>(v);</a:t>
            </a:r>
          </a:p>
          <a:p>
            <a:r>
              <a:rPr lang="en-US" sz="1500" b="1" dirty="0">
                <a:solidFill>
                  <a:schemeClr val="dk1"/>
                </a:solidFill>
                <a:latin typeface="Courier New"/>
                <a:ea typeface="Courier New"/>
                <a:cs typeface="Courier New"/>
                <a:sym typeface="Courier New"/>
              </a:rPr>
              <a:t>    n-&gt;next = head;</a:t>
            </a:r>
          </a:p>
          <a:p>
            <a:r>
              <a:rPr lang="en-US" sz="1500" b="1" dirty="0">
                <a:solidFill>
                  <a:schemeClr val="dk1"/>
                </a:solidFill>
                <a:latin typeface="Courier New"/>
                <a:ea typeface="Courier New"/>
                <a:cs typeface="Courier New"/>
                <a:sym typeface="Courier New"/>
              </a:rPr>
              <a:t>    return n;</a:t>
            </a:r>
          </a:p>
          <a:p>
            <a:r>
              <a:rPr lang="en-US" sz="1500" b="1" dirty="0">
                <a:solidFill>
                  <a:schemeClr val="dk1"/>
                </a:solidFill>
                <a:latin typeface="Courier New"/>
                <a:ea typeface="Courier New"/>
                <a:cs typeface="Courier New"/>
                <a:sym typeface="Courier New"/>
              </a:rPr>
              <a:t>}</a:t>
            </a:r>
          </a:p>
        </p:txBody>
      </p:sp>
      <p:sp>
        <p:nvSpPr>
          <p:cNvPr id="2" name="Google Shape;275;p35">
            <a:extLst>
              <a:ext uri="{FF2B5EF4-FFF2-40B4-BE49-F238E27FC236}">
                <a16:creationId xmlns:a16="http://schemas.microsoft.com/office/drawing/2014/main" id="{3135A47E-E637-403B-9433-87C61C223F3C}"/>
              </a:ext>
            </a:extLst>
          </p:cNvPr>
          <p:cNvSpPr txBox="1"/>
          <p:nvPr/>
        </p:nvSpPr>
        <p:spPr>
          <a:xfrm>
            <a:off x="628650" y="1840559"/>
            <a:ext cx="2918504" cy="22313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b="1" dirty="0">
                <a:solidFill>
                  <a:schemeClr val="dk1"/>
                </a:solidFill>
                <a:latin typeface="Courier New"/>
                <a:ea typeface="Courier New"/>
                <a:cs typeface="Courier New"/>
                <a:sym typeface="Courier New"/>
              </a:rPr>
              <a:t>typedef struct Node</a:t>
            </a:r>
            <a:endParaRPr lang="en-US" dirty="0"/>
          </a:p>
          <a:p>
            <a:r>
              <a:rPr lang="en-US" b="1" dirty="0">
                <a:solidFill>
                  <a:schemeClr val="dk1"/>
                </a:solidFill>
                <a:latin typeface="Courier New"/>
                <a:ea typeface="Courier New"/>
                <a:cs typeface="Courier New"/>
                <a:sym typeface="Courier New"/>
              </a:rPr>
              <a:t>{</a:t>
            </a:r>
            <a:endParaRPr lang="en-US" dirty="0"/>
          </a:p>
          <a:p>
            <a:r>
              <a:rPr lang="en-US" b="1" dirty="0">
                <a:solidFill>
                  <a:schemeClr val="dk1"/>
                </a:solidFill>
                <a:latin typeface="Courier New"/>
                <a:ea typeface="Courier New"/>
                <a:cs typeface="Courier New"/>
                <a:sym typeface="Courier New"/>
              </a:rPr>
              <a:t>    int </a:t>
            </a:r>
            <a:r>
              <a:rPr lang="en-US" b="1" dirty="0" err="1">
                <a:solidFill>
                  <a:schemeClr val="dk1"/>
                </a:solidFill>
                <a:latin typeface="Courier New"/>
                <a:ea typeface="Courier New"/>
                <a:cs typeface="Courier New"/>
                <a:sym typeface="Courier New"/>
              </a:rPr>
              <a:t>val</a:t>
            </a:r>
            <a:r>
              <a:rPr lang="en-US" b="1" dirty="0">
                <a:solidFill>
                  <a:schemeClr val="dk1"/>
                </a:solidFill>
                <a:latin typeface="Courier New"/>
                <a:ea typeface="Courier New"/>
                <a:cs typeface="Courier New"/>
                <a:sym typeface="Courier New"/>
              </a:rPr>
              <a:t>;</a:t>
            </a:r>
            <a:endParaRPr lang="en-US" dirty="0"/>
          </a:p>
          <a:p>
            <a:r>
              <a:rPr lang="en-US" b="1" dirty="0">
                <a:solidFill>
                  <a:schemeClr val="dk1"/>
                </a:solidFill>
                <a:latin typeface="Courier New"/>
                <a:ea typeface="Courier New"/>
                <a:cs typeface="Courier New"/>
                <a:sym typeface="Courier New"/>
              </a:rPr>
              <a:t>    struct Node* next;</a:t>
            </a:r>
            <a:endParaRPr lang="en-US" dirty="0"/>
          </a:p>
          <a:p>
            <a:r>
              <a:rPr lang="en-US" b="1" dirty="0">
                <a:solidFill>
                  <a:schemeClr val="dk1"/>
                </a:solidFill>
                <a:latin typeface="Courier New"/>
                <a:ea typeface="Courier New"/>
                <a:cs typeface="Courier New"/>
                <a:sym typeface="Courier New"/>
              </a:rPr>
              <a:t>} Node;</a:t>
            </a:r>
            <a:endParaRPr lang="en-US" dirty="0"/>
          </a:p>
          <a:p>
            <a:endParaRPr dirty="0"/>
          </a:p>
          <a:p>
            <a:r>
              <a:rPr lang="en-US" b="1" dirty="0">
                <a:solidFill>
                  <a:schemeClr val="dk1"/>
                </a:solidFill>
                <a:latin typeface="Courier New"/>
                <a:ea typeface="Courier New"/>
                <a:cs typeface="Courier New"/>
                <a:sym typeface="Courier New"/>
              </a:rPr>
              <a:t>Node* head = NULL;</a:t>
            </a:r>
          </a:p>
          <a:p>
            <a:r>
              <a:rPr lang="en-US" b="1" dirty="0">
                <a:solidFill>
                  <a:schemeClr val="dk1"/>
                </a:solidFill>
                <a:latin typeface="Courier New"/>
                <a:cs typeface="Courier New"/>
                <a:sym typeface="Courier New"/>
              </a:rPr>
              <a:t>head = prepend(head, 10);</a:t>
            </a:r>
          </a:p>
          <a:p>
            <a:r>
              <a:rPr lang="en-US" b="1" dirty="0">
                <a:solidFill>
                  <a:schemeClr val="dk1"/>
                </a:solidFill>
                <a:latin typeface="Courier New"/>
                <a:cs typeface="Courier New"/>
                <a:sym typeface="Courier New"/>
              </a:rPr>
              <a:t>head = prepend(head, 20);</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9"/>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1100"/>
            </a:pPr>
            <a:r>
              <a:rPr lang="en-US" dirty="0"/>
              <a:t>Appending to a Linked List</a:t>
            </a:r>
            <a:endParaRPr dirty="0"/>
          </a:p>
        </p:txBody>
      </p:sp>
      <p:sp>
        <p:nvSpPr>
          <p:cNvPr id="306" name="Google Shape;306;p39"/>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Appending refers to inserting a new node at the end of the linked list. </a:t>
            </a:r>
          </a:p>
          <a:p>
            <a:pPr lvl="1" indent="-342900">
              <a:buClr>
                <a:schemeClr val="accent2"/>
              </a:buClr>
              <a:buSzPts val="2400"/>
              <a:buFont typeface="Calibri"/>
              <a:buAutoNum type="arabicPeriod"/>
            </a:pPr>
            <a:r>
              <a:rPr lang="en-US" dirty="0">
                <a:solidFill>
                  <a:schemeClr val="accent2"/>
                </a:solidFill>
              </a:rPr>
              <a:t>Dynamically allocate the new node</a:t>
            </a:r>
            <a:endParaRPr lang="en-US" dirty="0"/>
          </a:p>
        </p:txBody>
      </p:sp>
      <p:sp>
        <p:nvSpPr>
          <p:cNvPr id="307" name="Google Shape;307;p39"/>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08" name="Google Shape;308;p39"/>
          <p:cNvCxnSpPr>
            <a:stCxn id="307" idx="0"/>
            <a:endCxn id="307"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09" name="Google Shape;309;p39"/>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10" name="Google Shape;310;p39"/>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1" name="Google Shape;311;p39"/>
          <p:cNvCxnSpPr>
            <a:stCxn id="310" idx="0"/>
            <a:endCxn id="310"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12" name="Google Shape;312;p39"/>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13" name="Google Shape;313;p39"/>
          <p:cNvCxnSpPr>
            <a:endCxn id="310"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14" name="Google Shape;314;p39"/>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15" name="Google Shape;315;p39"/>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6" name="Google Shape;316;p39"/>
          <p:cNvCxnSpPr>
            <a:stCxn id="315" idx="0"/>
            <a:endCxn id="315"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17" name="Google Shape;317;p39"/>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18" name="Google Shape;318;p39"/>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19" name="Google Shape;319;p39"/>
          <p:cNvCxnSpPr>
            <a:stCxn id="318" idx="0"/>
            <a:endCxn id="318"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20" name="Google Shape;320;p39"/>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21" name="Google Shape;321;p39"/>
          <p:cNvCxnSpPr>
            <a:endCxn id="318"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22" name="Google Shape;322;p39"/>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23" name="Google Shape;323;p39"/>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24" name="Google Shape;324;p39"/>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325" name="Google Shape;325;p39"/>
          <p:cNvCxnSpPr>
            <a:stCxn id="324" idx="2"/>
            <a:endCxn id="307" idx="1"/>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26" name="Google Shape;326;p39"/>
          <p:cNvSpPr/>
          <p:nvPr/>
        </p:nvSpPr>
        <p:spPr>
          <a:xfrm>
            <a:off x="6499567" y="3034364"/>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27" name="Google Shape;327;p39"/>
          <p:cNvCxnSpPr>
            <a:stCxn id="326" idx="0"/>
            <a:endCxn id="326" idx="2"/>
          </p:cNvCxnSpPr>
          <p:nvPr/>
        </p:nvCxnSpPr>
        <p:spPr>
          <a:xfrm>
            <a:off x="7151077" y="3034364"/>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328" name="Google Shape;328;p39"/>
          <p:cNvSpPr txBox="1"/>
          <p:nvPr/>
        </p:nvSpPr>
        <p:spPr>
          <a:xfrm>
            <a:off x="6592614" y="3181615"/>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accent2"/>
                </a:solidFill>
                <a:latin typeface="Calibri"/>
                <a:ea typeface="Calibri"/>
                <a:cs typeface="Calibri"/>
                <a:sym typeface="Calibri"/>
              </a:rPr>
              <a:t>Data</a:t>
            </a:r>
            <a:endParaRPr sz="1050"/>
          </a:p>
        </p:txBody>
      </p:sp>
      <p:cxnSp>
        <p:nvCxnSpPr>
          <p:cNvPr id="329" name="Google Shape;329;p39"/>
          <p:cNvCxnSpPr/>
          <p:nvPr/>
        </p:nvCxnSpPr>
        <p:spPr>
          <a:xfrm>
            <a:off x="7477301" y="3320114"/>
            <a:ext cx="856979" cy="0"/>
          </a:xfrm>
          <a:prstGeom prst="straightConnector1">
            <a:avLst/>
          </a:prstGeom>
          <a:noFill/>
          <a:ln w="44450" cap="flat" cmpd="sng">
            <a:solidFill>
              <a:schemeClr val="accent2"/>
            </a:solidFill>
            <a:prstDash val="solid"/>
            <a:miter lim="800000"/>
            <a:headEnd type="none" w="sm" len="sm"/>
            <a:tailEnd type="triangle" w="med" len="med"/>
          </a:ln>
        </p:spPr>
      </p:cxnSp>
      <p:sp>
        <p:nvSpPr>
          <p:cNvPr id="330" name="Google Shape;330;p39"/>
          <p:cNvSpPr txBox="1"/>
          <p:nvPr/>
        </p:nvSpPr>
        <p:spPr>
          <a:xfrm>
            <a:off x="4968677" y="2900241"/>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331" name="Google Shape;331;p39"/>
          <p:cNvCxnSpPr>
            <a:stCxn id="330" idx="2"/>
            <a:endCxn id="326" idx="1"/>
          </p:cNvCxnSpPr>
          <p:nvPr/>
        </p:nvCxnSpPr>
        <p:spPr>
          <a:xfrm>
            <a:off x="5521833" y="3246490"/>
            <a:ext cx="977625" cy="73575"/>
          </a:xfrm>
          <a:prstGeom prst="straightConnector1">
            <a:avLst/>
          </a:prstGeom>
          <a:noFill/>
          <a:ln w="44450" cap="flat" cmpd="sng">
            <a:solidFill>
              <a:schemeClr val="accent2"/>
            </a:solidFill>
            <a:prstDash val="solid"/>
            <a:miter lim="800000"/>
            <a:headEnd type="none" w="sm" len="sm"/>
            <a:tailEnd type="triangle" w="med" len="med"/>
          </a:ln>
        </p:spPr>
      </p:cxnSp>
      <p:sp>
        <p:nvSpPr>
          <p:cNvPr id="332" name="Google Shape;332;p39"/>
          <p:cNvSpPr txBox="1"/>
          <p:nvPr/>
        </p:nvSpPr>
        <p:spPr>
          <a:xfrm>
            <a:off x="8331473" y="313610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NULL</a:t>
            </a:r>
            <a:endParaRPr sz="1050"/>
          </a:p>
        </p:txBody>
      </p:sp>
    </p:spTree>
    <p:extLst>
      <p:ext uri="{BB962C8B-B14F-4D97-AF65-F5344CB8AC3E}">
        <p14:creationId xmlns:p14="http://schemas.microsoft.com/office/powerpoint/2010/main" val="1533074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0"/>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Appending to a Linked List</a:t>
            </a:r>
            <a:endParaRPr dirty="0"/>
          </a:p>
        </p:txBody>
      </p:sp>
      <p:sp>
        <p:nvSpPr>
          <p:cNvPr id="339" name="Google Shape;339;p40"/>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Appending refers to inserting a new node at the end of the linked list. </a:t>
            </a:r>
            <a:endParaRPr dirty="0"/>
          </a:p>
          <a:p>
            <a:pPr lvl="1" indent="-342900">
              <a:buClr>
                <a:schemeClr val="accent2"/>
              </a:buClr>
              <a:buSzPts val="2400"/>
              <a:buFont typeface="Calibri"/>
              <a:buAutoNum type="arabicPeriod"/>
            </a:pPr>
            <a:r>
              <a:rPr lang="en-US" dirty="0">
                <a:solidFill>
                  <a:schemeClr val="accent2"/>
                </a:solidFill>
              </a:rPr>
              <a:t>Dynamically allocate the new node</a:t>
            </a:r>
            <a:endParaRPr dirty="0"/>
          </a:p>
          <a:p>
            <a:pPr lvl="1" indent="-342900">
              <a:buClr>
                <a:srgbClr val="7030A0"/>
              </a:buClr>
              <a:buSzPts val="2400"/>
              <a:buFont typeface="Calibri"/>
              <a:buAutoNum type="arabicPeriod"/>
            </a:pPr>
            <a:r>
              <a:rPr lang="en-US" dirty="0">
                <a:solidFill>
                  <a:srgbClr val="7030A0"/>
                </a:solidFill>
              </a:rPr>
              <a:t>Initialize a temp pointer </a:t>
            </a:r>
            <a:r>
              <a:rPr lang="en-US" b="1" dirty="0">
                <a:solidFill>
                  <a:srgbClr val="7030A0"/>
                </a:solidFill>
                <a:latin typeface="Courier New"/>
                <a:cs typeface="Courier New"/>
                <a:sym typeface="Courier New"/>
              </a:rPr>
              <a:t>‘</a:t>
            </a:r>
            <a:r>
              <a:rPr lang="en-US" b="1" dirty="0">
                <a:solidFill>
                  <a:srgbClr val="7030A0"/>
                </a:solidFill>
                <a:latin typeface="Courier New"/>
                <a:ea typeface="Courier New"/>
                <a:cs typeface="Courier New"/>
                <a:sym typeface="Courier New"/>
              </a:rPr>
              <a:t>t’</a:t>
            </a:r>
            <a:r>
              <a:rPr lang="en-US" dirty="0">
                <a:solidFill>
                  <a:srgbClr val="7030A0"/>
                </a:solidFill>
              </a:rPr>
              <a:t> at the </a:t>
            </a:r>
            <a:r>
              <a:rPr lang="en-US" b="1" dirty="0">
                <a:solidFill>
                  <a:srgbClr val="7030A0"/>
                </a:solidFill>
                <a:latin typeface="Courier New"/>
                <a:ea typeface="Courier New"/>
                <a:cs typeface="Courier New"/>
                <a:sym typeface="Courier New"/>
              </a:rPr>
              <a:t>head</a:t>
            </a:r>
            <a:endParaRPr dirty="0"/>
          </a:p>
          <a:p>
            <a:pPr lvl="1" indent="-228600">
              <a:buSzPts val="2400"/>
              <a:buNone/>
            </a:pPr>
            <a:endParaRPr b="1" dirty="0">
              <a:latin typeface="Courier New"/>
              <a:ea typeface="Courier New"/>
              <a:cs typeface="Courier New"/>
              <a:sym typeface="Courier New"/>
            </a:endParaRPr>
          </a:p>
        </p:txBody>
      </p:sp>
      <p:sp>
        <p:nvSpPr>
          <p:cNvPr id="340" name="Google Shape;340;p40"/>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1" name="Google Shape;341;p40"/>
          <p:cNvCxnSpPr>
            <a:stCxn id="340" idx="0"/>
            <a:endCxn id="340"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42" name="Google Shape;342;p40"/>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43" name="Google Shape;343;p40"/>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4" name="Google Shape;344;p40"/>
          <p:cNvCxnSpPr>
            <a:stCxn id="343" idx="0"/>
            <a:endCxn id="343"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45" name="Google Shape;345;p40"/>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46" name="Google Shape;346;p40"/>
          <p:cNvCxnSpPr>
            <a:endCxn id="343"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47" name="Google Shape;347;p40"/>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48" name="Google Shape;348;p40"/>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49" name="Google Shape;349;p40"/>
          <p:cNvCxnSpPr>
            <a:stCxn id="348" idx="0"/>
            <a:endCxn id="348"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50" name="Google Shape;350;p40"/>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51" name="Google Shape;351;p40"/>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52" name="Google Shape;352;p40"/>
          <p:cNvCxnSpPr>
            <a:stCxn id="351" idx="0"/>
            <a:endCxn id="351"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53" name="Google Shape;353;p40"/>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54" name="Google Shape;354;p40"/>
          <p:cNvCxnSpPr>
            <a:endCxn id="351"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55" name="Google Shape;355;p40"/>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56" name="Google Shape;356;p40"/>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57" name="Google Shape;357;p40"/>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cxnSp>
        <p:nvCxnSpPr>
          <p:cNvPr id="358" name="Google Shape;358;p40"/>
          <p:cNvCxnSpPr>
            <a:stCxn id="357" idx="2"/>
            <a:endCxn id="340" idx="1"/>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62" name="Google Shape;362;p40"/>
          <p:cNvSpPr txBox="1"/>
          <p:nvPr/>
        </p:nvSpPr>
        <p:spPr>
          <a:xfrm>
            <a:off x="1229452" y="2916605"/>
            <a:ext cx="1106313" cy="346249"/>
          </a:xfrm>
          <a:prstGeom prst="rect">
            <a:avLst/>
          </a:prstGeom>
          <a:noFill/>
          <a:ln>
            <a:noFill/>
          </a:ln>
        </p:spPr>
        <p:txBody>
          <a:bodyPr spcFirstLastPara="1" wrap="square" lIns="68569" tIns="34275" rIns="68569" bIns="34275" anchor="t" anchorCtr="0">
            <a:noAutofit/>
          </a:bodyPr>
          <a:lstStyle/>
          <a:p>
            <a:r>
              <a:rPr lang="en-US" sz="1800" dirty="0">
                <a:solidFill>
                  <a:schemeClr val="accent2"/>
                </a:solidFill>
                <a:latin typeface="Courier New"/>
                <a:ea typeface="Courier New"/>
                <a:cs typeface="Courier New"/>
                <a:sym typeface="Courier New"/>
              </a:rPr>
              <a:t>t</a:t>
            </a:r>
            <a:endParaRPr sz="1800" dirty="0">
              <a:solidFill>
                <a:schemeClr val="accent2"/>
              </a:solidFill>
              <a:latin typeface="Courier New"/>
              <a:ea typeface="Courier New"/>
              <a:cs typeface="Courier New"/>
              <a:sym typeface="Courier New"/>
            </a:endParaRPr>
          </a:p>
        </p:txBody>
      </p:sp>
      <p:cxnSp>
        <p:nvCxnSpPr>
          <p:cNvPr id="364" name="Google Shape;364;p40"/>
          <p:cNvCxnSpPr>
            <a:cxnSpLocks/>
          </p:cNvCxnSpPr>
          <p:nvPr/>
        </p:nvCxnSpPr>
        <p:spPr>
          <a:xfrm flipH="1">
            <a:off x="1134921" y="3320065"/>
            <a:ext cx="227401" cy="717420"/>
          </a:xfrm>
          <a:prstGeom prst="straightConnector1">
            <a:avLst/>
          </a:prstGeom>
          <a:noFill/>
          <a:ln w="44450" cap="flat" cmpd="sng">
            <a:solidFill>
              <a:srgbClr val="7030A0"/>
            </a:solidFill>
            <a:prstDash val="solid"/>
            <a:miter lim="800000"/>
            <a:headEnd type="none" w="sm" len="sm"/>
            <a:tailEnd type="triangle" w="med" len="med"/>
          </a:ln>
        </p:spPr>
      </p:cxnSp>
      <p:sp>
        <p:nvSpPr>
          <p:cNvPr id="29" name="Google Shape;326;p39">
            <a:extLst>
              <a:ext uri="{FF2B5EF4-FFF2-40B4-BE49-F238E27FC236}">
                <a16:creationId xmlns:a16="http://schemas.microsoft.com/office/drawing/2014/main" id="{836D48E5-3929-4799-A40C-7931C7039765}"/>
              </a:ext>
            </a:extLst>
          </p:cNvPr>
          <p:cNvSpPr/>
          <p:nvPr/>
        </p:nvSpPr>
        <p:spPr>
          <a:xfrm>
            <a:off x="6499567" y="3034364"/>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0" name="Google Shape;327;p39">
            <a:extLst>
              <a:ext uri="{FF2B5EF4-FFF2-40B4-BE49-F238E27FC236}">
                <a16:creationId xmlns:a16="http://schemas.microsoft.com/office/drawing/2014/main" id="{1A40BF52-23AE-4D98-B0E7-32A6DA41EC2E}"/>
              </a:ext>
            </a:extLst>
          </p:cNvPr>
          <p:cNvCxnSpPr>
            <a:stCxn id="29" idx="0"/>
            <a:endCxn id="29" idx="2"/>
          </p:cNvCxnSpPr>
          <p:nvPr/>
        </p:nvCxnSpPr>
        <p:spPr>
          <a:xfrm>
            <a:off x="7151077" y="3034364"/>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31" name="Google Shape;328;p39">
            <a:extLst>
              <a:ext uri="{FF2B5EF4-FFF2-40B4-BE49-F238E27FC236}">
                <a16:creationId xmlns:a16="http://schemas.microsoft.com/office/drawing/2014/main" id="{F35A9697-7D7E-42D5-9ECC-A5B39B8244E1}"/>
              </a:ext>
            </a:extLst>
          </p:cNvPr>
          <p:cNvSpPr txBox="1"/>
          <p:nvPr/>
        </p:nvSpPr>
        <p:spPr>
          <a:xfrm>
            <a:off x="6592614" y="3181615"/>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accent2"/>
                </a:solidFill>
                <a:latin typeface="Calibri"/>
                <a:ea typeface="Calibri"/>
                <a:cs typeface="Calibri"/>
                <a:sym typeface="Calibri"/>
              </a:rPr>
              <a:t>Data</a:t>
            </a:r>
            <a:endParaRPr sz="1050"/>
          </a:p>
        </p:txBody>
      </p:sp>
      <p:cxnSp>
        <p:nvCxnSpPr>
          <p:cNvPr id="32" name="Google Shape;329;p39">
            <a:extLst>
              <a:ext uri="{FF2B5EF4-FFF2-40B4-BE49-F238E27FC236}">
                <a16:creationId xmlns:a16="http://schemas.microsoft.com/office/drawing/2014/main" id="{6B44BF60-252E-4FFE-8671-E902A1D7326C}"/>
              </a:ext>
            </a:extLst>
          </p:cNvPr>
          <p:cNvCxnSpPr/>
          <p:nvPr/>
        </p:nvCxnSpPr>
        <p:spPr>
          <a:xfrm>
            <a:off x="7477301" y="3320114"/>
            <a:ext cx="856979" cy="0"/>
          </a:xfrm>
          <a:prstGeom prst="straightConnector1">
            <a:avLst/>
          </a:prstGeom>
          <a:noFill/>
          <a:ln w="44450" cap="flat" cmpd="sng">
            <a:solidFill>
              <a:schemeClr val="accent2"/>
            </a:solidFill>
            <a:prstDash val="solid"/>
            <a:miter lim="800000"/>
            <a:headEnd type="none" w="sm" len="sm"/>
            <a:tailEnd type="triangle" w="med" len="med"/>
          </a:ln>
        </p:spPr>
      </p:cxnSp>
      <p:sp>
        <p:nvSpPr>
          <p:cNvPr id="33" name="Google Shape;330;p39">
            <a:extLst>
              <a:ext uri="{FF2B5EF4-FFF2-40B4-BE49-F238E27FC236}">
                <a16:creationId xmlns:a16="http://schemas.microsoft.com/office/drawing/2014/main" id="{CA92912F-D382-4433-89BC-A1812D11AAA6}"/>
              </a:ext>
            </a:extLst>
          </p:cNvPr>
          <p:cNvSpPr txBox="1"/>
          <p:nvPr/>
        </p:nvSpPr>
        <p:spPr>
          <a:xfrm>
            <a:off x="4968677" y="2900241"/>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34" name="Google Shape;331;p39">
            <a:extLst>
              <a:ext uri="{FF2B5EF4-FFF2-40B4-BE49-F238E27FC236}">
                <a16:creationId xmlns:a16="http://schemas.microsoft.com/office/drawing/2014/main" id="{9DAE6EB7-4721-43B7-ABC1-9978C7A7D5D1}"/>
              </a:ext>
            </a:extLst>
          </p:cNvPr>
          <p:cNvCxnSpPr>
            <a:stCxn id="33" idx="2"/>
            <a:endCxn id="29" idx="1"/>
          </p:cNvCxnSpPr>
          <p:nvPr/>
        </p:nvCxnSpPr>
        <p:spPr>
          <a:xfrm>
            <a:off x="5521833" y="3246490"/>
            <a:ext cx="977625" cy="73575"/>
          </a:xfrm>
          <a:prstGeom prst="straightConnector1">
            <a:avLst/>
          </a:prstGeom>
          <a:noFill/>
          <a:ln w="44450" cap="flat" cmpd="sng">
            <a:solidFill>
              <a:schemeClr val="accent2"/>
            </a:solidFill>
            <a:prstDash val="solid"/>
            <a:miter lim="800000"/>
            <a:headEnd type="none" w="sm" len="sm"/>
            <a:tailEnd type="triangle" w="med" len="med"/>
          </a:ln>
        </p:spPr>
      </p:cxnSp>
      <p:sp>
        <p:nvSpPr>
          <p:cNvPr id="35" name="Google Shape;332;p39">
            <a:extLst>
              <a:ext uri="{FF2B5EF4-FFF2-40B4-BE49-F238E27FC236}">
                <a16:creationId xmlns:a16="http://schemas.microsoft.com/office/drawing/2014/main" id="{CEC060D2-E43E-49EC-999C-3E74199E324E}"/>
              </a:ext>
            </a:extLst>
          </p:cNvPr>
          <p:cNvSpPr txBox="1"/>
          <p:nvPr/>
        </p:nvSpPr>
        <p:spPr>
          <a:xfrm>
            <a:off x="8331473" y="313610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NULL</a:t>
            </a:r>
            <a:endParaRPr sz="1050"/>
          </a:p>
        </p:txBody>
      </p:sp>
    </p:spTree>
    <p:extLst>
      <p:ext uri="{BB962C8B-B14F-4D97-AF65-F5344CB8AC3E}">
        <p14:creationId xmlns:p14="http://schemas.microsoft.com/office/powerpoint/2010/main" val="602707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1"/>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Appending to a Linked List</a:t>
            </a:r>
            <a:endParaRPr dirty="0"/>
          </a:p>
        </p:txBody>
      </p:sp>
      <p:sp>
        <p:nvSpPr>
          <p:cNvPr id="370" name="Google Shape;370;p41"/>
          <p:cNvSpPr txBox="1">
            <a:spLocks noGrp="1"/>
          </p:cNvSpPr>
          <p:nvPr>
            <p:ph type="body" idx="1"/>
          </p:nvPr>
        </p:nvSpPr>
        <p:spPr>
          <a:xfrm>
            <a:off x="628650" y="1369219"/>
            <a:ext cx="7886700" cy="3263504"/>
          </a:xfrm>
          <a:prstGeom prst="rect">
            <a:avLst/>
          </a:prstGeom>
          <a:noFill/>
          <a:ln>
            <a:noFill/>
          </a:ln>
        </p:spPr>
        <p:txBody>
          <a:bodyPr spcFirstLastPara="1" wrap="square" lIns="68569" tIns="34275" rIns="68569" bIns="34275" anchor="t" anchorCtr="0">
            <a:noAutofit/>
          </a:bodyPr>
          <a:lstStyle/>
          <a:p>
            <a:pPr marL="171450" indent="-171450">
              <a:spcBef>
                <a:spcPts val="0"/>
              </a:spcBef>
            </a:pPr>
            <a:r>
              <a:rPr lang="en-US" dirty="0"/>
              <a:t>Appending refers to inserting a new node at the end of the linked list. </a:t>
            </a:r>
            <a:endParaRPr dirty="0"/>
          </a:p>
          <a:p>
            <a:pPr lvl="1" indent="-342900">
              <a:buClr>
                <a:schemeClr val="accent2"/>
              </a:buClr>
              <a:buSzPts val="2400"/>
              <a:buFont typeface="Calibri"/>
              <a:buAutoNum type="arabicPeriod"/>
            </a:pPr>
            <a:r>
              <a:rPr lang="en-US" dirty="0">
                <a:solidFill>
                  <a:schemeClr val="accent2"/>
                </a:solidFill>
              </a:rPr>
              <a:t>Dynamically allocate the new node</a:t>
            </a:r>
            <a:endParaRPr dirty="0"/>
          </a:p>
          <a:p>
            <a:pPr lvl="1" indent="-342900">
              <a:buClr>
                <a:srgbClr val="7030A0"/>
              </a:buClr>
              <a:buSzPts val="2400"/>
              <a:buFont typeface="Calibri"/>
              <a:buAutoNum type="arabicPeriod"/>
            </a:pPr>
            <a:r>
              <a:rPr lang="en-US" dirty="0">
                <a:solidFill>
                  <a:srgbClr val="7030A0"/>
                </a:solidFill>
              </a:rPr>
              <a:t>Initialize a temp pointer </a:t>
            </a:r>
            <a:r>
              <a:rPr lang="en-US" b="1" dirty="0">
                <a:solidFill>
                  <a:srgbClr val="7030A0"/>
                </a:solidFill>
                <a:latin typeface="Courier New"/>
                <a:cs typeface="Courier New"/>
                <a:sym typeface="Courier New"/>
              </a:rPr>
              <a:t>‘</a:t>
            </a:r>
            <a:r>
              <a:rPr lang="en-US" b="1" dirty="0">
                <a:solidFill>
                  <a:srgbClr val="7030A0"/>
                </a:solidFill>
                <a:latin typeface="Courier New"/>
                <a:ea typeface="Courier New"/>
                <a:cs typeface="Courier New"/>
                <a:sym typeface="Courier New"/>
              </a:rPr>
              <a:t>t’</a:t>
            </a:r>
            <a:r>
              <a:rPr lang="en-US" dirty="0">
                <a:solidFill>
                  <a:srgbClr val="7030A0"/>
                </a:solidFill>
              </a:rPr>
              <a:t> at the </a:t>
            </a:r>
            <a:r>
              <a:rPr lang="en-US" b="1" dirty="0">
                <a:solidFill>
                  <a:srgbClr val="7030A0"/>
                </a:solidFill>
                <a:latin typeface="Courier New"/>
                <a:ea typeface="Courier New"/>
                <a:cs typeface="Courier New"/>
                <a:sym typeface="Courier New"/>
              </a:rPr>
              <a:t>head</a:t>
            </a:r>
            <a:endParaRPr lang="en-US" dirty="0"/>
          </a:p>
          <a:p>
            <a:pPr lvl="1" indent="-342900">
              <a:buClr>
                <a:srgbClr val="006030"/>
              </a:buClr>
              <a:buSzPts val="2400"/>
              <a:buFont typeface="Calibri"/>
              <a:buAutoNum type="arabicPeriod"/>
            </a:pPr>
            <a:r>
              <a:rPr lang="en-US" dirty="0">
                <a:solidFill>
                  <a:srgbClr val="006030"/>
                </a:solidFill>
              </a:rPr>
              <a:t>Move the pointer </a:t>
            </a:r>
            <a:r>
              <a:rPr lang="en-US" b="1" dirty="0">
                <a:solidFill>
                  <a:srgbClr val="006030"/>
                </a:solidFill>
                <a:latin typeface="Courier New"/>
                <a:cs typeface="Courier New"/>
                <a:sym typeface="Courier New"/>
              </a:rPr>
              <a:t>‘</a:t>
            </a:r>
            <a:r>
              <a:rPr lang="en-US" b="1" dirty="0">
                <a:solidFill>
                  <a:srgbClr val="006030"/>
                </a:solidFill>
                <a:latin typeface="Courier New"/>
                <a:ea typeface="Courier New"/>
                <a:cs typeface="Courier New"/>
                <a:sym typeface="Courier New"/>
              </a:rPr>
              <a:t>t’ </a:t>
            </a:r>
            <a:r>
              <a:rPr lang="en-US" dirty="0">
                <a:solidFill>
                  <a:srgbClr val="006030"/>
                </a:solidFill>
              </a:rPr>
              <a:t>to the end of the list</a:t>
            </a:r>
            <a:endParaRPr b="1" dirty="0">
              <a:solidFill>
                <a:srgbClr val="006030"/>
              </a:solidFill>
              <a:latin typeface="Courier New"/>
              <a:ea typeface="Courier New"/>
              <a:cs typeface="Courier New"/>
              <a:sym typeface="Courier New"/>
            </a:endParaRPr>
          </a:p>
          <a:p>
            <a:pPr lvl="1" indent="-228600">
              <a:buSzPts val="2400"/>
              <a:buNone/>
            </a:pPr>
            <a:endParaRPr b="1" dirty="0">
              <a:latin typeface="Courier New"/>
              <a:ea typeface="Courier New"/>
              <a:cs typeface="Courier New"/>
              <a:sym typeface="Courier New"/>
            </a:endParaRPr>
          </a:p>
        </p:txBody>
      </p:sp>
      <p:sp>
        <p:nvSpPr>
          <p:cNvPr id="371" name="Google Shape;371;p41"/>
          <p:cNvSpPr/>
          <p:nvPr/>
        </p:nvSpPr>
        <p:spPr>
          <a:xfrm>
            <a:off x="809165"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2" name="Google Shape;372;p41"/>
          <p:cNvCxnSpPr>
            <a:stCxn id="371" idx="0"/>
            <a:endCxn id="371" idx="2"/>
          </p:cNvCxnSpPr>
          <p:nvPr/>
        </p:nvCxnSpPr>
        <p:spPr>
          <a:xfrm>
            <a:off x="1460675"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3" name="Google Shape;373;p41"/>
          <p:cNvSpPr txBox="1"/>
          <p:nvPr/>
        </p:nvSpPr>
        <p:spPr>
          <a:xfrm>
            <a:off x="902212"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74" name="Google Shape;374;p41"/>
          <p:cNvSpPr/>
          <p:nvPr/>
        </p:nvSpPr>
        <p:spPr>
          <a:xfrm>
            <a:off x="2643878" y="406122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75" name="Google Shape;375;p41"/>
          <p:cNvCxnSpPr>
            <a:stCxn id="374" idx="0"/>
            <a:endCxn id="374" idx="2"/>
          </p:cNvCxnSpPr>
          <p:nvPr/>
        </p:nvCxnSpPr>
        <p:spPr>
          <a:xfrm>
            <a:off x="3295388" y="406122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76" name="Google Shape;376;p41"/>
          <p:cNvSpPr txBox="1"/>
          <p:nvPr/>
        </p:nvSpPr>
        <p:spPr>
          <a:xfrm>
            <a:off x="2736925" y="420847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77" name="Google Shape;377;p41"/>
          <p:cNvCxnSpPr>
            <a:endCxn id="374" idx="1"/>
          </p:cNvCxnSpPr>
          <p:nvPr/>
        </p:nvCxnSpPr>
        <p:spPr>
          <a:xfrm>
            <a:off x="1786853" y="434697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78" name="Google Shape;378;p41"/>
          <p:cNvCxnSpPr/>
          <p:nvPr/>
        </p:nvCxnSpPr>
        <p:spPr>
          <a:xfrm>
            <a:off x="3607913" y="434697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79" name="Google Shape;379;p41"/>
          <p:cNvSpPr/>
          <p:nvPr/>
        </p:nvSpPr>
        <p:spPr>
          <a:xfrm>
            <a:off x="4464892"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0" name="Google Shape;380;p41"/>
          <p:cNvCxnSpPr>
            <a:stCxn id="379" idx="0"/>
            <a:endCxn id="379" idx="2"/>
          </p:cNvCxnSpPr>
          <p:nvPr/>
        </p:nvCxnSpPr>
        <p:spPr>
          <a:xfrm>
            <a:off x="5116402"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1" name="Google Shape;381;p41"/>
          <p:cNvSpPr txBox="1"/>
          <p:nvPr/>
        </p:nvSpPr>
        <p:spPr>
          <a:xfrm>
            <a:off x="4557939"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sp>
        <p:nvSpPr>
          <p:cNvPr id="382" name="Google Shape;382;p41"/>
          <p:cNvSpPr/>
          <p:nvPr/>
        </p:nvSpPr>
        <p:spPr>
          <a:xfrm>
            <a:off x="6299604" y="4051172"/>
            <a:ext cx="1303020" cy="57150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383" name="Google Shape;383;p41"/>
          <p:cNvCxnSpPr>
            <a:stCxn id="382" idx="0"/>
            <a:endCxn id="382" idx="2"/>
          </p:cNvCxnSpPr>
          <p:nvPr/>
        </p:nvCxnSpPr>
        <p:spPr>
          <a:xfrm>
            <a:off x="6951114" y="4051172"/>
            <a:ext cx="0" cy="571500"/>
          </a:xfrm>
          <a:prstGeom prst="straightConnector1">
            <a:avLst/>
          </a:prstGeom>
          <a:noFill/>
          <a:ln w="9525" cap="flat" cmpd="sng">
            <a:solidFill>
              <a:schemeClr val="accent1"/>
            </a:solidFill>
            <a:prstDash val="solid"/>
            <a:miter lim="800000"/>
            <a:headEnd type="none" w="sm" len="sm"/>
            <a:tailEnd type="none" w="sm" len="sm"/>
          </a:ln>
        </p:spPr>
      </p:cxnSp>
      <p:sp>
        <p:nvSpPr>
          <p:cNvPr id="384" name="Google Shape;384;p41"/>
          <p:cNvSpPr txBox="1"/>
          <p:nvPr/>
        </p:nvSpPr>
        <p:spPr>
          <a:xfrm>
            <a:off x="6392651" y="4198423"/>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dk1"/>
                </a:solidFill>
                <a:latin typeface="Calibri"/>
                <a:ea typeface="Calibri"/>
                <a:cs typeface="Calibri"/>
                <a:sym typeface="Calibri"/>
              </a:rPr>
              <a:t>Data</a:t>
            </a:r>
            <a:endParaRPr sz="1050"/>
          </a:p>
        </p:txBody>
      </p:sp>
      <p:cxnSp>
        <p:nvCxnSpPr>
          <p:cNvPr id="385" name="Google Shape;385;p41"/>
          <p:cNvCxnSpPr>
            <a:endCxn id="382" idx="1"/>
          </p:cNvCxnSpPr>
          <p:nvPr/>
        </p:nvCxnSpPr>
        <p:spPr>
          <a:xfrm>
            <a:off x="5442579" y="4336922"/>
            <a:ext cx="857025" cy="0"/>
          </a:xfrm>
          <a:prstGeom prst="straightConnector1">
            <a:avLst/>
          </a:prstGeom>
          <a:noFill/>
          <a:ln w="44450" cap="flat" cmpd="sng">
            <a:solidFill>
              <a:schemeClr val="accent1"/>
            </a:solidFill>
            <a:prstDash val="solid"/>
            <a:miter lim="800000"/>
            <a:headEnd type="none" w="sm" len="sm"/>
            <a:tailEnd type="triangle" w="med" len="med"/>
          </a:ln>
        </p:spPr>
      </p:cxnSp>
      <p:cxnSp>
        <p:nvCxnSpPr>
          <p:cNvPr id="386" name="Google Shape;386;p41"/>
          <p:cNvCxnSpPr/>
          <p:nvPr/>
        </p:nvCxnSpPr>
        <p:spPr>
          <a:xfrm>
            <a:off x="7297368" y="4336922"/>
            <a:ext cx="856979" cy="0"/>
          </a:xfrm>
          <a:prstGeom prst="straightConnector1">
            <a:avLst/>
          </a:prstGeom>
          <a:noFill/>
          <a:ln w="44450" cap="flat" cmpd="sng">
            <a:solidFill>
              <a:schemeClr val="accent1"/>
            </a:solidFill>
            <a:prstDash val="solid"/>
            <a:miter lim="800000"/>
            <a:headEnd type="none" w="sm" len="sm"/>
            <a:tailEnd type="triangle" w="med" len="med"/>
          </a:ln>
        </p:spPr>
      </p:cxnSp>
      <p:sp>
        <p:nvSpPr>
          <p:cNvPr id="387" name="Google Shape;387;p41"/>
          <p:cNvSpPr txBox="1"/>
          <p:nvPr/>
        </p:nvSpPr>
        <p:spPr>
          <a:xfrm>
            <a:off x="8154347" y="419842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NULL</a:t>
            </a:r>
            <a:endParaRPr sz="1050"/>
          </a:p>
        </p:txBody>
      </p:sp>
      <p:sp>
        <p:nvSpPr>
          <p:cNvPr id="388" name="Google Shape;388;p41"/>
          <p:cNvSpPr txBox="1"/>
          <p:nvPr/>
        </p:nvSpPr>
        <p:spPr>
          <a:xfrm>
            <a:off x="210678" y="3493239"/>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dk1"/>
                </a:solidFill>
                <a:latin typeface="Courier New"/>
                <a:ea typeface="Courier New"/>
                <a:cs typeface="Courier New"/>
                <a:sym typeface="Courier New"/>
              </a:rPr>
              <a:t>head</a:t>
            </a:r>
            <a:endParaRPr sz="1050"/>
          </a:p>
        </p:txBody>
      </p:sp>
      <p:sp>
        <p:nvSpPr>
          <p:cNvPr id="27" name="Google Shape;326;p39">
            <a:extLst>
              <a:ext uri="{FF2B5EF4-FFF2-40B4-BE49-F238E27FC236}">
                <a16:creationId xmlns:a16="http://schemas.microsoft.com/office/drawing/2014/main" id="{038EF66F-37A8-46E5-B19C-162CB832BD48}"/>
              </a:ext>
            </a:extLst>
          </p:cNvPr>
          <p:cNvSpPr/>
          <p:nvPr/>
        </p:nvSpPr>
        <p:spPr>
          <a:xfrm>
            <a:off x="6499567" y="3034364"/>
            <a:ext cx="1303020" cy="571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solidFill>
                <a:schemeClr val="dk1"/>
              </a:solidFill>
              <a:latin typeface="Calibri"/>
              <a:ea typeface="Calibri"/>
              <a:cs typeface="Calibri"/>
              <a:sym typeface="Calibri"/>
            </a:endParaRPr>
          </a:p>
        </p:txBody>
      </p:sp>
      <p:cxnSp>
        <p:nvCxnSpPr>
          <p:cNvPr id="28" name="Google Shape;327;p39">
            <a:extLst>
              <a:ext uri="{FF2B5EF4-FFF2-40B4-BE49-F238E27FC236}">
                <a16:creationId xmlns:a16="http://schemas.microsoft.com/office/drawing/2014/main" id="{9D2F4245-84B1-4555-AA7D-AB868901E2A0}"/>
              </a:ext>
            </a:extLst>
          </p:cNvPr>
          <p:cNvCxnSpPr>
            <a:stCxn id="27" idx="0"/>
            <a:endCxn id="27" idx="2"/>
          </p:cNvCxnSpPr>
          <p:nvPr/>
        </p:nvCxnSpPr>
        <p:spPr>
          <a:xfrm>
            <a:off x="7151077" y="3034364"/>
            <a:ext cx="0" cy="571500"/>
          </a:xfrm>
          <a:prstGeom prst="straightConnector1">
            <a:avLst/>
          </a:prstGeom>
          <a:noFill/>
          <a:ln w="9525" cap="flat" cmpd="sng">
            <a:solidFill>
              <a:schemeClr val="accent2"/>
            </a:solidFill>
            <a:prstDash val="solid"/>
            <a:miter lim="800000"/>
            <a:headEnd type="none" w="sm" len="sm"/>
            <a:tailEnd type="none" w="sm" len="sm"/>
          </a:ln>
        </p:spPr>
      </p:cxnSp>
      <p:sp>
        <p:nvSpPr>
          <p:cNvPr id="29" name="Google Shape;328;p39">
            <a:extLst>
              <a:ext uri="{FF2B5EF4-FFF2-40B4-BE49-F238E27FC236}">
                <a16:creationId xmlns:a16="http://schemas.microsoft.com/office/drawing/2014/main" id="{ADC813EF-6618-4876-93FB-5422584F73E2}"/>
              </a:ext>
            </a:extLst>
          </p:cNvPr>
          <p:cNvSpPr txBox="1"/>
          <p:nvPr/>
        </p:nvSpPr>
        <p:spPr>
          <a:xfrm>
            <a:off x="6592614" y="3181615"/>
            <a:ext cx="465416" cy="276999"/>
          </a:xfrm>
          <a:prstGeom prst="rect">
            <a:avLst/>
          </a:prstGeom>
          <a:noFill/>
          <a:ln>
            <a:noFill/>
          </a:ln>
        </p:spPr>
        <p:txBody>
          <a:bodyPr spcFirstLastPara="1" wrap="square" lIns="68569" tIns="34275" rIns="68569" bIns="34275" anchor="t" anchorCtr="0">
            <a:noAutofit/>
          </a:bodyPr>
          <a:lstStyle/>
          <a:p>
            <a:r>
              <a:rPr lang="en-US" sz="1350">
                <a:solidFill>
                  <a:schemeClr val="accent2"/>
                </a:solidFill>
                <a:latin typeface="Calibri"/>
                <a:ea typeface="Calibri"/>
                <a:cs typeface="Calibri"/>
                <a:sym typeface="Calibri"/>
              </a:rPr>
              <a:t>Data</a:t>
            </a:r>
            <a:endParaRPr sz="1050"/>
          </a:p>
        </p:txBody>
      </p:sp>
      <p:cxnSp>
        <p:nvCxnSpPr>
          <p:cNvPr id="30" name="Google Shape;329;p39">
            <a:extLst>
              <a:ext uri="{FF2B5EF4-FFF2-40B4-BE49-F238E27FC236}">
                <a16:creationId xmlns:a16="http://schemas.microsoft.com/office/drawing/2014/main" id="{6DB898B4-10B6-459D-AB8B-4BD8B993A980}"/>
              </a:ext>
            </a:extLst>
          </p:cNvPr>
          <p:cNvCxnSpPr/>
          <p:nvPr/>
        </p:nvCxnSpPr>
        <p:spPr>
          <a:xfrm>
            <a:off x="7477301" y="3320114"/>
            <a:ext cx="856979" cy="0"/>
          </a:xfrm>
          <a:prstGeom prst="straightConnector1">
            <a:avLst/>
          </a:prstGeom>
          <a:noFill/>
          <a:ln w="44450" cap="flat" cmpd="sng">
            <a:solidFill>
              <a:schemeClr val="accent2"/>
            </a:solidFill>
            <a:prstDash val="solid"/>
            <a:miter lim="800000"/>
            <a:headEnd type="none" w="sm" len="sm"/>
            <a:tailEnd type="triangle" w="med" len="med"/>
          </a:ln>
        </p:spPr>
      </p:cxnSp>
      <p:sp>
        <p:nvSpPr>
          <p:cNvPr id="31" name="Google Shape;330;p39">
            <a:extLst>
              <a:ext uri="{FF2B5EF4-FFF2-40B4-BE49-F238E27FC236}">
                <a16:creationId xmlns:a16="http://schemas.microsoft.com/office/drawing/2014/main" id="{E3A8C704-17AD-4FB2-94DB-481ACC9DF428}"/>
              </a:ext>
            </a:extLst>
          </p:cNvPr>
          <p:cNvSpPr txBox="1"/>
          <p:nvPr/>
        </p:nvSpPr>
        <p:spPr>
          <a:xfrm>
            <a:off x="4968677" y="2900241"/>
            <a:ext cx="1106313"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newNode</a:t>
            </a:r>
            <a:endParaRPr sz="1800">
              <a:solidFill>
                <a:schemeClr val="accent2"/>
              </a:solidFill>
              <a:latin typeface="Courier New"/>
              <a:ea typeface="Courier New"/>
              <a:cs typeface="Courier New"/>
              <a:sym typeface="Courier New"/>
            </a:endParaRPr>
          </a:p>
        </p:txBody>
      </p:sp>
      <p:cxnSp>
        <p:nvCxnSpPr>
          <p:cNvPr id="32" name="Google Shape;331;p39">
            <a:extLst>
              <a:ext uri="{FF2B5EF4-FFF2-40B4-BE49-F238E27FC236}">
                <a16:creationId xmlns:a16="http://schemas.microsoft.com/office/drawing/2014/main" id="{1D94401A-6E1C-4C10-BC62-C931F6461BFA}"/>
              </a:ext>
            </a:extLst>
          </p:cNvPr>
          <p:cNvCxnSpPr>
            <a:stCxn id="31" idx="2"/>
            <a:endCxn id="27" idx="1"/>
          </p:cNvCxnSpPr>
          <p:nvPr/>
        </p:nvCxnSpPr>
        <p:spPr>
          <a:xfrm>
            <a:off x="5521833" y="3246490"/>
            <a:ext cx="977625" cy="73575"/>
          </a:xfrm>
          <a:prstGeom prst="straightConnector1">
            <a:avLst/>
          </a:prstGeom>
          <a:noFill/>
          <a:ln w="44450" cap="flat" cmpd="sng">
            <a:solidFill>
              <a:schemeClr val="accent2"/>
            </a:solidFill>
            <a:prstDash val="solid"/>
            <a:miter lim="800000"/>
            <a:headEnd type="none" w="sm" len="sm"/>
            <a:tailEnd type="triangle" w="med" len="med"/>
          </a:ln>
        </p:spPr>
      </p:cxnSp>
      <p:sp>
        <p:nvSpPr>
          <p:cNvPr id="33" name="Google Shape;332;p39">
            <a:extLst>
              <a:ext uri="{FF2B5EF4-FFF2-40B4-BE49-F238E27FC236}">
                <a16:creationId xmlns:a16="http://schemas.microsoft.com/office/drawing/2014/main" id="{8A6E9CD6-201C-42B6-8097-05785005F2A9}"/>
              </a:ext>
            </a:extLst>
          </p:cNvPr>
          <p:cNvSpPr txBox="1"/>
          <p:nvPr/>
        </p:nvSpPr>
        <p:spPr>
          <a:xfrm>
            <a:off x="8331473" y="3136103"/>
            <a:ext cx="691535" cy="346249"/>
          </a:xfrm>
          <a:prstGeom prst="rect">
            <a:avLst/>
          </a:prstGeom>
          <a:noFill/>
          <a:ln>
            <a:noFill/>
          </a:ln>
        </p:spPr>
        <p:txBody>
          <a:bodyPr spcFirstLastPara="1" wrap="square" lIns="68569" tIns="34275" rIns="68569" bIns="34275" anchor="t" anchorCtr="0">
            <a:noAutofit/>
          </a:bodyPr>
          <a:lstStyle/>
          <a:p>
            <a:r>
              <a:rPr lang="en-US" sz="1800">
                <a:solidFill>
                  <a:schemeClr val="accent2"/>
                </a:solidFill>
                <a:latin typeface="Courier New"/>
                <a:ea typeface="Courier New"/>
                <a:cs typeface="Courier New"/>
                <a:sym typeface="Courier New"/>
              </a:rPr>
              <a:t>NULL</a:t>
            </a:r>
            <a:endParaRPr sz="1050"/>
          </a:p>
        </p:txBody>
      </p:sp>
      <p:cxnSp>
        <p:nvCxnSpPr>
          <p:cNvPr id="34" name="Google Shape;358;p40">
            <a:extLst>
              <a:ext uri="{FF2B5EF4-FFF2-40B4-BE49-F238E27FC236}">
                <a16:creationId xmlns:a16="http://schemas.microsoft.com/office/drawing/2014/main" id="{646F89C4-0D60-44FB-9341-16B7B3AC6304}"/>
              </a:ext>
            </a:extLst>
          </p:cNvPr>
          <p:cNvCxnSpPr/>
          <p:nvPr/>
        </p:nvCxnSpPr>
        <p:spPr>
          <a:xfrm>
            <a:off x="556445" y="3839488"/>
            <a:ext cx="252675" cy="507375"/>
          </a:xfrm>
          <a:prstGeom prst="straightConnector1">
            <a:avLst/>
          </a:prstGeom>
          <a:noFill/>
          <a:ln w="44450" cap="flat" cmpd="sng">
            <a:solidFill>
              <a:schemeClr val="accent1"/>
            </a:solidFill>
            <a:prstDash val="solid"/>
            <a:miter lim="800000"/>
            <a:headEnd type="none" w="sm" len="sm"/>
            <a:tailEnd type="triangle" w="med" len="med"/>
          </a:ln>
        </p:spPr>
      </p:cxnSp>
      <p:sp>
        <p:nvSpPr>
          <p:cNvPr id="35" name="Google Shape;362;p40">
            <a:extLst>
              <a:ext uri="{FF2B5EF4-FFF2-40B4-BE49-F238E27FC236}">
                <a16:creationId xmlns:a16="http://schemas.microsoft.com/office/drawing/2014/main" id="{F5518AC2-F644-4441-A83A-0DA1A4B3C041}"/>
              </a:ext>
            </a:extLst>
          </p:cNvPr>
          <p:cNvSpPr txBox="1"/>
          <p:nvPr/>
        </p:nvSpPr>
        <p:spPr>
          <a:xfrm>
            <a:off x="5946301" y="4769923"/>
            <a:ext cx="1106313" cy="346249"/>
          </a:xfrm>
          <a:prstGeom prst="rect">
            <a:avLst/>
          </a:prstGeom>
          <a:noFill/>
          <a:ln>
            <a:noFill/>
          </a:ln>
        </p:spPr>
        <p:txBody>
          <a:bodyPr spcFirstLastPara="1" wrap="square" lIns="68569" tIns="34275" rIns="68569" bIns="34275" anchor="t" anchorCtr="0">
            <a:noAutofit/>
          </a:bodyPr>
          <a:lstStyle/>
          <a:p>
            <a:r>
              <a:rPr lang="en-US" sz="1800" dirty="0">
                <a:solidFill>
                  <a:schemeClr val="accent2"/>
                </a:solidFill>
                <a:latin typeface="Courier New"/>
                <a:ea typeface="Courier New"/>
                <a:cs typeface="Courier New"/>
                <a:sym typeface="Courier New"/>
              </a:rPr>
              <a:t>t</a:t>
            </a:r>
            <a:endParaRPr sz="1800" dirty="0">
              <a:solidFill>
                <a:schemeClr val="accent2"/>
              </a:solidFill>
              <a:latin typeface="Courier New"/>
              <a:ea typeface="Courier New"/>
              <a:cs typeface="Courier New"/>
              <a:sym typeface="Courier New"/>
            </a:endParaRPr>
          </a:p>
        </p:txBody>
      </p:sp>
      <p:cxnSp>
        <p:nvCxnSpPr>
          <p:cNvPr id="36" name="Google Shape;364;p40">
            <a:extLst>
              <a:ext uri="{FF2B5EF4-FFF2-40B4-BE49-F238E27FC236}">
                <a16:creationId xmlns:a16="http://schemas.microsoft.com/office/drawing/2014/main" id="{2A598495-7F7B-4036-ADD6-C177F609369A}"/>
              </a:ext>
            </a:extLst>
          </p:cNvPr>
          <p:cNvCxnSpPr>
            <a:cxnSpLocks/>
          </p:cNvCxnSpPr>
          <p:nvPr/>
        </p:nvCxnSpPr>
        <p:spPr>
          <a:xfrm flipV="1">
            <a:off x="6202573" y="4632722"/>
            <a:ext cx="390041" cy="236935"/>
          </a:xfrm>
          <a:prstGeom prst="straightConnector1">
            <a:avLst/>
          </a:prstGeom>
          <a:noFill/>
          <a:ln w="44450" cap="flat" cmpd="sng">
            <a:solidFill>
              <a:srgbClr val="00B050"/>
            </a:solidFill>
            <a:prstDash val="solid"/>
            <a:miter lim="800000"/>
            <a:headEnd type="none" w="sm" len="sm"/>
            <a:tailEnd type="triangle" w="med" len="med"/>
          </a:ln>
        </p:spPr>
      </p:cxnSp>
    </p:spTree>
    <p:extLst>
      <p:ext uri="{BB962C8B-B14F-4D97-AF65-F5344CB8AC3E}">
        <p14:creationId xmlns:p14="http://schemas.microsoft.com/office/powerpoint/2010/main" val="42062407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906</TotalTime>
  <Words>1163</Words>
  <Application>Microsoft Office PowerPoint</Application>
  <PresentationFormat>On-screen Show (16:9)</PresentationFormat>
  <Paragraphs>234</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Courier New</vt:lpstr>
      <vt:lpstr>Simple Light</vt:lpstr>
      <vt:lpstr>Linked List Insertion</vt:lpstr>
      <vt:lpstr>Inserting into a Linked List</vt:lpstr>
      <vt:lpstr>Prepending to a Linked List</vt:lpstr>
      <vt:lpstr>Prepending to a Linked List</vt:lpstr>
      <vt:lpstr>Prepending to a Linked List</vt:lpstr>
      <vt:lpstr>Prepending to a Linked List</vt:lpstr>
      <vt:lpstr>Appending to a Linked List</vt:lpstr>
      <vt:lpstr>Appending to a Linked List</vt:lpstr>
      <vt:lpstr>Appending to a Linked List</vt:lpstr>
      <vt:lpstr>Appending to a Linked List</vt:lpstr>
      <vt:lpstr>Appending to a Linked List</vt:lpstr>
      <vt:lpstr>InsertSortedOrder in a Linked List</vt:lpstr>
      <vt:lpstr>InsertSortedOrder in a Linked List</vt:lpstr>
      <vt:lpstr>InsertSortedOrder in a Linked List</vt:lpstr>
      <vt:lpstr>InsertSortedOrder in a Linked List</vt:lpstr>
      <vt:lpstr>InsertSortedOrder in a Linked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Part-3: Strings</dc:title>
  <cp:lastModifiedBy>Kevin Desai</cp:lastModifiedBy>
  <cp:revision>2</cp:revision>
  <dcterms:modified xsi:type="dcterms:W3CDTF">2021-05-17T18:40:57Z</dcterms:modified>
</cp:coreProperties>
</file>