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78" r:id="rId3"/>
    <p:sldId id="283" r:id="rId4"/>
    <p:sldId id="281" r:id="rId5"/>
    <p:sldId id="285" r:id="rId6"/>
    <p:sldId id="263" r:id="rId7"/>
    <p:sldId id="264" r:id="rId8"/>
    <p:sldId id="28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58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06DA5AAB-C110-4F04-9F5D-AE0E0AA4E490}"/>
    <pc:docChg chg="addSld delSld modSld">
      <pc:chgData name="Kevin Desai" userId="759d0333-e80f-43e9-9a9d-29343a9d66ae" providerId="ADAL" clId="{06DA5AAB-C110-4F04-9F5D-AE0E0AA4E490}" dt="2020-08-25T15:47:17.469" v="64" actId="47"/>
      <pc:docMkLst>
        <pc:docMk/>
      </pc:docMkLst>
      <pc:sldChg chg="modSp mod">
        <pc:chgData name="Kevin Desai" userId="759d0333-e80f-43e9-9a9d-29343a9d66ae" providerId="ADAL" clId="{06DA5AAB-C110-4F04-9F5D-AE0E0AA4E490}" dt="2020-08-25T15:34:57.919" v="20" actId="20577"/>
        <pc:sldMkLst>
          <pc:docMk/>
          <pc:sldMk cId="0" sldId="256"/>
        </pc:sldMkLst>
        <pc:spChg chg="mod">
          <ac:chgData name="Kevin Desai" userId="759d0333-e80f-43e9-9a9d-29343a9d66ae" providerId="ADAL" clId="{06DA5AAB-C110-4F04-9F5D-AE0E0AA4E490}" dt="2020-08-25T15:34:57.919" v="20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29.411" v="28" actId="14100"/>
        <pc:sldMkLst>
          <pc:docMk/>
          <pc:sldMk cId="0" sldId="257"/>
        </pc:sldMkLst>
        <pc:spChg chg="mod">
          <ac:chgData name="Kevin Desai" userId="759d0333-e80f-43e9-9a9d-29343a9d66ae" providerId="ADAL" clId="{06DA5AAB-C110-4F04-9F5D-AE0E0AA4E490}" dt="2020-08-25T15:42:29.411" v="28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37.107" v="29" actId="1076"/>
        <pc:sldMkLst>
          <pc:docMk/>
          <pc:sldMk cId="0" sldId="258"/>
        </pc:sldMkLst>
        <pc:spChg chg="mod">
          <ac:chgData name="Kevin Desai" userId="759d0333-e80f-43e9-9a9d-29343a9d66ae" providerId="ADAL" clId="{06DA5AAB-C110-4F04-9F5D-AE0E0AA4E490}" dt="2020-08-25T15:42:11.786" v="26" actId="14100"/>
          <ac:spMkLst>
            <pc:docMk/>
            <pc:sldMk cId="0" sldId="258"/>
            <ac:spMk id="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37.107" v="29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44.786" v="30" actId="1076"/>
        <pc:sldMkLst>
          <pc:docMk/>
          <pc:sldMk cId="0" sldId="259"/>
        </pc:sldMkLst>
        <pc:spChg chg="mod">
          <ac:chgData name="Kevin Desai" userId="759d0333-e80f-43e9-9a9d-29343a9d66ae" providerId="ADAL" clId="{06DA5AAB-C110-4F04-9F5D-AE0E0AA4E490}" dt="2020-08-25T15:42:18.115" v="27" actId="14100"/>
          <ac:spMkLst>
            <pc:docMk/>
            <pc:sldMk cId="0" sldId="259"/>
            <ac:spMk id="8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44.786" v="30" actId="1076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00.971" v="25" actId="1076"/>
        <pc:sldMkLst>
          <pc:docMk/>
          <pc:sldMk cId="0" sldId="260"/>
        </pc:sldMkLst>
        <pc:spChg chg="mod">
          <ac:chgData name="Kevin Desai" userId="759d0333-e80f-43e9-9a9d-29343a9d66ae" providerId="ADAL" clId="{06DA5AAB-C110-4F04-9F5D-AE0E0AA4E490}" dt="2020-08-25T15:42:00.971" v="25" actId="1076"/>
          <ac:spMkLst>
            <pc:docMk/>
            <pc:sldMk cId="0" sldId="260"/>
            <ac:spMk id="96" creationId="{00000000-0000-0000-0000-000000000000}"/>
          </ac:spMkLst>
        </pc:spChg>
      </pc:sldChg>
      <pc:sldChg chg="modSp add del">
        <pc:chgData name="Kevin Desai" userId="759d0333-e80f-43e9-9a9d-29343a9d66ae" providerId="ADAL" clId="{06DA5AAB-C110-4F04-9F5D-AE0E0AA4E490}" dt="2020-08-25T15:43:00.254" v="31"/>
        <pc:sldMkLst>
          <pc:docMk/>
          <pc:sldMk cId="0" sldId="261"/>
        </pc:sldMkLst>
        <pc:graphicFrameChg chg="mod">
          <ac:chgData name="Kevin Desai" userId="759d0333-e80f-43e9-9a9d-29343a9d66ae" providerId="ADAL" clId="{06DA5AAB-C110-4F04-9F5D-AE0E0AA4E490}" dt="2020-08-25T15:43:00.254" v="31"/>
          <ac:graphicFrameMkLst>
            <pc:docMk/>
            <pc:sldMk cId="0" sldId="261"/>
            <ac:graphicFrameMk id="103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06DA5AAB-C110-4F04-9F5D-AE0E0AA4E490}" dt="2020-08-25T15:43:28.339" v="41" actId="20577"/>
        <pc:sldMkLst>
          <pc:docMk/>
          <pc:sldMk cId="0" sldId="262"/>
        </pc:sldMkLst>
        <pc:spChg chg="mod">
          <ac:chgData name="Kevin Desai" userId="759d0333-e80f-43e9-9a9d-29343a9d66ae" providerId="ADAL" clId="{06DA5AAB-C110-4F04-9F5D-AE0E0AA4E490}" dt="2020-08-25T15:43:28.339" v="41" actId="20577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3:16.675" v="33" actId="14100"/>
          <ac:spMkLst>
            <pc:docMk/>
            <pc:sldMk cId="0" sldId="262"/>
            <ac:spMk id="115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3:45.425" v="47" actId="20577"/>
        <pc:sldMkLst>
          <pc:docMk/>
          <pc:sldMk cId="0" sldId="263"/>
        </pc:sldMkLst>
        <pc:spChg chg="mod">
          <ac:chgData name="Kevin Desai" userId="759d0333-e80f-43e9-9a9d-29343a9d66ae" providerId="ADAL" clId="{06DA5AAB-C110-4F04-9F5D-AE0E0AA4E490}" dt="2020-08-25T15:43:45.425" v="47" actId="20577"/>
          <ac:spMkLst>
            <pc:docMk/>
            <pc:sldMk cId="0" sldId="263"/>
            <ac:spMk id="122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3:49.725" v="48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06DA5AAB-C110-4F04-9F5D-AE0E0AA4E490}" dt="2020-08-25T15:41:41.567" v="22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06DA5AAB-C110-4F04-9F5D-AE0E0AA4E490}" dt="2020-08-25T15:44:04.059" v="49" actId="1076"/>
        <pc:sldMkLst>
          <pc:docMk/>
          <pc:sldMk cId="0" sldId="266"/>
        </pc:sldMkLst>
        <pc:spChg chg="mod">
          <ac:chgData name="Kevin Desai" userId="759d0333-e80f-43e9-9a9d-29343a9d66ae" providerId="ADAL" clId="{06DA5AAB-C110-4F04-9F5D-AE0E0AA4E490}" dt="2020-08-25T15:44:04.059" v="49" actId="1076"/>
          <ac:spMkLst>
            <pc:docMk/>
            <pc:sldMk cId="0" sldId="266"/>
            <ac:spMk id="148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4:07.021" v="50" actId="47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06DA5AAB-C110-4F04-9F5D-AE0E0AA4E490}" dt="2020-08-25T15:44:19.765" v="53" actId="13822"/>
        <pc:sldMkLst>
          <pc:docMk/>
          <pc:sldMk cId="0" sldId="268"/>
        </pc:sldMkLst>
        <pc:spChg chg="mod">
          <ac:chgData name="Kevin Desai" userId="759d0333-e80f-43e9-9a9d-29343a9d66ae" providerId="ADAL" clId="{06DA5AAB-C110-4F04-9F5D-AE0E0AA4E490}" dt="2020-08-25T15:44:19.765" v="53" actId="13822"/>
          <ac:spMkLst>
            <pc:docMk/>
            <pc:sldMk cId="0" sldId="268"/>
            <ac:spMk id="16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4:33.443" v="54" actId="13822"/>
        <pc:sldMkLst>
          <pc:docMk/>
          <pc:sldMk cId="0" sldId="269"/>
        </pc:sldMkLst>
        <pc:spChg chg="mod">
          <ac:chgData name="Kevin Desai" userId="759d0333-e80f-43e9-9a9d-29343a9d66ae" providerId="ADAL" clId="{06DA5AAB-C110-4F04-9F5D-AE0E0AA4E490}" dt="2020-08-25T15:44:33.443" v="54" actId="13822"/>
          <ac:spMkLst>
            <pc:docMk/>
            <pc:sldMk cId="0" sldId="269"/>
            <ac:spMk id="169" creationId="{00000000-0000-0000-0000-000000000000}"/>
          </ac:spMkLst>
        </pc:spChg>
      </pc:sldChg>
      <pc:sldChg chg="modSp add mod">
        <pc:chgData name="Kevin Desai" userId="759d0333-e80f-43e9-9a9d-29343a9d66ae" providerId="ADAL" clId="{06DA5AAB-C110-4F04-9F5D-AE0E0AA4E490}" dt="2020-08-25T15:45:14.618" v="57" actId="1076"/>
        <pc:sldMkLst>
          <pc:docMk/>
          <pc:sldMk cId="0" sldId="270"/>
        </pc:sldMkLst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14.618" v="57" actId="1076"/>
          <ac:spMkLst>
            <pc:docMk/>
            <pc:sldMk cId="0" sldId="270"/>
            <ac:spMk id="18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5:54.842" v="62" actId="1076"/>
        <pc:sldMkLst>
          <pc:docMk/>
          <pc:sldMk cId="0" sldId="271"/>
        </pc:sldMkLst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49.362" v="61" actId="1076"/>
          <ac:spMkLst>
            <pc:docMk/>
            <pc:sldMk cId="0" sldId="271"/>
            <ac:spMk id="194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54.842" v="62" actId="1076"/>
          <ac:spMkLst>
            <pc:docMk/>
            <pc:sldMk cId="0" sldId="271"/>
            <ac:spMk id="195" creationId="{00000000-0000-0000-0000-000000000000}"/>
          </ac:spMkLst>
        </pc:spChg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3301826449" sldId="272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63437545" sldId="273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2889096384" sldId="274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06DA5AAB-C110-4F04-9F5D-AE0E0AA4E490}" dt="2020-08-25T15:47:15.902" v="63" actId="47"/>
        <pc:sldMkLst>
          <pc:docMk/>
          <pc:sldMk cId="2111364376" sldId="276"/>
        </pc:sldMkLst>
      </pc:sldChg>
      <pc:sldChg chg="add del">
        <pc:chgData name="Kevin Desai" userId="759d0333-e80f-43e9-9a9d-29343a9d66ae" providerId="ADAL" clId="{06DA5AAB-C110-4F04-9F5D-AE0E0AA4E490}" dt="2020-08-25T15:47:17.469" v="64" actId="47"/>
        <pc:sldMkLst>
          <pc:docMk/>
          <pc:sldMk cId="3978052138" sldId="277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51067587" sldId="278"/>
        </pc:sldMkLst>
      </pc:sldChg>
      <pc:sldMasterChg chg="delSldLayout">
        <pc:chgData name="Kevin Desai" userId="759d0333-e80f-43e9-9a9d-29343a9d66ae" providerId="ADAL" clId="{06DA5AAB-C110-4F04-9F5D-AE0E0AA4E490}" dt="2020-08-25T15:39:18.808" v="2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06DA5AAB-C110-4F04-9F5D-AE0E0AA4E490}" dt="2020-08-25T15:39:18.808" v="21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  <pc:docChgLst>
    <pc:chgData name="Kevin Desai" userId="759d0333-e80f-43e9-9a9d-29343a9d66ae" providerId="ADAL" clId="{CC4D4882-9C3F-4133-B088-0A1C02BE9D01}"/>
    <pc:docChg chg="undo custSel addSld delSld modSld sldOrd">
      <pc:chgData name="Kevin Desai" userId="759d0333-e80f-43e9-9a9d-29343a9d66ae" providerId="ADAL" clId="{CC4D4882-9C3F-4133-B088-0A1C02BE9D01}" dt="2020-09-20T16:41:12.291" v="230" actId="47"/>
      <pc:docMkLst>
        <pc:docMk/>
      </pc:docMkLst>
      <pc:sldChg chg="modSp mod">
        <pc:chgData name="Kevin Desai" userId="759d0333-e80f-43e9-9a9d-29343a9d66ae" providerId="ADAL" clId="{CC4D4882-9C3F-4133-B088-0A1C02BE9D01}" dt="2020-09-20T16:23:50.147" v="11" actId="20577"/>
        <pc:sldMkLst>
          <pc:docMk/>
          <pc:sldMk cId="0" sldId="256"/>
        </pc:sldMkLst>
        <pc:spChg chg="mod">
          <ac:chgData name="Kevin Desai" userId="759d0333-e80f-43e9-9a9d-29343a9d66ae" providerId="ADAL" clId="{CC4D4882-9C3F-4133-B088-0A1C02BE9D01}" dt="2020-09-20T16:23:50.147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25:42.959" v="69" actId="47"/>
        <pc:sldMkLst>
          <pc:docMk/>
          <pc:sldMk cId="0" sldId="257"/>
        </pc:sldMkLst>
      </pc:sldChg>
      <pc:sldChg chg="addSp delSp modSp add mod">
        <pc:chgData name="Kevin Desai" userId="759d0333-e80f-43e9-9a9d-29343a9d66ae" providerId="ADAL" clId="{CC4D4882-9C3F-4133-B088-0A1C02BE9D01}" dt="2020-09-20T16:29:52.159" v="81" actId="22"/>
        <pc:sldMkLst>
          <pc:docMk/>
          <pc:sldMk cId="0" sldId="258"/>
        </pc:sldMkLst>
        <pc:spChg chg="add del mod">
          <ac:chgData name="Kevin Desai" userId="759d0333-e80f-43e9-9a9d-29343a9d66ae" providerId="ADAL" clId="{CC4D4882-9C3F-4133-B088-0A1C02BE9D01}" dt="2020-09-20T16:27:14.904" v="73" actId="478"/>
          <ac:spMkLst>
            <pc:docMk/>
            <pc:sldMk cId="0" sldId="258"/>
            <ac:spMk id="3" creationId="{BDAD80D6-B58E-4AA0-8883-1EFA92DFEB07}"/>
          </ac:spMkLst>
        </pc:spChg>
        <pc:spChg chg="add mod">
          <ac:chgData name="Kevin Desai" userId="759d0333-e80f-43e9-9a9d-29343a9d66ae" providerId="ADAL" clId="{CC4D4882-9C3F-4133-B088-0A1C02BE9D01}" dt="2020-09-20T16:27:15.263" v="74"/>
          <ac:spMkLst>
            <pc:docMk/>
            <pc:sldMk cId="0" sldId="258"/>
            <ac:spMk id="7" creationId="{9D1058BE-3966-4F3E-9B3F-E9A47FCBD2A9}"/>
          </ac:spMkLst>
        </pc:spChg>
        <pc:spChg chg="del mod">
          <ac:chgData name="Kevin Desai" userId="759d0333-e80f-43e9-9a9d-29343a9d66ae" providerId="ADAL" clId="{CC4D4882-9C3F-4133-B088-0A1C02BE9D01}" dt="2020-09-20T16:27:13.755" v="72" actId="478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25:38.836" v="68" actId="1076"/>
          <ac:spMkLst>
            <pc:docMk/>
            <pc:sldMk cId="0" sldId="258"/>
            <ac:spMk id="77" creationId="{00000000-0000-0000-0000-000000000000}"/>
          </ac:spMkLst>
        </pc:spChg>
        <pc:picChg chg="add del mod">
          <ac:chgData name="Kevin Desai" userId="759d0333-e80f-43e9-9a9d-29343a9d66ae" providerId="ADAL" clId="{CC4D4882-9C3F-4133-B088-0A1C02BE9D01}" dt="2020-09-20T16:29:51.602" v="80" actId="478"/>
          <ac:picMkLst>
            <pc:docMk/>
            <pc:sldMk cId="0" sldId="258"/>
            <ac:picMk id="4" creationId="{DE425E3C-814A-4C05-9ACD-089D896C71AD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5" creationId="{ED07F365-852E-4F02-9A44-B7633F6377BB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6" creationId="{AF7EA243-6DF1-4D79-992C-6B5A4B55E478}"/>
          </ac:picMkLst>
        </pc:picChg>
        <pc:picChg chg="del mod">
          <ac:chgData name="Kevin Desai" userId="759d0333-e80f-43e9-9a9d-29343a9d66ae" providerId="ADAL" clId="{CC4D4882-9C3F-4133-B088-0A1C02BE9D01}" dt="2020-09-20T16:29:34.561" v="75" actId="478"/>
          <ac:picMkLst>
            <pc:docMk/>
            <pc:sldMk cId="0" sldId="258"/>
            <ac:picMk id="78" creationId="{00000000-0000-0000-0000-000000000000}"/>
          </ac:picMkLst>
        </pc:picChg>
      </pc:sldChg>
      <pc:sldChg chg="modSp add mod">
        <pc:chgData name="Kevin Desai" userId="759d0333-e80f-43e9-9a9d-29343a9d66ae" providerId="ADAL" clId="{CC4D4882-9C3F-4133-B088-0A1C02BE9D01}" dt="2020-09-20T16:31:06.254" v="107" actId="1076"/>
        <pc:sldMkLst>
          <pc:docMk/>
          <pc:sldMk cId="0" sldId="259"/>
        </pc:sldMkLst>
        <pc:spChg chg="mod">
          <ac:chgData name="Kevin Desai" userId="759d0333-e80f-43e9-9a9d-29343a9d66ae" providerId="ADAL" clId="{CC4D4882-9C3F-4133-B088-0A1C02BE9D01}" dt="2020-09-20T16:30:16.222" v="83" actId="14100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22.022" v="84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53.366" v="103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1:06.254" v="107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CC4D4882-9C3F-4133-B088-0A1C02BE9D01}" dt="2020-09-20T16:33:46.423" v="122" actId="1076"/>
        <pc:sldMkLst>
          <pc:docMk/>
          <pc:sldMk cId="0" sldId="260"/>
        </pc:sldMkLst>
        <pc:spChg chg="mod">
          <ac:chgData name="Kevin Desai" userId="759d0333-e80f-43e9-9a9d-29343a9d66ae" providerId="ADAL" clId="{CC4D4882-9C3F-4133-B088-0A1C02BE9D01}" dt="2020-09-20T16:33:46.423" v="122" actId="1076"/>
          <ac:spMkLst>
            <pc:docMk/>
            <pc:sldMk cId="0" sldId="260"/>
            <ac:spMk id="94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34:07.240" v="123" actId="47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CC4D4882-9C3F-4133-B088-0A1C02BE9D01}" dt="2020-09-20T16:35:12.286" v="139" actId="1076"/>
        <pc:sldMkLst>
          <pc:docMk/>
          <pc:sldMk cId="0" sldId="262"/>
        </pc:sldMkLst>
        <pc:spChg chg="mod">
          <ac:chgData name="Kevin Desai" userId="759d0333-e80f-43e9-9a9d-29343a9d66ae" providerId="ADAL" clId="{CC4D4882-9C3F-4133-B088-0A1C02BE9D01}" dt="2020-09-20T16:35:03.310" v="137" actId="1076"/>
          <ac:spMkLst>
            <pc:docMk/>
            <pc:sldMk cId="0" sldId="262"/>
            <ac:spMk id="108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07.357" v="138" actId="1076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12.286" v="139" actId="1076"/>
          <ac:spMkLst>
            <pc:docMk/>
            <pc:sldMk cId="0" sldId="262"/>
            <ac:spMk id="110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6:32.102" v="155" actId="1076"/>
        <pc:sldMkLst>
          <pc:docMk/>
          <pc:sldMk cId="0" sldId="263"/>
        </pc:sldMkLst>
        <pc:graphicFrameChg chg="mod modGraphic">
          <ac:chgData name="Kevin Desai" userId="759d0333-e80f-43e9-9a9d-29343a9d66ae" providerId="ADAL" clId="{CC4D4882-9C3F-4133-B088-0A1C02BE9D01}" dt="2020-09-20T16:36:32.102" v="155" actId="1076"/>
          <ac:graphicFrameMkLst>
            <pc:docMk/>
            <pc:sldMk cId="0" sldId="263"/>
            <ac:graphicFrameMk id="116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CC4D4882-9C3F-4133-B088-0A1C02BE9D01}" dt="2020-09-20T16:37:29.870" v="170" actId="1076"/>
        <pc:sldMkLst>
          <pc:docMk/>
          <pc:sldMk cId="0" sldId="264"/>
        </pc:sldMkLst>
        <pc:spChg chg="mod">
          <ac:chgData name="Kevin Desai" userId="759d0333-e80f-43e9-9a9d-29343a9d66ae" providerId="ADAL" clId="{CC4D4882-9C3F-4133-B088-0A1C02BE9D01}" dt="2020-09-20T16:36:59.509" v="165" actId="14100"/>
          <ac:spMkLst>
            <pc:docMk/>
            <pc:sldMk cId="0" sldId="264"/>
            <ac:spMk id="12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3.054" v="169" actId="14100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9.870" v="170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8:44.733" v="188" actId="14100"/>
        <pc:sldMkLst>
          <pc:docMk/>
          <pc:sldMk cId="0" sldId="265"/>
        </pc:sldMkLst>
        <pc:spChg chg="mod">
          <ac:chgData name="Kevin Desai" userId="759d0333-e80f-43e9-9a9d-29343a9d66ae" providerId="ADAL" clId="{CC4D4882-9C3F-4133-B088-0A1C02BE9D01}" dt="2020-09-20T16:37:47.235" v="179" actId="14100"/>
          <ac:spMkLst>
            <pc:docMk/>
            <pc:sldMk cId="0" sldId="265"/>
            <ac:spMk id="133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28.165" v="187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49.550" v="180" actId="1410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44.733" v="188" actId="14100"/>
          <ac:spMkLst>
            <pc:docMk/>
            <pc:sldMk cId="0" sldId="265"/>
            <ac:spMk id="13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02.237" v="201" actId="1076"/>
        <pc:sldMkLst>
          <pc:docMk/>
          <pc:sldMk cId="0" sldId="266"/>
        </pc:sldMkLst>
        <pc:spChg chg="mod">
          <ac:chgData name="Kevin Desai" userId="759d0333-e80f-43e9-9a9d-29343a9d66ae" providerId="ADAL" clId="{CC4D4882-9C3F-4133-B088-0A1C02BE9D01}" dt="2020-09-20T16:39:53.286" v="200" actId="1076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40:02.237" v="201" actId="1076"/>
          <ac:spMkLst>
            <pc:docMk/>
            <pc:sldMk cId="0" sldId="266"/>
            <ac:spMk id="144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26.629" v="220" actId="20577"/>
        <pc:sldMkLst>
          <pc:docMk/>
          <pc:sldMk cId="0" sldId="267"/>
        </pc:sldMkLst>
        <pc:spChg chg="mod">
          <ac:chgData name="Kevin Desai" userId="759d0333-e80f-43e9-9a9d-29343a9d66ae" providerId="ADAL" clId="{CC4D4882-9C3F-4133-B088-0A1C02BE9D01}" dt="2020-09-20T16:40:26.629" v="220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40:39.717" v="221" actId="47"/>
        <pc:sldMkLst>
          <pc:docMk/>
          <pc:sldMk cId="0" sldId="268"/>
        </pc:sldMkLst>
      </pc:sldChg>
      <pc:sldChg chg="delSp modSp add del mod">
        <pc:chgData name="Kevin Desai" userId="759d0333-e80f-43e9-9a9d-29343a9d66ae" providerId="ADAL" clId="{CC4D4882-9C3F-4133-B088-0A1C02BE9D01}" dt="2020-09-20T16:41:02.630" v="229" actId="1076"/>
        <pc:sldMkLst>
          <pc:docMk/>
          <pc:sldMk cId="0" sldId="269"/>
        </pc:sldMkLst>
        <pc:spChg chg="mod">
          <ac:chgData name="Kevin Desai" userId="759d0333-e80f-43e9-9a9d-29343a9d66ae" providerId="ADAL" clId="{CC4D4882-9C3F-4133-B088-0A1C02BE9D01}" dt="2020-09-20T16:41:02.630" v="229" actId="1076"/>
          <ac:spMkLst>
            <pc:docMk/>
            <pc:sldMk cId="0" sldId="269"/>
            <ac:spMk id="167" creationId="{00000000-0000-0000-0000-000000000000}"/>
          </ac:spMkLst>
        </pc:spChg>
        <pc:spChg chg="del">
          <ac:chgData name="Kevin Desai" userId="759d0333-e80f-43e9-9a9d-29343a9d66ae" providerId="ADAL" clId="{CC4D4882-9C3F-4133-B088-0A1C02BE9D01}" dt="2020-09-20T16:40:56.118" v="227" actId="478"/>
          <ac:spMkLst>
            <pc:docMk/>
            <pc:sldMk cId="0" sldId="269"/>
            <ac:spMk id="168" creationId="{00000000-0000-0000-0000-000000000000}"/>
          </ac:spMkLst>
        </pc:spChg>
        <pc:picChg chg="del">
          <ac:chgData name="Kevin Desai" userId="759d0333-e80f-43e9-9a9d-29343a9d66ae" providerId="ADAL" clId="{CC4D4882-9C3F-4133-B088-0A1C02BE9D01}" dt="2020-09-20T16:40:54.915" v="226" actId="478"/>
          <ac:picMkLst>
            <pc:docMk/>
            <pc:sldMk cId="0" sldId="269"/>
            <ac:picMk id="169" creationId="{00000000-0000-0000-0000-000000000000}"/>
          </ac:picMkLst>
        </pc:picChg>
      </pc:sldChg>
      <pc:sldChg chg="add del">
        <pc:chgData name="Kevin Desai" userId="759d0333-e80f-43e9-9a9d-29343a9d66ae" providerId="ADAL" clId="{CC4D4882-9C3F-4133-B088-0A1C02BE9D01}" dt="2020-09-20T16:41:12.291" v="230" actId="47"/>
        <pc:sldMkLst>
          <pc:docMk/>
          <pc:sldMk cId="0" sldId="270"/>
        </pc:sldMkLst>
      </pc:sldChg>
      <pc:sldChg chg="modSp add del mod ord">
        <pc:chgData name="Kevin Desai" userId="759d0333-e80f-43e9-9a9d-29343a9d66ae" providerId="ADAL" clId="{CC4D4882-9C3F-4133-B088-0A1C02BE9D01}" dt="2020-09-20T16:30:00.369" v="82" actId="47"/>
        <pc:sldMkLst>
          <pc:docMk/>
          <pc:sldMk cId="0" sldId="271"/>
        </pc:sldMkLst>
        <pc:spChg chg="mod">
          <ac:chgData name="Kevin Desai" userId="759d0333-e80f-43e9-9a9d-29343a9d66ae" providerId="ADAL" clId="{CC4D4882-9C3F-4133-B088-0A1C02BE9D01}" dt="2020-09-20T16:29:44.730" v="79" actId="1076"/>
          <ac:spMkLst>
            <pc:docMk/>
            <pc:sldMk cId="0" sldId="271"/>
            <ac:spMk id="182" creationId="{00000000-0000-0000-0000-000000000000}"/>
          </ac:spMkLst>
        </pc:spChg>
      </pc:sldChg>
      <pc:sldChg chg="del">
        <pc:chgData name="Kevin Desai" userId="759d0333-e80f-43e9-9a9d-29343a9d66ae" providerId="ADAL" clId="{CC4D4882-9C3F-4133-B088-0A1C02BE9D01}" dt="2020-09-20T16:24:38.219" v="12" actId="47"/>
        <pc:sldMkLst>
          <pc:docMk/>
          <pc:sldMk cId="1533074272" sldId="273"/>
        </pc:sldMkLst>
      </pc:sldChg>
      <pc:sldMasterChg chg="delSldLayout">
        <pc:chgData name="Kevin Desai" userId="759d0333-e80f-43e9-9a9d-29343a9d66ae" providerId="ADAL" clId="{CC4D4882-9C3F-4133-B088-0A1C02BE9D01}" dt="2020-09-20T16:24:38.219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C4D4882-9C3F-4133-B088-0A1C02BE9D01}" dt="2020-09-20T16:24:38.219" v="12" actId="47"/>
          <pc:sldLayoutMkLst>
            <pc:docMk/>
            <pc:sldMasterMk cId="0" sldId="2147483660"/>
            <pc:sldLayoutMk cId="3693169032" sldId="2147483661"/>
          </pc:sldLayoutMkLst>
        </pc:sldLayoutChg>
      </pc:sldMasterChg>
    </pc:docChg>
  </pc:docChgLst>
  <pc:docChgLst>
    <pc:chgData name="Kevin Desai" userId="759d0333-e80f-43e9-9a9d-29343a9d66ae" providerId="ADAL" clId="{90186585-3B96-4F51-B8B4-6B912644209F}"/>
    <pc:docChg chg="undo custSel addSld delSld modSld">
      <pc:chgData name="Kevin Desai" userId="759d0333-e80f-43e9-9a9d-29343a9d66ae" providerId="ADAL" clId="{90186585-3B96-4F51-B8B4-6B912644209F}" dt="2020-08-25T23:37:46.021" v="193" actId="14100"/>
      <pc:docMkLst>
        <pc:docMk/>
      </pc:docMkLst>
      <pc:sldChg chg="modSp mod">
        <pc:chgData name="Kevin Desai" userId="759d0333-e80f-43e9-9a9d-29343a9d66ae" providerId="ADAL" clId="{90186585-3B96-4F51-B8B4-6B912644209F}" dt="2020-08-25T23:25:37.792" v="28" actId="20577"/>
        <pc:sldMkLst>
          <pc:docMk/>
          <pc:sldMk cId="0" sldId="256"/>
        </pc:sldMkLst>
        <pc:spChg chg="mod">
          <ac:chgData name="Kevin Desai" userId="759d0333-e80f-43e9-9a9d-29343a9d66ae" providerId="ADAL" clId="{90186585-3B96-4F51-B8B4-6B912644209F}" dt="2020-08-25T23:25:37.792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90186585-3B96-4F51-B8B4-6B912644209F}" dt="2020-08-25T23:27:39.075" v="30"/>
        <pc:sldMkLst>
          <pc:docMk/>
          <pc:sldMk cId="0" sldId="258"/>
        </pc:sldMkLst>
      </pc:sldChg>
      <pc:sldChg chg="modSp add mod">
        <pc:chgData name="Kevin Desai" userId="759d0333-e80f-43e9-9a9d-29343a9d66ae" providerId="ADAL" clId="{90186585-3B96-4F51-B8B4-6B912644209F}" dt="2020-08-25T23:28:15.498" v="34" actId="1076"/>
        <pc:sldMkLst>
          <pc:docMk/>
          <pc:sldMk cId="0" sldId="259"/>
        </pc:sldMkLst>
        <pc:spChg chg="mod">
          <ac:chgData name="Kevin Desai" userId="759d0333-e80f-43e9-9a9d-29343a9d66ae" providerId="ADAL" clId="{90186585-3B96-4F51-B8B4-6B912644209F}" dt="2020-08-25T23:28:15.498" v="34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0:09.716" v="36" actId="122"/>
        <pc:sldMkLst>
          <pc:docMk/>
          <pc:sldMk cId="0" sldId="260"/>
        </pc:sldMkLst>
        <pc:graphicFrameChg chg="modGraphic">
          <ac:chgData name="Kevin Desai" userId="759d0333-e80f-43e9-9a9d-29343a9d66ae" providerId="ADAL" clId="{90186585-3B96-4F51-B8B4-6B912644209F}" dt="2020-08-25T23:30:09.716" v="36" actId="122"/>
          <ac:graphicFrameMkLst>
            <pc:docMk/>
            <pc:sldMk cId="0" sldId="260"/>
            <ac:graphicFrameMk id="94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90186585-3B96-4F51-B8B4-6B912644209F}" dt="2020-08-25T23:31:45.494" v="100" actId="20577"/>
        <pc:sldMkLst>
          <pc:docMk/>
          <pc:sldMk cId="0" sldId="261"/>
        </pc:sldMkLst>
        <pc:spChg chg="mod">
          <ac:chgData name="Kevin Desai" userId="759d0333-e80f-43e9-9a9d-29343a9d66ae" providerId="ADAL" clId="{90186585-3B96-4F51-B8B4-6B912644209F}" dt="2020-08-25T23:31:45.494" v="100" actId="20577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0:01.988" v="35" actId="1076"/>
          <ac:spMkLst>
            <pc:docMk/>
            <pc:sldMk cId="0" sldId="261"/>
            <ac:spMk id="103" creationId="{00000000-0000-0000-0000-000000000000}"/>
          </ac:spMkLst>
        </pc:spChg>
      </pc:sldChg>
      <pc:sldChg chg="add del">
        <pc:chgData name="Kevin Desai" userId="759d0333-e80f-43e9-9a9d-29343a9d66ae" providerId="ADAL" clId="{90186585-3B96-4F51-B8B4-6B912644209F}" dt="2020-08-25T23:27:59.378" v="33" actId="47"/>
        <pc:sldMkLst>
          <pc:docMk/>
          <pc:sldMk cId="0" sldId="262"/>
        </pc:sldMkLst>
      </pc:sldChg>
      <pc:sldChg chg="modSp add mod">
        <pc:chgData name="Kevin Desai" userId="759d0333-e80f-43e9-9a9d-29343a9d66ae" providerId="ADAL" clId="{90186585-3B96-4F51-B8B4-6B912644209F}" dt="2020-08-25T23:32:28.822" v="105" actId="1076"/>
        <pc:sldMkLst>
          <pc:docMk/>
          <pc:sldMk cId="0" sldId="264"/>
        </pc:sldMkLst>
        <pc:spChg chg="mod">
          <ac:chgData name="Kevin Desai" userId="759d0333-e80f-43e9-9a9d-29343a9d66ae" providerId="ADAL" clId="{90186585-3B96-4F51-B8B4-6B912644209F}" dt="2020-08-25T23:32:28.822" v="105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2:55.079" v="111" actId="14100"/>
        <pc:sldMkLst>
          <pc:docMk/>
          <pc:sldMk cId="0" sldId="265"/>
        </pc:sldMkLst>
        <pc:spChg chg="mod">
          <ac:chgData name="Kevin Desai" userId="759d0333-e80f-43e9-9a9d-29343a9d66ae" providerId="ADAL" clId="{90186585-3B96-4F51-B8B4-6B912644209F}" dt="2020-08-25T23:32:40.764" v="10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2:55.079" v="111" actId="14100"/>
          <ac:spMkLst>
            <pc:docMk/>
            <pc:sldMk cId="0" sldId="265"/>
            <ac:spMk id="136" creationId="{00000000-0000-0000-0000-000000000000}"/>
          </ac:spMkLst>
        </pc:spChg>
        <pc:cxnChg chg="mod">
          <ac:chgData name="Kevin Desai" userId="759d0333-e80f-43e9-9a9d-29343a9d66ae" providerId="ADAL" clId="{90186585-3B96-4F51-B8B4-6B912644209F}" dt="2020-08-25T23:32:55.079" v="111" actId="14100"/>
          <ac:cxnSpMkLst>
            <pc:docMk/>
            <pc:sldMk cId="0" sldId="265"/>
            <ac:cxnSpMk id="135" creationId="{00000000-0000-0000-0000-000000000000}"/>
          </ac:cxnSpMkLst>
        </pc:cxnChg>
      </pc:sldChg>
      <pc:sldChg chg="modSp add mod">
        <pc:chgData name="Kevin Desai" userId="759d0333-e80f-43e9-9a9d-29343a9d66ae" providerId="ADAL" clId="{90186585-3B96-4F51-B8B4-6B912644209F}" dt="2020-08-25T23:33:15.842" v="116" actId="20577"/>
        <pc:sldMkLst>
          <pc:docMk/>
          <pc:sldMk cId="0" sldId="266"/>
        </pc:sldMkLst>
        <pc:spChg chg="mod">
          <ac:chgData name="Kevin Desai" userId="759d0333-e80f-43e9-9a9d-29343a9d66ae" providerId="ADAL" clId="{90186585-3B96-4F51-B8B4-6B912644209F}" dt="2020-08-25T23:33:15.842" v="116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3:42.949" v="123" actId="20577"/>
        <pc:sldMkLst>
          <pc:docMk/>
          <pc:sldMk cId="0" sldId="267"/>
        </pc:sldMkLst>
        <pc:spChg chg="mod">
          <ac:chgData name="Kevin Desai" userId="759d0333-e80f-43e9-9a9d-29343a9d66ae" providerId="ADAL" clId="{90186585-3B96-4F51-B8B4-6B912644209F}" dt="2020-08-25T23:33:42.949" v="123" actId="20577"/>
          <ac:spMkLst>
            <pc:docMk/>
            <pc:sldMk cId="0" sldId="267"/>
            <ac:spMk id="153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4:05.938" v="132" actId="20577"/>
        <pc:sldMkLst>
          <pc:docMk/>
          <pc:sldMk cId="0" sldId="268"/>
        </pc:sldMkLst>
        <pc:spChg chg="mod">
          <ac:chgData name="Kevin Desai" userId="759d0333-e80f-43e9-9a9d-29343a9d66ae" providerId="ADAL" clId="{90186585-3B96-4F51-B8B4-6B912644209F}" dt="2020-08-25T23:34:05.938" v="132" actId="20577"/>
          <ac:spMkLst>
            <pc:docMk/>
            <pc:sldMk cId="0" sldId="268"/>
            <ac:spMk id="16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35.457" v="192" actId="1076"/>
        <pc:sldMkLst>
          <pc:docMk/>
          <pc:sldMk cId="0" sldId="269"/>
        </pc:sldMkLst>
        <pc:spChg chg="mod">
          <ac:chgData name="Kevin Desai" userId="759d0333-e80f-43e9-9a9d-29343a9d66ae" providerId="ADAL" clId="{90186585-3B96-4F51-B8B4-6B912644209F}" dt="2020-08-25T23:37:35.457" v="192" actId="1076"/>
          <ac:spMkLst>
            <pc:docMk/>
            <pc:sldMk cId="0" sldId="269"/>
            <ac:spMk id="16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27.084" v="190" actId="1076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17.885" v="188" actId="1076"/>
          <ac:spMkLst>
            <pc:docMk/>
            <pc:sldMk cId="0" sldId="269"/>
            <ac:spMk id="17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5:28.041" v="162" actId="20577"/>
        <pc:sldMkLst>
          <pc:docMk/>
          <pc:sldMk cId="0" sldId="270"/>
        </pc:sldMkLst>
        <pc:spChg chg="mod">
          <ac:chgData name="Kevin Desai" userId="759d0333-e80f-43e9-9a9d-29343a9d66ae" providerId="ADAL" clId="{90186585-3B96-4F51-B8B4-6B912644209F}" dt="2020-08-25T23:35:28.041" v="162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18.303" v="158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4:38.070" v="147" actId="20577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06.866" v="156" actId="1076"/>
          <ac:spMkLst>
            <pc:docMk/>
            <pc:sldMk cId="0" sldId="270"/>
            <ac:spMk id="179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46.021" v="193" actId="14100"/>
        <pc:sldMkLst>
          <pc:docMk/>
          <pc:sldMk cId="0" sldId="271"/>
        </pc:sldMkLst>
        <pc:spChg chg="mod">
          <ac:chgData name="Kevin Desai" userId="759d0333-e80f-43e9-9a9d-29343a9d66ae" providerId="ADAL" clId="{90186585-3B96-4F51-B8B4-6B912644209F}" dt="2020-08-25T23:37:46.021" v="193" actId="14100"/>
          <ac:spMkLst>
            <pc:docMk/>
            <pc:sldMk cId="0" sldId="271"/>
            <ac:spMk id="186" creationId="{00000000-0000-0000-0000-000000000000}"/>
          </ac:spMkLst>
        </pc:spChg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3017562631" sldId="272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463437545" sldId="273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2889096384" sldId="274"/>
        </pc:sldMkLst>
      </pc:sldChg>
      <pc:sldMasterChg chg="delSldLayout">
        <pc:chgData name="Kevin Desai" userId="759d0333-e80f-43e9-9a9d-29343a9d66ae" providerId="ADAL" clId="{90186585-3B96-4F51-B8B4-6B912644209F}" dt="2020-08-25T23:27:37.148" v="2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0186585-3B96-4F51-B8B4-6B912644209F}" dt="2020-08-25T23:27:37.148" v="29" actId="47"/>
          <pc:sldLayoutMkLst>
            <pc:docMk/>
            <pc:sldMasterMk cId="0" sldId="2147483660"/>
            <pc:sldLayoutMk cId="2779821285" sldId="2147483661"/>
          </pc:sldLayoutMkLst>
        </pc:sldLayoutChg>
      </pc:sldMasterChg>
    </pc:docChg>
  </pc:docChgLst>
  <pc:docChgLst>
    <pc:chgData name="Kevin Desai" userId="759d0333-e80f-43e9-9a9d-29343a9d66ae" providerId="ADAL" clId="{5B656BDE-A06C-432A-8574-3A11FA30C60F}"/>
    <pc:docChg chg="modSld">
      <pc:chgData name="Kevin Desai" userId="759d0333-e80f-43e9-9a9d-29343a9d66ae" providerId="ADAL" clId="{5B656BDE-A06C-432A-8574-3A11FA30C60F}" dt="2020-08-26T00:28:19.854" v="2" actId="20577"/>
      <pc:docMkLst>
        <pc:docMk/>
      </pc:docMkLst>
      <pc:sldChg chg="modSp mod">
        <pc:chgData name="Kevin Desai" userId="759d0333-e80f-43e9-9a9d-29343a9d66ae" providerId="ADAL" clId="{5B656BDE-A06C-432A-8574-3A11FA30C60F}" dt="2020-08-26T00:28:19.854" v="2" actId="20577"/>
        <pc:sldMkLst>
          <pc:docMk/>
          <pc:sldMk cId="0" sldId="256"/>
        </pc:sldMkLst>
        <pc:spChg chg="mod">
          <ac:chgData name="Kevin Desai" userId="759d0333-e80f-43e9-9a9d-29343a9d66ae" providerId="ADAL" clId="{5B656BDE-A06C-432A-8574-3A11FA30C60F}" dt="2020-08-26T00:28:19.854" v="2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DF91983A-6D1D-41EC-8646-EE3EBF0DAA85}"/>
    <pc:docChg chg="undo redo custSel addSld delSld modSld sldOrd">
      <pc:chgData name="Kevin Desai" userId="759d0333-e80f-43e9-9a9d-29343a9d66ae" providerId="ADAL" clId="{DF91983A-6D1D-41EC-8646-EE3EBF0DAA85}" dt="2020-08-25T23:24:18.509" v="738" actId="20577"/>
      <pc:docMkLst>
        <pc:docMk/>
      </pc:docMkLst>
      <pc:sldChg chg="modSp mod">
        <pc:chgData name="Kevin Desai" userId="759d0333-e80f-43e9-9a9d-29343a9d66ae" providerId="ADAL" clId="{DF91983A-6D1D-41EC-8646-EE3EBF0DAA85}" dt="2020-08-25T18:49:40.936" v="21" actId="20577"/>
        <pc:sldMkLst>
          <pc:docMk/>
          <pc:sldMk cId="0" sldId="256"/>
        </pc:sldMkLst>
        <pc:spChg chg="mod">
          <ac:chgData name="Kevin Desai" userId="759d0333-e80f-43e9-9a9d-29343a9d66ae" providerId="ADAL" clId="{DF91983A-6D1D-41EC-8646-EE3EBF0DAA85}" dt="2020-08-25T18:49:40.936" v="2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F91983A-6D1D-41EC-8646-EE3EBF0DAA85}" dt="2020-08-25T18:49:44.214" v="22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DF91983A-6D1D-41EC-8646-EE3EBF0DAA85}" dt="2020-08-25T18:49:44.761" v="23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F91983A-6D1D-41EC-8646-EE3EBF0DAA85}" dt="2020-08-25T18:49:44.922" v="24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F91983A-6D1D-41EC-8646-EE3EBF0DAA85}" dt="2020-08-25T18:49:45.098" v="25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F91983A-6D1D-41EC-8646-EE3EBF0DAA85}" dt="2020-08-25T18:49:45.248" v="26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DF91983A-6D1D-41EC-8646-EE3EBF0DAA85}" dt="2020-08-25T18:49:46.008" v="27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DF91983A-6D1D-41EC-8646-EE3EBF0DAA85}" dt="2020-08-25T18:49:46.862" v="28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DF91983A-6D1D-41EC-8646-EE3EBF0DAA85}" dt="2020-08-25T18:49:47.273" v="2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DF91983A-6D1D-41EC-8646-EE3EBF0DAA85}" dt="2020-08-25T18:49:47.736" v="30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F91983A-6D1D-41EC-8646-EE3EBF0DAA85}" dt="2020-08-25T18:49:49.710" v="31" actId="47"/>
        <pc:sldMkLst>
          <pc:docMk/>
          <pc:sldMk cId="0" sldId="268"/>
        </pc:sldMkLst>
      </pc:sldChg>
      <pc:sldChg chg="modSp mod">
        <pc:chgData name="Kevin Desai" userId="759d0333-e80f-43e9-9a9d-29343a9d66ae" providerId="ADAL" clId="{DF91983A-6D1D-41EC-8646-EE3EBF0DAA85}" dt="2020-08-25T18:54:06.258" v="49" actId="20577"/>
        <pc:sldMkLst>
          <pc:docMk/>
          <pc:sldMk cId="0" sldId="270"/>
        </pc:sldMkLst>
        <pc:spChg chg="mod">
          <ac:chgData name="Kevin Desai" userId="759d0333-e80f-43e9-9a9d-29343a9d66ae" providerId="ADAL" clId="{DF91983A-6D1D-41EC-8646-EE3EBF0DAA85}" dt="2020-08-25T18:54:06.258" v="49" actId="20577"/>
          <ac:spMkLst>
            <pc:docMk/>
            <pc:sldMk cId="0" sldId="270"/>
            <ac:spMk id="174" creationId="{00000000-0000-0000-0000-000000000000}"/>
          </ac:spMkLst>
        </pc:spChg>
      </pc:sldChg>
      <pc:sldChg chg="modSp mod">
        <pc:chgData name="Kevin Desai" userId="759d0333-e80f-43e9-9a9d-29343a9d66ae" providerId="ADAL" clId="{DF91983A-6D1D-41EC-8646-EE3EBF0DAA85}" dt="2020-08-25T18:54:13.544" v="65" actId="20577"/>
        <pc:sldMkLst>
          <pc:docMk/>
          <pc:sldMk cId="0" sldId="271"/>
        </pc:sldMkLst>
        <pc:spChg chg="mod">
          <ac:chgData name="Kevin Desai" userId="759d0333-e80f-43e9-9a9d-29343a9d66ae" providerId="ADAL" clId="{DF91983A-6D1D-41EC-8646-EE3EBF0DAA85}" dt="2020-08-25T18:54:13.544" v="65" actId="20577"/>
          <ac:spMkLst>
            <pc:docMk/>
            <pc:sldMk cId="0" sldId="271"/>
            <ac:spMk id="187" creationId="{00000000-0000-0000-0000-000000000000}"/>
          </ac:spMkLst>
        </pc:spChg>
      </pc:sldChg>
      <pc:sldChg chg="addSp delSp modSp add mod ord modAnim">
        <pc:chgData name="Kevin Desai" userId="759d0333-e80f-43e9-9a9d-29343a9d66ae" providerId="ADAL" clId="{DF91983A-6D1D-41EC-8646-EE3EBF0DAA85}" dt="2020-08-25T23:22:01.809" v="699" actId="2711"/>
        <pc:sldMkLst>
          <pc:docMk/>
          <pc:sldMk cId="3017562631" sldId="272"/>
        </pc:sldMkLst>
        <pc:spChg chg="add del mod">
          <ac:chgData name="Kevin Desai" userId="759d0333-e80f-43e9-9a9d-29343a9d66ae" providerId="ADAL" clId="{DF91983A-6D1D-41EC-8646-EE3EBF0DAA85}" dt="2020-08-25T18:57:02.416" v="98" actId="478"/>
          <ac:spMkLst>
            <pc:docMk/>
            <pc:sldMk cId="3017562631" sldId="272"/>
            <ac:spMk id="3" creationId="{2A12416A-FABA-479C-B1C4-046E8108E5FE}"/>
          </ac:spMkLst>
        </pc:spChg>
        <pc:spChg chg="add mod">
          <ac:chgData name="Kevin Desai" userId="759d0333-e80f-43e9-9a9d-29343a9d66ae" providerId="ADAL" clId="{DF91983A-6D1D-41EC-8646-EE3EBF0DAA85}" dt="2020-08-25T23:17:28.756" v="596" actId="113"/>
          <ac:spMkLst>
            <pc:docMk/>
            <pc:sldMk cId="3017562631" sldId="272"/>
            <ac:spMk id="14" creationId="{6D2D8BFC-9288-4402-8C52-705569BC367D}"/>
          </ac:spMkLst>
        </pc:spChg>
        <pc:spChg chg="mod">
          <ac:chgData name="Kevin Desai" userId="759d0333-e80f-43e9-9a9d-29343a9d66ae" providerId="ADAL" clId="{DF91983A-6D1D-41EC-8646-EE3EBF0DAA85}" dt="2020-08-25T23:06:51.544" v="246" actId="20577"/>
          <ac:spMkLst>
            <pc:docMk/>
            <pc:sldMk cId="3017562631" sldId="272"/>
            <ac:spMk id="174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0.198" v="97" actId="478"/>
          <ac:spMkLst>
            <pc:docMk/>
            <pc:sldMk cId="3017562631" sldId="272"/>
            <ac:spMk id="175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7:35.590" v="597" actId="1076"/>
          <ac:spMkLst>
            <pc:docMk/>
            <pc:sldMk cId="3017562631" sldId="272"/>
            <ac:spMk id="176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7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8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9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0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1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9.906" v="100" actId="478"/>
          <ac:spMkLst>
            <pc:docMk/>
            <pc:sldMk cId="3017562631" sldId="272"/>
            <ac:spMk id="182" creationId="{00000000-0000-0000-0000-000000000000}"/>
          </ac:spMkLst>
        </pc:spChg>
        <pc:graphicFrameChg chg="add mod modGraphic">
          <ac:chgData name="Kevin Desai" userId="759d0333-e80f-43e9-9a9d-29343a9d66ae" providerId="ADAL" clId="{DF91983A-6D1D-41EC-8646-EE3EBF0DAA85}" dt="2020-08-25T23:22:01.809" v="699" actId="2711"/>
          <ac:graphicFrameMkLst>
            <pc:docMk/>
            <pc:sldMk cId="3017562631" sldId="272"/>
            <ac:graphicFrameMk id="4" creationId="{8D8F7D50-AE72-4F30-BADE-BFF9E1807FD6}"/>
          </ac:graphicFrameMkLst>
        </pc:graphicFrameChg>
      </pc:sldChg>
      <pc:sldChg chg="add del">
        <pc:chgData name="Kevin Desai" userId="759d0333-e80f-43e9-9a9d-29343a9d66ae" providerId="ADAL" clId="{DF91983A-6D1D-41EC-8646-EE3EBF0DAA85}" dt="2020-08-25T18:56:44.942" v="67" actId="2890"/>
        <pc:sldMkLst>
          <pc:docMk/>
          <pc:sldMk cId="3301826449" sldId="272"/>
        </pc:sldMkLst>
      </pc:sldChg>
      <pc:sldChg chg="addSp modSp add del mod">
        <pc:chgData name="Kevin Desai" userId="759d0333-e80f-43e9-9a9d-29343a9d66ae" providerId="ADAL" clId="{DF91983A-6D1D-41EC-8646-EE3EBF0DAA85}" dt="2020-08-25T23:24:14.510" v="737" actId="20577"/>
        <pc:sldMkLst>
          <pc:docMk/>
          <pc:sldMk cId="463437545" sldId="273"/>
        </pc:sldMkLst>
        <pc:spChg chg="add mod">
          <ac:chgData name="Kevin Desai" userId="759d0333-e80f-43e9-9a9d-29343a9d66ae" providerId="ADAL" clId="{DF91983A-6D1D-41EC-8646-EE3EBF0DAA85}" dt="2020-08-25T23:18:32.969" v="605" actId="1076"/>
          <ac:spMkLst>
            <pc:docMk/>
            <pc:sldMk cId="463437545" sldId="273"/>
            <ac:spMk id="6" creationId="{5EA2EBC5-7E03-4283-90B5-25E06EB0DA90}"/>
          </ac:spMkLst>
        </pc:spChg>
        <pc:spChg chg="mod">
          <ac:chgData name="Kevin Desai" userId="759d0333-e80f-43e9-9a9d-29343a9d66ae" providerId="ADAL" clId="{DF91983A-6D1D-41EC-8646-EE3EBF0DAA85}" dt="2020-08-25T23:24:14.510" v="737" actId="20577"/>
          <ac:spMkLst>
            <pc:docMk/>
            <pc:sldMk cId="463437545" sldId="273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8:07.465" v="601" actId="1076"/>
          <ac:spMkLst>
            <pc:docMk/>
            <pc:sldMk cId="463437545" sldId="273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2:17.936" v="702" actId="14734"/>
          <ac:graphicFrameMkLst>
            <pc:docMk/>
            <pc:sldMk cId="463437545" sldId="273"/>
            <ac:graphicFrameMk id="4" creationId="{8D8F7D50-AE72-4F30-BADE-BFF9E1807FD6}"/>
          </ac:graphicFrameMkLst>
        </pc:graphicFrameChg>
      </pc:sldChg>
      <pc:sldChg chg="modSp add del mod">
        <pc:chgData name="Kevin Desai" userId="759d0333-e80f-43e9-9a9d-29343a9d66ae" providerId="ADAL" clId="{DF91983A-6D1D-41EC-8646-EE3EBF0DAA85}" dt="2020-08-25T23:24:18.509" v="738" actId="20577"/>
        <pc:sldMkLst>
          <pc:docMk/>
          <pc:sldMk cId="2889096384" sldId="274"/>
        </pc:sldMkLst>
        <pc:spChg chg="mod">
          <ac:chgData name="Kevin Desai" userId="759d0333-e80f-43e9-9a9d-29343a9d66ae" providerId="ADAL" clId="{DF91983A-6D1D-41EC-8646-EE3EBF0DAA85}" dt="2020-08-25T23:24:18.509" v="738" actId="20577"/>
          <ac:spMkLst>
            <pc:docMk/>
            <pc:sldMk cId="2889096384" sldId="274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9:55.440" v="621" actId="1076"/>
          <ac:spMkLst>
            <pc:docMk/>
            <pc:sldMk cId="2889096384" sldId="274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3:55.656" v="734" actId="20577"/>
          <ac:graphicFrameMkLst>
            <pc:docMk/>
            <pc:sldMk cId="2889096384" sldId="274"/>
            <ac:graphicFrameMk id="4" creationId="{8D8F7D50-AE72-4F30-BADE-BFF9E1807FD6}"/>
          </ac:graphicFrameMkLst>
        </pc:graphicFrameChg>
      </pc:sldChg>
      <pc:sldChg chg="del">
        <pc:chgData name="Kevin Desai" userId="759d0333-e80f-43e9-9a9d-29343a9d66ae" providerId="ADAL" clId="{DF91983A-6D1D-41EC-8646-EE3EBF0DAA85}" dt="2020-08-25T18:49:59.795" v="35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DF91983A-6D1D-41EC-8646-EE3EBF0DAA85}" dt="2020-08-25T18:50:02.148" v="36" actId="47"/>
        <pc:sldMkLst>
          <pc:docMk/>
          <pc:sldMk cId="451067587" sldId="278"/>
        </pc:sldMkLst>
      </pc:sldChg>
    </pc:docChg>
  </pc:docChgLst>
  <pc:docChgLst>
    <pc:chgData name="Kevin Desai" userId="759d0333-e80f-43e9-9a9d-29343a9d66ae" providerId="ADAL" clId="{D86772E1-7028-4EDA-B06F-2FB8BEF5D940}"/>
    <pc:docChg chg="undo custSel addSld delSld modSld">
      <pc:chgData name="Kevin Desai" userId="759d0333-e80f-43e9-9a9d-29343a9d66ae" providerId="ADAL" clId="{D86772E1-7028-4EDA-B06F-2FB8BEF5D940}" dt="2020-09-23T23:07:14.041" v="23" actId="47"/>
      <pc:docMkLst>
        <pc:docMk/>
      </pc:docMkLst>
      <pc:sldChg chg="modSp mod">
        <pc:chgData name="Kevin Desai" userId="759d0333-e80f-43e9-9a9d-29343a9d66ae" providerId="ADAL" clId="{D86772E1-7028-4EDA-B06F-2FB8BEF5D940}" dt="2020-09-23T20:57:30.958" v="14" actId="20577"/>
        <pc:sldMkLst>
          <pc:docMk/>
          <pc:sldMk cId="0" sldId="256"/>
        </pc:sldMkLst>
        <pc:spChg chg="mod">
          <ac:chgData name="Kevin Desai" userId="759d0333-e80f-43e9-9a9d-29343a9d66ae" providerId="ADAL" clId="{D86772E1-7028-4EDA-B06F-2FB8BEF5D940}" dt="2020-09-23T20:57:30.958" v="14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58"/>
        </pc:sldMkLst>
      </pc:sldChg>
      <pc:sldChg chg="addSp delSp modSp add mod">
        <pc:chgData name="Kevin Desai" userId="759d0333-e80f-43e9-9a9d-29343a9d66ae" providerId="ADAL" clId="{D86772E1-7028-4EDA-B06F-2FB8BEF5D940}" dt="2020-09-23T20:58:03.596" v="18" actId="1076"/>
        <pc:sldMkLst>
          <pc:docMk/>
          <pc:sldMk cId="0" sldId="259"/>
        </pc:sldMkLst>
        <pc:spChg chg="add del">
          <ac:chgData name="Kevin Desai" userId="759d0333-e80f-43e9-9a9d-29343a9d66ae" providerId="ADAL" clId="{D86772E1-7028-4EDA-B06F-2FB8BEF5D940}" dt="2020-09-23T20:57:59.352" v="17" actId="478"/>
          <ac:spMkLst>
            <pc:docMk/>
            <pc:sldMk cId="0" sldId="259"/>
            <ac:spMk id="166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0:57:43.557" v="15" actId="478"/>
          <ac:spMkLst>
            <pc:docMk/>
            <pc:sldMk cId="0" sldId="259"/>
            <ac:spMk id="167" creationId="{00000000-0000-0000-0000-000000000000}"/>
          </ac:spMkLst>
        </pc:spChg>
        <pc:spChg chg="mod">
          <ac:chgData name="Kevin Desai" userId="759d0333-e80f-43e9-9a9d-29343a9d66ae" providerId="ADAL" clId="{D86772E1-7028-4EDA-B06F-2FB8BEF5D940}" dt="2020-09-23T20:58:03.596" v="18" actId="1076"/>
          <ac:spMkLst>
            <pc:docMk/>
            <pc:sldMk cId="0" sldId="259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D86772E1-7028-4EDA-B06F-2FB8BEF5D940}" dt="2020-09-23T22:41:12.609" v="19" actId="1076"/>
        <pc:sldMkLst>
          <pc:docMk/>
          <pc:sldMk cId="0" sldId="260"/>
        </pc:sldMkLst>
        <pc:spChg chg="mod">
          <ac:chgData name="Kevin Desai" userId="759d0333-e80f-43e9-9a9d-29343a9d66ae" providerId="ADAL" clId="{D86772E1-7028-4EDA-B06F-2FB8BEF5D940}" dt="2020-09-23T22:41:12.609" v="19" actId="1076"/>
          <ac:spMkLst>
            <pc:docMk/>
            <pc:sldMk cId="0" sldId="260"/>
            <ac:spMk id="178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1"/>
        </pc:sldMkLst>
      </pc:sldChg>
      <pc:sldChg chg="delSp modSp add mod">
        <pc:chgData name="Kevin Desai" userId="759d0333-e80f-43e9-9a9d-29343a9d66ae" providerId="ADAL" clId="{D86772E1-7028-4EDA-B06F-2FB8BEF5D940}" dt="2020-09-23T23:05:56.596" v="21" actId="33524"/>
        <pc:sldMkLst>
          <pc:docMk/>
          <pc:sldMk cId="0" sldId="262"/>
        </pc:sldMkLst>
        <pc:spChg chg="mod">
          <ac:chgData name="Kevin Desai" userId="759d0333-e80f-43e9-9a9d-29343a9d66ae" providerId="ADAL" clId="{D86772E1-7028-4EDA-B06F-2FB8BEF5D940}" dt="2020-09-23T23:05:56.596" v="21" actId="33524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3:05:36.165" v="20" actId="478"/>
          <ac:spMkLst>
            <pc:docMk/>
            <pc:sldMk cId="0" sldId="262"/>
            <ac:spMk id="195" creationId="{00000000-0000-0000-0000-000000000000}"/>
          </ac:spMkLst>
        </pc:spChg>
      </pc:sldChg>
      <pc:sldChg chg="add del">
        <pc:chgData name="Kevin Desai" userId="759d0333-e80f-43e9-9a9d-29343a9d66ae" providerId="ADAL" clId="{D86772E1-7028-4EDA-B06F-2FB8BEF5D940}" dt="2020-09-23T23:06:15.482" v="22" actId="47"/>
        <pc:sldMkLst>
          <pc:docMk/>
          <pc:sldMk cId="0" sldId="263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4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5"/>
        </pc:sldMkLst>
      </pc:sldChg>
      <pc:sldChg chg="add del">
        <pc:chgData name="Kevin Desai" userId="759d0333-e80f-43e9-9a9d-29343a9d66ae" providerId="ADAL" clId="{D86772E1-7028-4EDA-B06F-2FB8BEF5D940}" dt="2020-09-23T23:07:14.041" v="23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115100709" sldId="292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2518220337" sldId="293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784637395" sldId="294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454722870" sldId="295"/>
        </pc:sldMkLst>
      </pc:sldChg>
      <pc:sldMasterChg chg="delSldLayout">
        <pc:chgData name="Kevin Desai" userId="759d0333-e80f-43e9-9a9d-29343a9d66ae" providerId="ADAL" clId="{D86772E1-7028-4EDA-B06F-2FB8BEF5D940}" dt="2020-09-23T20:57:03.945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86772E1-7028-4EDA-B06F-2FB8BEF5D940}" dt="2020-09-23T20:57:03.945" v="12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  <pc:docChgLst>
    <pc:chgData name="Kevin Desai" userId="759d0333-e80f-43e9-9a9d-29343a9d66ae" providerId="ADAL" clId="{FE1647F8-6B3D-494C-8831-C333974C48BC}"/>
    <pc:docChg chg="undo redo custSel addSld delSld modSld sldOrd">
      <pc:chgData name="Kevin Desai" userId="759d0333-e80f-43e9-9a9d-29343a9d66ae" providerId="ADAL" clId="{FE1647F8-6B3D-494C-8831-C333974C48BC}" dt="2020-09-22T23:33:58.724" v="1598" actId="5793"/>
      <pc:docMkLst>
        <pc:docMk/>
      </pc:docMkLst>
      <pc:sldChg chg="modSp mod">
        <pc:chgData name="Kevin Desai" userId="759d0333-e80f-43e9-9a9d-29343a9d66ae" providerId="ADAL" clId="{FE1647F8-6B3D-494C-8831-C333974C48BC}" dt="2020-09-22T23:33:58.724" v="1598" actId="5793"/>
        <pc:sldMkLst>
          <pc:docMk/>
          <pc:sldMk cId="0" sldId="256"/>
        </pc:sldMkLst>
        <pc:spChg chg="mod">
          <ac:chgData name="Kevin Desai" userId="759d0333-e80f-43e9-9a9d-29343a9d66ae" providerId="ADAL" clId="{FE1647F8-6B3D-494C-8831-C333974C48BC}" dt="2020-09-21T02:50:55.573" v="9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2T23:33:58.724" v="1598" actId="5793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Kevin Desai" userId="759d0333-e80f-43e9-9a9d-29343a9d66ae" providerId="ADAL" clId="{FE1647F8-6B3D-494C-8831-C333974C48BC}" dt="2020-09-21T02:51:46.072" v="10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FE1647F8-6B3D-494C-8831-C333974C48BC}" dt="2020-09-21T02:51:46.696" v="11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FE1647F8-6B3D-494C-8831-C333974C48BC}" dt="2020-09-21T02:51:47.641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FE1647F8-6B3D-494C-8831-C333974C48BC}" dt="2020-09-21T02:51:48.733" v="13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FE1647F8-6B3D-494C-8831-C333974C48BC}" dt="2020-09-21T02:51:55.907" v="14" actId="47"/>
        <pc:sldMkLst>
          <pc:docMk/>
          <pc:sldMk cId="0" sldId="263"/>
        </pc:sldMkLst>
      </pc:sldChg>
      <pc:sldChg chg="addSp delSp modSp mod modAnim">
        <pc:chgData name="Kevin Desai" userId="759d0333-e80f-43e9-9a9d-29343a9d66ae" providerId="ADAL" clId="{FE1647F8-6B3D-494C-8831-C333974C48BC}" dt="2020-09-21T03:14:15.088" v="1247" actId="20577"/>
        <pc:sldMkLst>
          <pc:docMk/>
          <pc:sldMk cId="0" sldId="266"/>
        </pc:sldMkLst>
        <pc:spChg chg="del">
          <ac:chgData name="Kevin Desai" userId="759d0333-e80f-43e9-9a9d-29343a9d66ae" providerId="ADAL" clId="{FE1647F8-6B3D-494C-8831-C333974C48BC}" dt="2020-09-21T02:52:04.727" v="15" actId="478"/>
          <ac:spMkLst>
            <pc:docMk/>
            <pc:sldMk cId="0" sldId="266"/>
            <ac:spMk id="2" creationId="{257DDACB-11A0-40AC-AC82-4AD99B9091A0}"/>
          </ac:spMkLst>
        </pc:spChg>
        <pc:spChg chg="del">
          <ac:chgData name="Kevin Desai" userId="759d0333-e80f-43e9-9a9d-29343a9d66ae" providerId="ADAL" clId="{FE1647F8-6B3D-494C-8831-C333974C48BC}" dt="2020-09-21T02:52:12.296" v="17" actId="478"/>
          <ac:spMkLst>
            <pc:docMk/>
            <pc:sldMk cId="0" sldId="266"/>
            <ac:spMk id="3" creationId="{34DA3F32-5838-47D5-BEA5-637F1ED49BEA}"/>
          </ac:spMkLst>
        </pc:spChg>
        <pc:spChg chg="add del mod">
          <ac:chgData name="Kevin Desai" userId="759d0333-e80f-43e9-9a9d-29343a9d66ae" providerId="ADAL" clId="{FE1647F8-6B3D-494C-8831-C333974C48BC}" dt="2020-09-21T02:59:30.194" v="276" actId="478"/>
          <ac:spMkLst>
            <pc:docMk/>
            <pc:sldMk cId="0" sldId="266"/>
            <ac:spMk id="5" creationId="{8A61BEBA-0B02-484D-98A7-48FCCD8DD628}"/>
          </ac:spMkLst>
        </pc:spChg>
        <pc:spChg chg="add mod">
          <ac:chgData name="Kevin Desai" userId="759d0333-e80f-43e9-9a9d-29343a9d66ae" providerId="ADAL" clId="{FE1647F8-6B3D-494C-8831-C333974C48BC}" dt="2020-09-21T03:14:15.088" v="1247" actId="20577"/>
          <ac:spMkLst>
            <pc:docMk/>
            <pc:sldMk cId="0" sldId="266"/>
            <ac:spMk id="17" creationId="{162456D4-BEEE-4E15-98B1-59118CE01A5A}"/>
          </ac:spMkLst>
        </pc:spChg>
        <pc:spChg chg="add mod">
          <ac:chgData name="Kevin Desai" userId="759d0333-e80f-43e9-9a9d-29343a9d66ae" providerId="ADAL" clId="{FE1647F8-6B3D-494C-8831-C333974C48BC}" dt="2020-09-21T02:59:56.859" v="285"/>
          <ac:spMkLst>
            <pc:docMk/>
            <pc:sldMk cId="0" sldId="266"/>
            <ac:spMk id="20" creationId="{CCE0E613-D37C-4BD6-B38B-58E278C46504}"/>
          </ac:spMkLst>
        </pc:spChg>
        <pc:spChg chg="add mod">
          <ac:chgData name="Kevin Desai" userId="759d0333-e80f-43e9-9a9d-29343a9d66ae" providerId="ADAL" clId="{FE1647F8-6B3D-494C-8831-C333974C48BC}" dt="2020-09-21T03:08:57.550" v="1055" actId="20577"/>
          <ac:spMkLst>
            <pc:docMk/>
            <pc:sldMk cId="0" sldId="266"/>
            <ac:spMk id="21" creationId="{0C8F21E7-099F-4982-8687-A3B56E4EAE9A}"/>
          </ac:spMkLst>
        </pc:spChg>
        <pc:spChg chg="add mod">
          <ac:chgData name="Kevin Desai" userId="759d0333-e80f-43e9-9a9d-29343a9d66ae" providerId="ADAL" clId="{FE1647F8-6B3D-494C-8831-C333974C48BC}" dt="2020-09-21T03:09:59.111" v="1100" actId="1076"/>
          <ac:spMkLst>
            <pc:docMk/>
            <pc:sldMk cId="0" sldId="266"/>
            <ac:spMk id="22" creationId="{838A5FBD-3750-4ED8-A924-184A5400D371}"/>
          </ac:spMkLst>
        </pc:spChg>
        <pc:spChg chg="del mod">
          <ac:chgData name="Kevin Desai" userId="759d0333-e80f-43e9-9a9d-29343a9d66ae" providerId="ADAL" clId="{FE1647F8-6B3D-494C-8831-C333974C48BC}" dt="2020-09-21T02:59:27.962" v="275" actId="478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4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8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9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1T03:10:01.161" v="1101" actId="1076"/>
          <ac:spMkLst>
            <pc:docMk/>
            <pc:sldMk cId="0" sldId="266"/>
            <ac:spMk id="262" creationId="{00000000-0000-0000-0000-000000000000}"/>
          </ac:spMkLst>
        </pc:sp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1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2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3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5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6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7" creationId="{00000000-0000-0000-0000-000000000000}"/>
          </ac:cxnSpMkLst>
        </pc:cxnChg>
      </pc:sldChg>
      <pc:sldChg chg="del">
        <pc:chgData name="Kevin Desai" userId="759d0333-e80f-43e9-9a9d-29343a9d66ae" providerId="ADAL" clId="{FE1647F8-6B3D-494C-8831-C333974C48BC}" dt="2020-09-21T02:54:57.692" v="203" actId="47"/>
        <pc:sldMkLst>
          <pc:docMk/>
          <pc:sldMk cId="0" sldId="267"/>
        </pc:sldMkLst>
      </pc:sldChg>
      <pc:sldChg chg="addSp delSp del mod">
        <pc:chgData name="Kevin Desai" userId="759d0333-e80f-43e9-9a9d-29343a9d66ae" providerId="ADAL" clId="{FE1647F8-6B3D-494C-8831-C333974C48BC}" dt="2020-09-21T02:54:58.151" v="204" actId="47"/>
        <pc:sldMkLst>
          <pc:docMk/>
          <pc:sldMk cId="0" sldId="268"/>
        </pc:sldMkLst>
        <pc:spChg chg="add del">
          <ac:chgData name="Kevin Desai" userId="759d0333-e80f-43e9-9a9d-29343a9d66ae" providerId="ADAL" clId="{FE1647F8-6B3D-494C-8831-C333974C48BC}" dt="2020-09-21T02:53:26.739" v="32" actId="478"/>
          <ac:spMkLst>
            <pc:docMk/>
            <pc:sldMk cId="0" sldId="268"/>
            <ac:spMk id="16" creationId="{49D576B2-593D-4B4C-839B-824D92C4C736}"/>
          </ac:spMkLst>
        </pc:spChg>
      </pc:sldChg>
      <pc:sldChg chg="del">
        <pc:chgData name="Kevin Desai" userId="759d0333-e80f-43e9-9a9d-29343a9d66ae" providerId="ADAL" clId="{FE1647F8-6B3D-494C-8831-C333974C48BC}" dt="2020-09-21T02:54:58.517" v="205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FE1647F8-6B3D-494C-8831-C333974C48BC}" dt="2020-09-21T02:54:58.913" v="20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FE1647F8-6B3D-494C-8831-C333974C48BC}" dt="2020-09-21T02:54:59.601" v="207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FE1647F8-6B3D-494C-8831-C333974C48BC}" dt="2020-09-21T02:55:00.060" v="208" actId="47"/>
        <pc:sldMkLst>
          <pc:docMk/>
          <pc:sldMk cId="4119225783" sldId="272"/>
        </pc:sldMkLst>
      </pc:sldChg>
      <pc:sldChg chg="del">
        <pc:chgData name="Kevin Desai" userId="759d0333-e80f-43e9-9a9d-29343a9d66ae" providerId="ADAL" clId="{FE1647F8-6B3D-494C-8831-C333974C48BC}" dt="2020-09-21T02:55:00.675" v="209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FE1647F8-6B3D-494C-8831-C333974C48BC}" dt="2020-09-21T02:55:01.574" v="21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FE1647F8-6B3D-494C-8831-C333974C48BC}" dt="2020-09-21T02:55:02.104" v="211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FE1647F8-6B3D-494C-8831-C333974C48BC}" dt="2020-09-21T02:55:02.666" v="212" actId="47"/>
        <pc:sldMkLst>
          <pc:docMk/>
          <pc:sldMk cId="2111364376" sldId="276"/>
        </pc:sldMkLst>
      </pc:sldChg>
      <pc:sldChg chg="del">
        <pc:chgData name="Kevin Desai" userId="759d0333-e80f-43e9-9a9d-29343a9d66ae" providerId="ADAL" clId="{FE1647F8-6B3D-494C-8831-C333974C48BC}" dt="2020-09-21T02:55:03.034" v="213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FE1647F8-6B3D-494C-8831-C333974C48BC}" dt="2020-09-21T02:55:03.476" v="214" actId="47"/>
        <pc:sldMkLst>
          <pc:docMk/>
          <pc:sldMk cId="451067587" sldId="278"/>
        </pc:sldMkLst>
      </pc:sldChg>
      <pc:sldChg chg="add del">
        <pc:chgData name="Kevin Desai" userId="759d0333-e80f-43e9-9a9d-29343a9d66ae" providerId="ADAL" clId="{FE1647F8-6B3D-494C-8831-C333974C48BC}" dt="2020-09-21T03:05:34.718" v="612" actId="47"/>
        <pc:sldMkLst>
          <pc:docMk/>
          <pc:sldMk cId="2530230088" sldId="279"/>
        </pc:sldMkLst>
      </pc:sldChg>
      <pc:sldChg chg="del">
        <pc:chgData name="Kevin Desai" userId="759d0333-e80f-43e9-9a9d-29343a9d66ae" providerId="ADAL" clId="{FE1647F8-6B3D-494C-8831-C333974C48BC}" dt="2020-09-21T02:55:13.903" v="217" actId="47"/>
        <pc:sldMkLst>
          <pc:docMk/>
          <pc:sldMk cId="1075486102" sldId="280"/>
        </pc:sldMkLst>
      </pc:sldChg>
      <pc:sldChg chg="del">
        <pc:chgData name="Kevin Desai" userId="759d0333-e80f-43e9-9a9d-29343a9d66ae" providerId="ADAL" clId="{FE1647F8-6B3D-494C-8831-C333974C48BC}" dt="2020-09-21T02:55:15.191" v="218" actId="47"/>
        <pc:sldMkLst>
          <pc:docMk/>
          <pc:sldMk cId="150156124" sldId="281"/>
        </pc:sldMkLst>
      </pc:sldChg>
      <pc:sldChg chg="del">
        <pc:chgData name="Kevin Desai" userId="759d0333-e80f-43e9-9a9d-29343a9d66ae" providerId="ADAL" clId="{FE1647F8-6B3D-494C-8831-C333974C48BC}" dt="2020-09-21T02:55:16.030" v="219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FE1647F8-6B3D-494C-8831-C333974C48BC}" dt="2020-09-21T02:55:16.925" v="220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FE1647F8-6B3D-494C-8831-C333974C48BC}" dt="2020-09-21T02:55:17.337" v="221" actId="47"/>
        <pc:sldMkLst>
          <pc:docMk/>
          <pc:sldMk cId="3587651601" sldId="284"/>
        </pc:sldMkLst>
      </pc:sldChg>
      <pc:sldChg chg="del">
        <pc:chgData name="Kevin Desai" userId="759d0333-e80f-43e9-9a9d-29343a9d66ae" providerId="ADAL" clId="{FE1647F8-6B3D-494C-8831-C333974C48BC}" dt="2020-09-21T02:54:57.132" v="202" actId="47"/>
        <pc:sldMkLst>
          <pc:docMk/>
          <pc:sldMk cId="3272784817" sldId="286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803144788" sldId="287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574771395" sldId="288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3916257298" sldId="289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2033557637" sldId="290"/>
        </pc:sldMkLst>
      </pc:sldChg>
      <pc:sldChg chg="modSp add del mod">
        <pc:chgData name="Kevin Desai" userId="759d0333-e80f-43e9-9a9d-29343a9d66ae" providerId="ADAL" clId="{FE1647F8-6B3D-494C-8831-C333974C48BC}" dt="2020-09-21T03:05:32.264" v="611" actId="47"/>
        <pc:sldMkLst>
          <pc:docMk/>
          <pc:sldMk cId="814356772" sldId="291"/>
        </pc:sldMkLst>
        <pc:spChg chg="mod">
          <ac:chgData name="Kevin Desai" userId="759d0333-e80f-43e9-9a9d-29343a9d66ae" providerId="ADAL" clId="{FE1647F8-6B3D-494C-8831-C333974C48BC}" dt="2020-09-21T03:00:16.962" v="287" actId="14100"/>
          <ac:spMkLst>
            <pc:docMk/>
            <pc:sldMk cId="814356772" sldId="291"/>
            <ac:spMk id="262" creationId="{00000000-0000-0000-0000-000000000000}"/>
          </ac:spMkLst>
        </pc:spChg>
      </pc:sldChg>
      <pc:sldChg chg="addSp delSp modSp add mod modAnim">
        <pc:chgData name="Kevin Desai" userId="759d0333-e80f-43e9-9a9d-29343a9d66ae" providerId="ADAL" clId="{FE1647F8-6B3D-494C-8831-C333974C48BC}" dt="2020-09-21T03:04:51.491" v="610"/>
        <pc:sldMkLst>
          <pc:docMk/>
          <pc:sldMk cId="1115100709" sldId="292"/>
        </pc:sldMkLst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2" creationId="{49EE860D-142E-4FF6-9A78-1315D2387913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3" creationId="{F34EA1BF-EF1A-4E94-9690-039EAC5F9880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5" creationId="{494AADCB-CC7C-4D5B-B5E2-BB20284FDCFC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7" creationId="{1762A71B-73E5-481B-953D-C39BD05C7794}"/>
          </ac:spMkLst>
        </pc:spChg>
        <pc:spChg chg="mod">
          <ac:chgData name="Kevin Desai" userId="759d0333-e80f-43e9-9a9d-29343a9d66ae" providerId="ADAL" clId="{FE1647F8-6B3D-494C-8831-C333974C48BC}" dt="2020-09-21T03:04:27.983" v="571" actId="14100"/>
          <ac:spMkLst>
            <pc:docMk/>
            <pc:sldMk cId="1115100709" sldId="292"/>
            <ac:spMk id="17" creationId="{162456D4-BEEE-4E15-98B1-59118CE01A5A}"/>
          </ac:spMkLst>
        </pc:spChg>
        <pc:spChg chg="del">
          <ac:chgData name="Kevin Desai" userId="759d0333-e80f-43e9-9a9d-29343a9d66ae" providerId="ADAL" clId="{FE1647F8-6B3D-494C-8831-C333974C48BC}" dt="2020-09-21T03:01:25.204" v="473" actId="478"/>
          <ac:spMkLst>
            <pc:docMk/>
            <pc:sldMk cId="1115100709" sldId="292"/>
            <ac:spMk id="262" creationId="{00000000-0000-0000-0000-000000000000}"/>
          </ac:spMkLst>
        </pc:spChg>
      </pc:sldChg>
      <pc:sldChg chg="addSp delSp modSp add mod ord delAnim modAnim">
        <pc:chgData name="Kevin Desai" userId="759d0333-e80f-43e9-9a9d-29343a9d66ae" providerId="ADAL" clId="{FE1647F8-6B3D-494C-8831-C333974C48BC}" dt="2020-09-21T03:14:32.761" v="1259" actId="20577"/>
        <pc:sldMkLst>
          <pc:docMk/>
          <pc:sldMk cId="2518220337" sldId="293"/>
        </pc:sldMkLst>
        <pc:spChg chg="add 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4" creationId="{B54474AD-E9B6-41F9-9A98-E16FA5C96446}"/>
          </ac:spMkLst>
        </pc:spChg>
        <pc:spChg chg="add mod">
          <ac:chgData name="Kevin Desai" userId="759d0333-e80f-43e9-9a9d-29343a9d66ae" providerId="ADAL" clId="{FE1647F8-6B3D-494C-8831-C333974C48BC}" dt="2020-09-21T03:13:49.036" v="1236" actId="14100"/>
          <ac:spMkLst>
            <pc:docMk/>
            <pc:sldMk cId="2518220337" sldId="293"/>
            <ac:spMk id="5" creationId="{120AE023-E7E4-4A5E-B44F-86F6ADE05F21}"/>
          </ac:spMkLst>
        </pc:spChg>
        <pc:spChg chg="add mod">
          <ac:chgData name="Kevin Desai" userId="759d0333-e80f-43e9-9a9d-29343a9d66ae" providerId="ADAL" clId="{FE1647F8-6B3D-494C-8831-C333974C48BC}" dt="2020-09-21T03:13:15.197" v="1224" actId="1076"/>
          <ac:spMkLst>
            <pc:docMk/>
            <pc:sldMk cId="2518220337" sldId="293"/>
            <ac:spMk id="6" creationId="{7C73D472-0FC1-476B-9AAE-A7C6CCE00E30}"/>
          </ac:spMkLst>
        </pc:spChg>
        <pc:spChg chg="add mod">
          <ac:chgData name="Kevin Desai" userId="759d0333-e80f-43e9-9a9d-29343a9d66ae" providerId="ADAL" clId="{FE1647F8-6B3D-494C-8831-C333974C48BC}" dt="2020-09-21T03:13:38.467" v="1235" actId="1076"/>
          <ac:spMkLst>
            <pc:docMk/>
            <pc:sldMk cId="2518220337" sldId="293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4:32.761" v="1259" actId="20577"/>
          <ac:spMkLst>
            <pc:docMk/>
            <pc:sldMk cId="2518220337" sldId="293"/>
            <ac:spMk id="17" creationId="{162456D4-BEEE-4E15-98B1-59118CE01A5A}"/>
          </ac:spMkLst>
        </pc:spChg>
        <pc:spChg chg="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262" creationId="{00000000-0000-0000-0000-000000000000}"/>
          </ac:spMkLst>
        </pc:spChg>
      </pc:sldChg>
      <pc:sldChg chg="delSp modSp add mod delAnim modAnim">
        <pc:chgData name="Kevin Desai" userId="759d0333-e80f-43e9-9a9d-29343a9d66ae" providerId="ADAL" clId="{FE1647F8-6B3D-494C-8831-C333974C48BC}" dt="2020-09-21T03:19:38.801" v="1572" actId="1076"/>
        <pc:sldMkLst>
          <pc:docMk/>
          <pc:sldMk cId="784637395" sldId="294"/>
        </pc:sldMkLst>
        <pc:spChg chg="mod">
          <ac:chgData name="Kevin Desai" userId="759d0333-e80f-43e9-9a9d-29343a9d66ae" providerId="ADAL" clId="{FE1647F8-6B3D-494C-8831-C333974C48BC}" dt="2020-09-21T03:19:38.801" v="1572" actId="1076"/>
          <ac:spMkLst>
            <pc:docMk/>
            <pc:sldMk cId="784637395" sldId="294"/>
            <ac:spMk id="5" creationId="{120AE023-E7E4-4A5E-B44F-86F6ADE05F21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6" creationId="{7C73D472-0FC1-476B-9AAE-A7C6CCE00E30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9:16.835" v="1565" actId="14100"/>
          <ac:spMkLst>
            <pc:docMk/>
            <pc:sldMk cId="784637395" sldId="294"/>
            <ac:spMk id="17" creationId="{162456D4-BEEE-4E15-98B1-59118CE01A5A}"/>
          </ac:spMkLst>
        </pc:spChg>
      </pc:sldChg>
      <pc:sldChg chg="modSp add mod">
        <pc:chgData name="Kevin Desai" userId="759d0333-e80f-43e9-9a9d-29343a9d66ae" providerId="ADAL" clId="{FE1647F8-6B3D-494C-8831-C333974C48BC}" dt="2020-09-21T03:19:57.511" v="1587" actId="20577"/>
        <pc:sldMkLst>
          <pc:docMk/>
          <pc:sldMk cId="1454722870" sldId="295"/>
        </pc:sldMkLst>
        <pc:spChg chg="mod">
          <ac:chgData name="Kevin Desai" userId="759d0333-e80f-43e9-9a9d-29343a9d66ae" providerId="ADAL" clId="{FE1647F8-6B3D-494C-8831-C333974C48BC}" dt="2020-09-21T03:19:57.511" v="1587" actId="20577"/>
          <ac:spMkLst>
            <pc:docMk/>
            <pc:sldMk cId="1454722870" sldId="295"/>
            <ac:spMk id="5" creationId="{120AE023-E7E4-4A5E-B44F-86F6ADE05F21}"/>
          </ac:spMkLst>
        </pc:spChg>
        <pc:spChg chg="mod">
          <ac:chgData name="Kevin Desai" userId="759d0333-e80f-43e9-9a9d-29343a9d66ae" providerId="ADAL" clId="{FE1647F8-6B3D-494C-8831-C333974C48BC}" dt="2020-09-21T03:19:52.045" v="1579" actId="20577"/>
          <ac:spMkLst>
            <pc:docMk/>
            <pc:sldMk cId="1454722870" sldId="295"/>
            <ac:spMk id="17" creationId="{162456D4-BEEE-4E15-98B1-59118CE01A5A}"/>
          </ac:spMkLst>
        </pc:spChg>
      </pc:sldChg>
      <pc:sldMasterChg chg="delSldLayout">
        <pc:chgData name="Kevin Desai" userId="759d0333-e80f-43e9-9a9d-29343a9d66ae" providerId="ADAL" clId="{FE1647F8-6B3D-494C-8831-C333974C48BC}" dt="2020-09-21T03:20:14.656" v="158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FE1647F8-6B3D-494C-8831-C333974C48BC}" dt="2020-09-21T03:20:14.656" v="1588" actId="47"/>
          <pc:sldLayoutMkLst>
            <pc:docMk/>
            <pc:sldMasterMk cId="0" sldId="2147483660"/>
            <pc:sldLayoutMk cId="0" sldId="2147483658"/>
          </pc:sldLayoutMkLst>
        </pc:sldLayoutChg>
        <pc:sldLayoutChg chg="del">
          <pc:chgData name="Kevin Desai" userId="759d0333-e80f-43e9-9a9d-29343a9d66ae" providerId="ADAL" clId="{FE1647F8-6B3D-494C-8831-C333974C48BC}" dt="2020-09-21T02:51:55.907" v="14" actId="47"/>
          <pc:sldLayoutMkLst>
            <pc:docMk/>
            <pc:sldMasterMk cId="0" sldId="2147483660"/>
            <pc:sldLayoutMk cId="1029641124" sldId="2147483661"/>
          </pc:sldLayoutMkLst>
        </pc:sldLayoutChg>
        <pc:sldLayoutChg chg="del">
          <pc:chgData name="Kevin Desai" userId="759d0333-e80f-43e9-9a9d-29343a9d66ae" providerId="ADAL" clId="{FE1647F8-6B3D-494C-8831-C333974C48BC}" dt="2020-09-21T02:55:17.337" v="221" actId="47"/>
          <pc:sldLayoutMkLst>
            <pc:docMk/>
            <pc:sldMasterMk cId="0" sldId="2147483660"/>
            <pc:sldLayoutMk cId="3829053442" sldId="2147483662"/>
          </pc:sldLayoutMkLst>
        </pc:sldLayoutChg>
      </pc:sldMasterChg>
    </pc:docChg>
  </pc:docChgLst>
  <pc:docChgLst>
    <pc:chgData name="Kevin Desai" userId="759d0333-e80f-43e9-9a9d-29343a9d66ae" providerId="ADAL" clId="{430D10DA-BDFA-49CA-9354-0BF88D5102A3}"/>
    <pc:docChg chg="custSel delSld modSld">
      <pc:chgData name="Kevin Desai" userId="759d0333-e80f-43e9-9a9d-29343a9d66ae" providerId="ADAL" clId="{430D10DA-BDFA-49CA-9354-0BF88D5102A3}" dt="2020-08-21T16:39:53.936" v="202" actId="14100"/>
      <pc:docMkLst>
        <pc:docMk/>
      </pc:docMkLst>
      <pc:sldChg chg="modSp mod">
        <pc:chgData name="Kevin Desai" userId="759d0333-e80f-43e9-9a9d-29343a9d66ae" providerId="ADAL" clId="{430D10DA-BDFA-49CA-9354-0BF88D5102A3}" dt="2020-08-21T16:12:50.780" v="8" actId="20577"/>
        <pc:sldMkLst>
          <pc:docMk/>
          <pc:sldMk cId="0" sldId="256"/>
        </pc:sldMkLst>
        <pc:spChg chg="mod">
          <ac:chgData name="Kevin Desai" userId="759d0333-e80f-43e9-9a9d-29343a9d66ae" providerId="ADAL" clId="{430D10DA-BDFA-49CA-9354-0BF88D5102A3}" dt="2020-08-21T16:12:50.780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3:33.461" v="13" actId="1076"/>
        <pc:sldMkLst>
          <pc:docMk/>
          <pc:sldMk cId="0" sldId="257"/>
        </pc:sldMkLst>
        <pc:spChg chg="mod">
          <ac:chgData name="Kevin Desai" userId="759d0333-e80f-43e9-9a9d-29343a9d66ae" providerId="ADAL" clId="{430D10DA-BDFA-49CA-9354-0BF88D5102A3}" dt="2020-08-21T16:13:33.461" v="13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3:31.229" v="12" actId="1076"/>
          <ac:spMkLst>
            <pc:docMk/>
            <pc:sldMk cId="0" sldId="257"/>
            <ac:spMk id="70" creationId="{00000000-0000-0000-0000-000000000000}"/>
          </ac:spMkLst>
        </pc:spChg>
      </pc:sldChg>
      <pc:sldChg chg="delSp modSp mod">
        <pc:chgData name="Kevin Desai" userId="759d0333-e80f-43e9-9a9d-29343a9d66ae" providerId="ADAL" clId="{430D10DA-BDFA-49CA-9354-0BF88D5102A3}" dt="2020-08-21T16:14:17.545" v="15" actId="478"/>
        <pc:sldMkLst>
          <pc:docMk/>
          <pc:sldMk cId="0" sldId="258"/>
        </pc:sldMkLst>
        <pc:spChg chg="mod">
          <ac:chgData name="Kevin Desai" userId="759d0333-e80f-43e9-9a9d-29343a9d66ae" providerId="ADAL" clId="{430D10DA-BDFA-49CA-9354-0BF88D5102A3}" dt="2020-08-21T16:14:09.606" v="14" actId="113"/>
          <ac:spMkLst>
            <pc:docMk/>
            <pc:sldMk cId="0" sldId="258"/>
            <ac:spMk id="76" creationId="{00000000-0000-0000-0000-000000000000}"/>
          </ac:spMkLst>
        </pc:spChg>
        <pc:spChg chg="del">
          <ac:chgData name="Kevin Desai" userId="759d0333-e80f-43e9-9a9d-29343a9d66ae" providerId="ADAL" clId="{430D10DA-BDFA-49CA-9354-0BF88D5102A3}" dt="2020-08-21T16:14:17.545" v="15" actId="478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11.949" v="28" actId="1076"/>
        <pc:sldMkLst>
          <pc:docMk/>
          <pc:sldMk cId="0" sldId="259"/>
        </pc:sldMkLst>
        <pc:spChg chg="mod">
          <ac:chgData name="Kevin Desai" userId="759d0333-e80f-43e9-9a9d-29343a9d66ae" providerId="ADAL" clId="{430D10DA-BDFA-49CA-9354-0BF88D5102A3}" dt="2020-08-21T16:15:11.949" v="28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06.479" v="27" actId="1076"/>
          <ac:spMkLst>
            <pc:docMk/>
            <pc:sldMk cId="0" sldId="259"/>
            <ac:spMk id="86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50.200" v="41" actId="1076"/>
        <pc:sldMkLst>
          <pc:docMk/>
          <pc:sldMk cId="0" sldId="260"/>
        </pc:sldMkLst>
        <pc:spChg chg="mod">
          <ac:chgData name="Kevin Desai" userId="759d0333-e80f-43e9-9a9d-29343a9d66ae" providerId="ADAL" clId="{430D10DA-BDFA-49CA-9354-0BF88D5102A3}" dt="2020-08-21T16:15:19.687" v="35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50.200" v="41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6:20.283" v="45" actId="1076"/>
        <pc:sldMkLst>
          <pc:docMk/>
          <pc:sldMk cId="0" sldId="261"/>
        </pc:sldMkLst>
        <pc:spChg chg="mod">
          <ac:chgData name="Kevin Desai" userId="759d0333-e80f-43e9-9a9d-29343a9d66ae" providerId="ADAL" clId="{430D10DA-BDFA-49CA-9354-0BF88D5102A3}" dt="2020-08-21T16:16:20.283" v="45" actId="1076"/>
          <ac:spMkLst>
            <pc:docMk/>
            <pc:sldMk cId="0" sldId="261"/>
            <ac:spMk id="100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17.139" v="56" actId="1076"/>
        <pc:sldMkLst>
          <pc:docMk/>
          <pc:sldMk cId="0" sldId="262"/>
        </pc:sldMkLst>
        <pc:spChg chg="mod">
          <ac:chgData name="Kevin Desai" userId="759d0333-e80f-43e9-9a9d-29343a9d66ae" providerId="ADAL" clId="{430D10DA-BDFA-49CA-9354-0BF88D5102A3}" dt="2020-08-21T16:17:14.115" v="55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7:17.139" v="56" actId="1076"/>
          <ac:spMkLst>
            <pc:docMk/>
            <pc:sldMk cId="0" sldId="262"/>
            <ac:spMk id="107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35.818" v="64" actId="1076"/>
        <pc:sldMkLst>
          <pc:docMk/>
          <pc:sldMk cId="0" sldId="263"/>
        </pc:sldMkLst>
        <pc:spChg chg="mod">
          <ac:chgData name="Kevin Desai" userId="759d0333-e80f-43e9-9a9d-29343a9d66ae" providerId="ADAL" clId="{430D10DA-BDFA-49CA-9354-0BF88D5102A3}" dt="2020-08-21T16:17:35.818" v="64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 del mod">
        <pc:chgData name="Kevin Desai" userId="759d0333-e80f-43e9-9a9d-29343a9d66ae" providerId="ADAL" clId="{430D10DA-BDFA-49CA-9354-0BF88D5102A3}" dt="2020-08-21T16:18:05.054" v="71" actId="47"/>
        <pc:sldMkLst>
          <pc:docMk/>
          <pc:sldMk cId="0" sldId="264"/>
        </pc:sldMkLst>
        <pc:spChg chg="mod">
          <ac:chgData name="Kevin Desai" userId="759d0333-e80f-43e9-9a9d-29343a9d66ae" providerId="ADAL" clId="{430D10DA-BDFA-49CA-9354-0BF88D5102A3}" dt="2020-08-21T16:17:58.554" v="70" actId="1076"/>
          <ac:spMkLst>
            <pc:docMk/>
            <pc:sldMk cId="0" sldId="264"/>
            <ac:spMk id="12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9:41.394" v="96" actId="1076"/>
        <pc:sldMkLst>
          <pc:docMk/>
          <pc:sldMk cId="0" sldId="265"/>
        </pc:sldMkLst>
        <pc:spChg chg="mod">
          <ac:chgData name="Kevin Desai" userId="759d0333-e80f-43e9-9a9d-29343a9d66ae" providerId="ADAL" clId="{430D10DA-BDFA-49CA-9354-0BF88D5102A3}" dt="2020-08-21T16:19:21.386" v="89" actId="1076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9:41.394" v="96" actId="1076"/>
          <ac:spMkLst>
            <pc:docMk/>
            <pc:sldMk cId="0" sldId="265"/>
            <ac:spMk id="12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1:05.633" v="106" actId="20577"/>
        <pc:sldMkLst>
          <pc:docMk/>
          <pc:sldMk cId="0" sldId="266"/>
        </pc:sldMkLst>
        <pc:spChg chg="mod">
          <ac:chgData name="Kevin Desai" userId="759d0333-e80f-43e9-9a9d-29343a9d66ae" providerId="ADAL" clId="{430D10DA-BDFA-49CA-9354-0BF88D5102A3}" dt="2020-08-21T16:31:05.633" v="106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0:29.600" v="97" actId="1076"/>
          <ac:spMkLst>
            <pc:docMk/>
            <pc:sldMk cId="0" sldId="266"/>
            <ac:spMk id="135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6:19.663" v="123" actId="20577"/>
        <pc:sldMkLst>
          <pc:docMk/>
          <pc:sldMk cId="0" sldId="267"/>
        </pc:sldMkLst>
        <pc:spChg chg="mod">
          <ac:chgData name="Kevin Desai" userId="759d0333-e80f-43e9-9a9d-29343a9d66ae" providerId="ADAL" clId="{430D10DA-BDFA-49CA-9354-0BF88D5102A3}" dt="2020-08-21T16:35:15.779" v="113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5:21.940" v="114" actId="1076"/>
          <ac:spMkLst>
            <pc:docMk/>
            <pc:sldMk cId="0" sldId="267"/>
            <ac:spMk id="14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19.663" v="123" actId="20577"/>
          <ac:spMkLst>
            <pc:docMk/>
            <pc:sldMk cId="0" sldId="267"/>
            <ac:spMk id="14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7:23.139" v="148" actId="20577"/>
        <pc:sldMkLst>
          <pc:docMk/>
          <pc:sldMk cId="0" sldId="268"/>
        </pc:sldMkLst>
        <pc:spChg chg="mod">
          <ac:chgData name="Kevin Desai" userId="759d0333-e80f-43e9-9a9d-29343a9d66ae" providerId="ADAL" clId="{430D10DA-BDFA-49CA-9354-0BF88D5102A3}" dt="2020-08-21T16:37:23.139" v="148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57.878" v="134" actId="1076"/>
          <ac:spMkLst>
            <pc:docMk/>
            <pc:sldMk cId="0" sldId="268"/>
            <ac:spMk id="150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7:06.086" v="137" actId="1076"/>
          <ac:spMkLst>
            <pc:docMk/>
            <pc:sldMk cId="0" sldId="268"/>
            <ac:spMk id="15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9:53.936" v="202" actId="14100"/>
        <pc:sldMkLst>
          <pc:docMk/>
          <pc:sldMk cId="0" sldId="269"/>
        </pc:sldMkLst>
        <pc:spChg chg="mod">
          <ac:chgData name="Kevin Desai" userId="759d0333-e80f-43e9-9a9d-29343a9d66ae" providerId="ADAL" clId="{430D10DA-BDFA-49CA-9354-0BF88D5102A3}" dt="2020-08-21T16:38:24.479" v="163" actId="113"/>
          <ac:spMkLst>
            <pc:docMk/>
            <pc:sldMk cId="0" sldId="269"/>
            <ac:spMk id="15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22.195" v="199" actId="1076"/>
          <ac:spMkLst>
            <pc:docMk/>
            <pc:sldMk cId="0" sldId="269"/>
            <ac:spMk id="158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53.936" v="202" actId="14100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Kevin Desai" userId="759d0333-e80f-43e9-9a9d-29343a9d66ae" providerId="ADAL" clId="{430D10DA-BDFA-49CA-9354-0BF88D5102A3}" dt="2020-08-21T16:39:49.393" v="201" actId="47"/>
        <pc:sldMkLst>
          <pc:docMk/>
          <pc:sldMk cId="0" sldId="270"/>
        </pc:sldMkLst>
      </pc:sldChg>
    </pc:docChg>
  </pc:docChgLst>
  <pc:docChgLst>
    <pc:chgData name="Kevin Desai" userId="759d0333-e80f-43e9-9a9d-29343a9d66ae" providerId="ADAL" clId="{596E986C-8A9D-4B9A-8955-5DB992425F65}"/>
    <pc:docChg chg="undo redo custSel addSld delSld modSld">
      <pc:chgData name="Kevin Desai" userId="759d0333-e80f-43e9-9a9d-29343a9d66ae" providerId="ADAL" clId="{596E986C-8A9D-4B9A-8955-5DB992425F65}" dt="2020-11-18T15:52:28.217" v="383" actId="1076"/>
      <pc:docMkLst>
        <pc:docMk/>
      </pc:docMkLst>
      <pc:sldChg chg="modSp mod">
        <pc:chgData name="Kevin Desai" userId="759d0333-e80f-43e9-9a9d-29343a9d66ae" providerId="ADAL" clId="{596E986C-8A9D-4B9A-8955-5DB992425F65}" dt="2020-11-06T18:20:23.206" v="66" actId="20577"/>
        <pc:sldMkLst>
          <pc:docMk/>
          <pc:sldMk cId="0" sldId="256"/>
        </pc:sldMkLst>
        <pc:spChg chg="mod">
          <ac:chgData name="Kevin Desai" userId="759d0333-e80f-43e9-9a9d-29343a9d66ae" providerId="ADAL" clId="{596E986C-8A9D-4B9A-8955-5DB992425F65}" dt="2020-11-06T18:20:23.206" v="66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Sp delSp modSp add mod">
        <pc:chgData name="Kevin Desai" userId="759d0333-e80f-43e9-9a9d-29343a9d66ae" providerId="ADAL" clId="{596E986C-8A9D-4B9A-8955-5DB992425F65}" dt="2020-11-06T18:27:17.847" v="134" actId="14100"/>
        <pc:sldMkLst>
          <pc:docMk/>
          <pc:sldMk cId="0" sldId="263"/>
        </pc:sldMkLst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24" creationId="{5EB60C13-467D-4666-B719-709D856A496C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26" creationId="{74575959-1850-478E-97E1-3E11C868BF91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27" creationId="{0CDC569A-7452-4129-92FF-41464518350C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29" creationId="{65E55190-EF9F-4DA8-9E64-271EC13A72DF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32" creationId="{BD668A37-5FFC-413B-8BED-855B59FF0593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34" creationId="{0C5657E3-35D6-4E01-B492-224612DF575D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35" creationId="{7557A44E-BBC9-4620-B164-8D6B44198F70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37" creationId="{603C1F0C-BBB3-4057-9BA5-13ED4FD95086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40" creationId="{E4A2137F-8275-4D72-888A-01855600E9E7}"/>
          </ac:spMkLst>
        </pc:spChg>
        <pc:spChg chg="add mod">
          <ac:chgData name="Kevin Desai" userId="759d0333-e80f-43e9-9a9d-29343a9d66ae" providerId="ADAL" clId="{596E986C-8A9D-4B9A-8955-5DB992425F65}" dt="2020-11-06T18:27:17.847" v="134" actId="14100"/>
          <ac:spMkLst>
            <pc:docMk/>
            <pc:sldMk cId="0" sldId="263"/>
            <ac:spMk id="42" creationId="{EB125A8E-83F7-4746-AC27-C803404B3F2A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46" creationId="{2E986576-CAD9-41B8-81DF-621355460619}"/>
          </ac:spMkLst>
        </pc:spChg>
        <pc:spChg chg="mod">
          <ac:chgData name="Kevin Desai" userId="759d0333-e80f-43e9-9a9d-29343a9d66ae" providerId="ADAL" clId="{596E986C-8A9D-4B9A-8955-5DB992425F65}" dt="2020-11-06T18:22:20.084" v="68" actId="20577"/>
          <ac:spMkLst>
            <pc:docMk/>
            <pc:sldMk cId="0" sldId="263"/>
            <ac:spMk id="217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18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0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1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3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6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8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9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31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34" creationId="{00000000-0000-0000-0000-000000000000}"/>
          </ac:spMkLst>
        </pc:spChg>
        <pc:spChg chg="del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36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37" creationId="{00000000-0000-0000-0000-000000000000}"/>
          </ac:spMkLst>
        </pc:sp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25" creationId="{1C588D8F-E4A0-4869-BBAD-BF74013A0860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28" creationId="{B3242AEC-D2BA-48D8-9DF3-C91B4B49BD7E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0" creationId="{985AE3E2-9E74-4653-BE85-CF0E1EB86E2A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1" creationId="{461F07C4-BAFE-41E1-8298-C5C0FDD8E8B8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3" creationId="{8B17D311-6752-45EC-A86F-56B39219CFE5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6" creationId="{D7187B67-BB55-4D0D-B543-E136248C4FFF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8" creationId="{C1A31ED2-91D6-4469-ADFF-9F06F2615BF8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9" creationId="{84104859-46A5-4676-90DE-3AB01C8BD25C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41" creationId="{B44059C7-A94B-4B0C-9169-6FD8B8CDD212}"/>
          </ac:cxnSpMkLst>
        </pc:cxnChg>
        <pc:cxnChg chg="add del mod">
          <ac:chgData name="Kevin Desai" userId="759d0333-e80f-43e9-9a9d-29343a9d66ae" providerId="ADAL" clId="{596E986C-8A9D-4B9A-8955-5DB992425F65}" dt="2020-11-06T18:26:57.162" v="129" actId="478"/>
          <ac:cxnSpMkLst>
            <pc:docMk/>
            <pc:sldMk cId="0" sldId="263"/>
            <ac:cxnSpMk id="43" creationId="{02A0A9AD-C8F4-4429-BD0B-E0C89F5573B1}"/>
          </ac:cxnSpMkLst>
        </pc:cxnChg>
        <pc:cxnChg chg="add del mod">
          <ac:chgData name="Kevin Desai" userId="759d0333-e80f-43e9-9a9d-29343a9d66ae" providerId="ADAL" clId="{596E986C-8A9D-4B9A-8955-5DB992425F65}" dt="2020-11-06T18:26:57.162" v="129" actId="478"/>
          <ac:cxnSpMkLst>
            <pc:docMk/>
            <pc:sldMk cId="0" sldId="263"/>
            <ac:cxnSpMk id="44" creationId="{4FFD454D-87D5-499C-AD7B-D54CE62BB4FD}"/>
          </ac:cxnSpMkLst>
        </pc:cxnChg>
        <pc:cxnChg chg="add del mod">
          <ac:chgData name="Kevin Desai" userId="759d0333-e80f-43e9-9a9d-29343a9d66ae" providerId="ADAL" clId="{596E986C-8A9D-4B9A-8955-5DB992425F65}" dt="2020-11-06T18:26:57.162" v="129" actId="478"/>
          <ac:cxnSpMkLst>
            <pc:docMk/>
            <pc:sldMk cId="0" sldId="263"/>
            <ac:cxnSpMk id="45" creationId="{B58A9A61-DE2A-4751-912E-458CEB25806F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19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22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24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25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27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30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32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33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35" creationId="{00000000-0000-0000-0000-000000000000}"/>
          </ac:cxnSpMkLst>
        </pc:cxnChg>
      </pc:sldChg>
      <pc:sldChg chg="modSp add mod">
        <pc:chgData name="Kevin Desai" userId="759d0333-e80f-43e9-9a9d-29343a9d66ae" providerId="ADAL" clId="{596E986C-8A9D-4B9A-8955-5DB992425F65}" dt="2020-11-18T15:52:28.217" v="383" actId="1076"/>
        <pc:sldMkLst>
          <pc:docMk/>
          <pc:sldMk cId="0" sldId="264"/>
        </pc:sldMkLst>
        <pc:spChg chg="mod">
          <ac:chgData name="Kevin Desai" userId="759d0333-e80f-43e9-9a9d-29343a9d66ae" providerId="ADAL" clId="{596E986C-8A9D-4B9A-8955-5DB992425F65}" dt="2020-11-06T18:22:34.506" v="71" actId="33524"/>
          <ac:spMkLst>
            <pc:docMk/>
            <pc:sldMk cId="0" sldId="264"/>
            <ac:spMk id="243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18T15:52:28.217" v="383" actId="1076"/>
          <ac:spMkLst>
            <pc:docMk/>
            <pc:sldMk cId="0" sldId="264"/>
            <ac:spMk id="247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18:27:13.744" v="133" actId="14100"/>
          <ac:spMkLst>
            <pc:docMk/>
            <pc:sldMk cId="0" sldId="264"/>
            <ac:spMk id="262" creationId="{00000000-0000-0000-0000-000000000000}"/>
          </ac:spMkLst>
        </pc:spChg>
        <pc:cxnChg chg="mod">
          <ac:chgData name="Kevin Desai" userId="759d0333-e80f-43e9-9a9d-29343a9d66ae" providerId="ADAL" clId="{596E986C-8A9D-4B9A-8955-5DB992425F65}" dt="2020-11-18T15:52:28.217" v="383" actId="1076"/>
          <ac:cxnSpMkLst>
            <pc:docMk/>
            <pc:sldMk cId="0" sldId="264"/>
            <ac:cxnSpMk id="248" creationId="{00000000-0000-0000-0000-000000000000}"/>
          </ac:cxnSpMkLst>
        </pc:cxnChg>
        <pc:cxnChg chg="mod">
          <ac:chgData name="Kevin Desai" userId="759d0333-e80f-43e9-9a9d-29343a9d66ae" providerId="ADAL" clId="{596E986C-8A9D-4B9A-8955-5DB992425F65}" dt="2020-11-18T15:52:28.217" v="383" actId="1076"/>
          <ac:cxnSpMkLst>
            <pc:docMk/>
            <pc:sldMk cId="0" sldId="264"/>
            <ac:cxnSpMk id="250" creationId="{00000000-0000-0000-0000-000000000000}"/>
          </ac:cxnSpMkLst>
        </pc:cxnChg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2111364376" sldId="276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3978052138" sldId="277"/>
        </pc:sldMkLst>
      </pc:sldChg>
      <pc:sldChg chg="addSp modSp add mod modAnim">
        <pc:chgData name="Kevin Desai" userId="759d0333-e80f-43e9-9a9d-29343a9d66ae" providerId="ADAL" clId="{596E986C-8A9D-4B9A-8955-5DB992425F65}" dt="2020-11-06T23:03:08.218" v="264"/>
        <pc:sldMkLst>
          <pc:docMk/>
          <pc:sldMk cId="0" sldId="278"/>
        </pc:sldMkLst>
        <pc:spChg chg="add mod">
          <ac:chgData name="Kevin Desai" userId="759d0333-e80f-43e9-9a9d-29343a9d66ae" providerId="ADAL" clId="{596E986C-8A9D-4B9A-8955-5DB992425F65}" dt="2020-11-06T23:02:50.518" v="261" actId="1076"/>
          <ac:spMkLst>
            <pc:docMk/>
            <pc:sldMk cId="0" sldId="278"/>
            <ac:spMk id="2" creationId="{B6093D1C-90F3-4366-A5F1-ED58DFE5F2E5}"/>
          </ac:spMkLst>
        </pc:spChg>
        <pc:spChg chg="mod">
          <ac:chgData name="Kevin Desai" userId="759d0333-e80f-43e9-9a9d-29343a9d66ae" providerId="ADAL" clId="{596E986C-8A9D-4B9A-8955-5DB992425F65}" dt="2020-11-06T18:33:12.723" v="219" actId="20577"/>
          <ac:spMkLst>
            <pc:docMk/>
            <pc:sldMk cId="0" sldId="278"/>
            <ac:spMk id="460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23:02:55.158" v="262" actId="1076"/>
          <ac:spMkLst>
            <pc:docMk/>
            <pc:sldMk cId="0" sldId="278"/>
            <ac:spMk id="462" creationId="{00000000-0000-0000-0000-000000000000}"/>
          </ac:spMkLst>
        </pc:spChg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451067587" sldId="278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2530230088" sldId="279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1075486102" sldId="280"/>
        </pc:sldMkLst>
      </pc:sldChg>
      <pc:sldChg chg="addSp delSp modSp add mod">
        <pc:chgData name="Kevin Desai" userId="759d0333-e80f-43e9-9a9d-29343a9d66ae" providerId="ADAL" clId="{596E986C-8A9D-4B9A-8955-5DB992425F65}" dt="2020-11-06T21:43:23.711" v="259" actId="20577"/>
        <pc:sldMkLst>
          <pc:docMk/>
          <pc:sldMk cId="1870896601" sldId="280"/>
        </pc:sldMkLst>
        <pc:spChg chg="add del mod">
          <ac:chgData name="Kevin Desai" userId="759d0333-e80f-43e9-9a9d-29343a9d66ae" providerId="ADAL" clId="{596E986C-8A9D-4B9A-8955-5DB992425F65}" dt="2020-11-06T18:23:28.890" v="74" actId="478"/>
          <ac:spMkLst>
            <pc:docMk/>
            <pc:sldMk cId="1870896601" sldId="280"/>
            <ac:spMk id="3" creationId="{72EE059D-A035-4723-A984-9645FF532F35}"/>
          </ac:spMkLst>
        </pc:spChg>
        <pc:spChg chg="add mod">
          <ac:chgData name="Kevin Desai" userId="759d0333-e80f-43e9-9a9d-29343a9d66ae" providerId="ADAL" clId="{596E986C-8A9D-4B9A-8955-5DB992425F65}" dt="2020-11-06T18:25:51.159" v="107" actId="1076"/>
          <ac:spMkLst>
            <pc:docMk/>
            <pc:sldMk cId="1870896601" sldId="280"/>
            <ac:spMk id="4" creationId="{524B7035-2EDD-4F88-87BA-02582E34EC67}"/>
          </ac:spMkLst>
        </pc:spChg>
        <pc:spChg chg="add mod">
          <ac:chgData name="Kevin Desai" userId="759d0333-e80f-43e9-9a9d-29343a9d66ae" providerId="ADAL" clId="{596E986C-8A9D-4B9A-8955-5DB992425F65}" dt="2020-11-06T18:23:29.767" v="75"/>
          <ac:spMkLst>
            <pc:docMk/>
            <pc:sldMk cId="1870896601" sldId="280"/>
            <ac:spMk id="6" creationId="{E17146EC-1F49-4C55-BCB8-B46E873420E4}"/>
          </ac:spMkLst>
        </pc:spChg>
        <pc:spChg chg="del">
          <ac:chgData name="Kevin Desai" userId="759d0333-e80f-43e9-9a9d-29343a9d66ae" providerId="ADAL" clId="{596E986C-8A9D-4B9A-8955-5DB992425F65}" dt="2020-11-06T18:23:27.402" v="73" actId="478"/>
          <ac:spMkLst>
            <pc:docMk/>
            <pc:sldMk cId="1870896601" sldId="280"/>
            <ac:spMk id="460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21:43:23.711" v="259" actId="20577"/>
          <ac:spMkLst>
            <pc:docMk/>
            <pc:sldMk cId="1870896601" sldId="280"/>
            <ac:spMk id="462" creationId="{00000000-0000-0000-0000-000000000000}"/>
          </ac:spMkLst>
        </pc:spChg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150156124" sldId="281"/>
        </pc:sldMkLst>
      </pc:sldChg>
      <pc:sldChg chg="modSp add mod">
        <pc:chgData name="Kevin Desai" userId="759d0333-e80f-43e9-9a9d-29343a9d66ae" providerId="ADAL" clId="{596E986C-8A9D-4B9A-8955-5DB992425F65}" dt="2020-11-06T21:42:34.338" v="230" actId="20577"/>
        <pc:sldMkLst>
          <pc:docMk/>
          <pc:sldMk cId="3819308959" sldId="281"/>
        </pc:sldMkLst>
        <pc:spChg chg="mod">
          <ac:chgData name="Kevin Desai" userId="759d0333-e80f-43e9-9a9d-29343a9d66ae" providerId="ADAL" clId="{596E986C-8A9D-4B9A-8955-5DB992425F65}" dt="2020-11-06T18:30:54.867" v="176" actId="20577"/>
          <ac:spMkLst>
            <pc:docMk/>
            <pc:sldMk cId="3819308959" sldId="281"/>
            <ac:spMk id="460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21:42:34.338" v="230" actId="20577"/>
          <ac:spMkLst>
            <pc:docMk/>
            <pc:sldMk cId="3819308959" sldId="281"/>
            <ac:spMk id="462" creationId="{00000000-0000-0000-0000-000000000000}"/>
          </ac:spMkLst>
        </pc:spChg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910062488" sldId="282"/>
        </pc:sldMkLst>
      </pc:sldChg>
      <pc:sldChg chg="addSp delSp modSp add del mod">
        <pc:chgData name="Kevin Desai" userId="759d0333-e80f-43e9-9a9d-29343a9d66ae" providerId="ADAL" clId="{596E986C-8A9D-4B9A-8955-5DB992425F65}" dt="2020-11-06T23:18:31.626" v="318" actId="47"/>
        <pc:sldMkLst>
          <pc:docMk/>
          <pc:sldMk cId="1421271682" sldId="282"/>
        </pc:sldMkLst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6" creationId="{EE905F4C-81BE-48D0-B597-676C43C1A9E2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8" creationId="{58C9AB8B-D883-4639-95E7-79C8C48D5116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9" creationId="{0607D0BE-C31D-41DD-8BC3-CFF5F72A0016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11" creationId="{6C8E985F-8021-4BBA-9292-801725F57443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14" creationId="{8B8D1C91-3E89-4DA4-9786-99F7E776A668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16" creationId="{9B9A255E-6042-4547-A30E-29E2CF774F53}"/>
          </ac:spMkLst>
        </pc:spChg>
        <pc:spChg chg="add del mod">
          <ac:chgData name="Kevin Desai" userId="759d0333-e80f-43e9-9a9d-29343a9d66ae" providerId="ADAL" clId="{596E986C-8A9D-4B9A-8955-5DB992425F65}" dt="2020-11-06T23:16:25.696" v="281" actId="478"/>
          <ac:spMkLst>
            <pc:docMk/>
            <pc:sldMk cId="1421271682" sldId="282"/>
            <ac:spMk id="17" creationId="{042703BB-97B9-49A2-89AA-05EF7328991D}"/>
          </ac:spMkLst>
        </pc:spChg>
        <pc:spChg chg="add del mod">
          <ac:chgData name="Kevin Desai" userId="759d0333-e80f-43e9-9a9d-29343a9d66ae" providerId="ADAL" clId="{596E986C-8A9D-4B9A-8955-5DB992425F65}" dt="2020-11-06T23:16:25.696" v="281" actId="478"/>
          <ac:spMkLst>
            <pc:docMk/>
            <pc:sldMk cId="1421271682" sldId="282"/>
            <ac:spMk id="19" creationId="{6CE2C795-0D5F-4411-912B-0E1EB95DAA18}"/>
          </ac:spMkLst>
        </pc:spChg>
        <pc:spChg chg="add mod">
          <ac:chgData name="Kevin Desai" userId="759d0333-e80f-43e9-9a9d-29343a9d66ae" providerId="ADAL" clId="{596E986C-8A9D-4B9A-8955-5DB992425F65}" dt="2020-11-06T23:16:32.718" v="282" actId="1076"/>
          <ac:spMkLst>
            <pc:docMk/>
            <pc:sldMk cId="1421271682" sldId="282"/>
            <ac:spMk id="22" creationId="{0AF95FCF-779F-40E1-9F1B-CBBC27D2EA1E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23" creationId="{7B1FFDE1-39B9-4D93-B9F3-7E5F901ED6BB}"/>
          </ac:spMkLst>
        </pc:spChg>
        <pc:spChg chg="mod">
          <ac:chgData name="Kevin Desai" userId="759d0333-e80f-43e9-9a9d-29343a9d66ae" providerId="ADAL" clId="{596E986C-8A9D-4B9A-8955-5DB992425F65}" dt="2020-11-06T18:32:26.633" v="197" actId="20577"/>
          <ac:spMkLst>
            <pc:docMk/>
            <pc:sldMk cId="1421271682" sldId="282"/>
            <ac:spMk id="460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23:15:49.150" v="279" actId="1076"/>
          <ac:spMkLst>
            <pc:docMk/>
            <pc:sldMk cId="1421271682" sldId="282"/>
            <ac:spMk id="462" creationId="{00000000-0000-0000-0000-000000000000}"/>
          </ac:spMkLst>
        </pc:spChg>
        <pc:picChg chg="add del mod">
          <ac:chgData name="Kevin Desai" userId="759d0333-e80f-43e9-9a9d-29343a9d66ae" providerId="ADAL" clId="{596E986C-8A9D-4B9A-8955-5DB992425F65}" dt="2020-11-06T23:15:44.306" v="278" actId="478"/>
          <ac:picMkLst>
            <pc:docMk/>
            <pc:sldMk cId="1421271682" sldId="282"/>
            <ac:picMk id="2" creationId="{0D7E5A95-7260-4070-8E08-84CA051CFE32}"/>
          </ac:picMkLst>
        </pc:pic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7" creationId="{3857FD7D-F0D1-4669-A0AB-04324D70EE0A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10" creationId="{CF531942-ADCD-4BCF-A85E-5DD6AAD57211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12" creationId="{CCC205A0-3605-440F-9E67-5631F29225A8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13" creationId="{D0384101-BA0E-4BD8-BE79-9AB0B8F5886D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15" creationId="{C6DFA17F-175E-4FB3-8854-BB1DCD1FBE03}"/>
          </ac:cxnSpMkLst>
        </pc:cxnChg>
        <pc:cxnChg chg="add del mod">
          <ac:chgData name="Kevin Desai" userId="759d0333-e80f-43e9-9a9d-29343a9d66ae" providerId="ADAL" clId="{596E986C-8A9D-4B9A-8955-5DB992425F65}" dt="2020-11-06T23:16:25.696" v="281" actId="478"/>
          <ac:cxnSpMkLst>
            <pc:docMk/>
            <pc:sldMk cId="1421271682" sldId="282"/>
            <ac:cxnSpMk id="18" creationId="{102F6A94-43C8-43D7-8C16-CB946DD314BF}"/>
          </ac:cxnSpMkLst>
        </pc:cxnChg>
        <pc:cxnChg chg="add mod">
          <ac:chgData name="Kevin Desai" userId="759d0333-e80f-43e9-9a9d-29343a9d66ae" providerId="ADAL" clId="{596E986C-8A9D-4B9A-8955-5DB992425F65}" dt="2020-11-06T23:16:25.696" v="281" actId="478"/>
          <ac:cxnSpMkLst>
            <pc:docMk/>
            <pc:sldMk cId="1421271682" sldId="282"/>
            <ac:cxnSpMk id="20" creationId="{CF616293-6C59-4485-B667-ABBC7788DAD3}"/>
          </ac:cxnSpMkLst>
        </pc:cxnChg>
        <pc:cxnChg chg="add del mod">
          <ac:chgData name="Kevin Desai" userId="759d0333-e80f-43e9-9a9d-29343a9d66ae" providerId="ADAL" clId="{596E986C-8A9D-4B9A-8955-5DB992425F65}" dt="2020-11-06T23:16:25.696" v="281" actId="478"/>
          <ac:cxnSpMkLst>
            <pc:docMk/>
            <pc:sldMk cId="1421271682" sldId="282"/>
            <ac:cxnSpMk id="21" creationId="{33550E37-788D-4E15-82D1-F5962AC487C2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24" creationId="{43592426-CF1B-456D-97B2-C279ED21D7E0}"/>
          </ac:cxnSpMkLst>
        </pc:cxnChg>
      </pc:sldChg>
      <pc:sldChg chg="addSp modSp add mod modAnim">
        <pc:chgData name="Kevin Desai" userId="759d0333-e80f-43e9-9a9d-29343a9d66ae" providerId="ADAL" clId="{596E986C-8A9D-4B9A-8955-5DB992425F65}" dt="2020-11-06T23:04:03.118" v="272" actId="1076"/>
        <pc:sldMkLst>
          <pc:docMk/>
          <pc:sldMk cId="2359410943" sldId="283"/>
        </pc:sldMkLst>
        <pc:spChg chg="add mod">
          <ac:chgData name="Kevin Desai" userId="759d0333-e80f-43e9-9a9d-29343a9d66ae" providerId="ADAL" clId="{596E986C-8A9D-4B9A-8955-5DB992425F65}" dt="2020-11-06T23:03:52.519" v="269" actId="1076"/>
          <ac:spMkLst>
            <pc:docMk/>
            <pc:sldMk cId="2359410943" sldId="283"/>
            <ac:spMk id="2" creationId="{AFAE866E-ACED-431F-A44C-94FDF43573D7}"/>
          </ac:spMkLst>
        </pc:spChg>
        <pc:spChg chg="mod">
          <ac:chgData name="Kevin Desai" userId="759d0333-e80f-43e9-9a9d-29343a9d66ae" providerId="ADAL" clId="{596E986C-8A9D-4B9A-8955-5DB992425F65}" dt="2020-11-06T23:04:03.118" v="272" actId="1076"/>
          <ac:spMkLst>
            <pc:docMk/>
            <pc:sldMk cId="2359410943" sldId="283"/>
            <ac:spMk id="462" creationId="{00000000-0000-0000-0000-000000000000}"/>
          </ac:spMkLst>
        </pc:spChg>
      </pc:sldChg>
      <pc:sldChg chg="addSp modSp add del mod">
        <pc:chgData name="Kevin Desai" userId="759d0333-e80f-43e9-9a9d-29343a9d66ae" providerId="ADAL" clId="{596E986C-8A9D-4B9A-8955-5DB992425F65}" dt="2020-11-06T23:27:19.141" v="378" actId="47"/>
        <pc:sldMkLst>
          <pc:docMk/>
          <pc:sldMk cId="3441811777" sldId="284"/>
        </pc:sldMkLst>
        <pc:spChg chg="add mod">
          <ac:chgData name="Kevin Desai" userId="759d0333-e80f-43e9-9a9d-29343a9d66ae" providerId="ADAL" clId="{596E986C-8A9D-4B9A-8955-5DB992425F65}" dt="2020-11-06T23:18:20.711" v="317" actId="20577"/>
          <ac:spMkLst>
            <pc:docMk/>
            <pc:sldMk cId="3441811777" sldId="284"/>
            <ac:spMk id="4" creationId="{B2FE713A-EC32-4769-8D9A-1B9790BE4F00}"/>
          </ac:spMkLst>
        </pc:spChg>
        <pc:spChg chg="add mod">
          <ac:chgData name="Kevin Desai" userId="759d0333-e80f-43e9-9a9d-29343a9d66ae" providerId="ADAL" clId="{596E986C-8A9D-4B9A-8955-5DB992425F65}" dt="2020-11-06T23:17:35.354" v="306" actId="20577"/>
          <ac:spMkLst>
            <pc:docMk/>
            <pc:sldMk cId="3441811777" sldId="284"/>
            <ac:spMk id="5" creationId="{1EFE5812-FC88-402B-BC08-7E6075B3BCE6}"/>
          </ac:spMkLst>
        </pc:spChg>
        <pc:spChg chg="add mod">
          <ac:chgData name="Kevin Desai" userId="759d0333-e80f-43e9-9a9d-29343a9d66ae" providerId="ADAL" clId="{596E986C-8A9D-4B9A-8955-5DB992425F65}" dt="2020-11-06T23:18:07.919" v="311" actId="1076"/>
          <ac:spMkLst>
            <pc:docMk/>
            <pc:sldMk cId="3441811777" sldId="284"/>
            <ac:spMk id="17" creationId="{1201D8A4-2A70-475C-A4F0-C71E10B366A0}"/>
          </ac:spMkLst>
        </pc:spChg>
        <pc:spChg chg="add mod">
          <ac:chgData name="Kevin Desai" userId="759d0333-e80f-43e9-9a9d-29343a9d66ae" providerId="ADAL" clId="{596E986C-8A9D-4B9A-8955-5DB992425F65}" dt="2020-11-06T23:18:16.439" v="313" actId="1076"/>
          <ac:spMkLst>
            <pc:docMk/>
            <pc:sldMk cId="3441811777" sldId="284"/>
            <ac:spMk id="18" creationId="{94A7A3DB-863E-4194-A00C-3B93C8C17E90}"/>
          </ac:spMkLst>
        </pc:spChg>
        <pc:spChg chg="add mod">
          <ac:chgData name="Kevin Desai" userId="759d0333-e80f-43e9-9a9d-29343a9d66ae" providerId="ADAL" clId="{596E986C-8A9D-4B9A-8955-5DB992425F65}" dt="2020-11-06T23:17:54.007" v="308" actId="1076"/>
          <ac:spMkLst>
            <pc:docMk/>
            <pc:sldMk cId="3441811777" sldId="284"/>
            <ac:spMk id="28" creationId="{121C185F-50BC-473B-8745-C9D9CA225E71}"/>
          </ac:spMkLst>
        </pc:spChg>
        <pc:cxnChg chg="add mod">
          <ac:chgData name="Kevin Desai" userId="759d0333-e80f-43e9-9a9d-29343a9d66ae" providerId="ADAL" clId="{596E986C-8A9D-4B9A-8955-5DB992425F65}" dt="2020-11-06T23:17:19.111" v="295" actId="14100"/>
          <ac:cxnSpMkLst>
            <pc:docMk/>
            <pc:sldMk cId="3441811777" sldId="284"/>
            <ac:cxnSpMk id="19" creationId="{AEE21D77-6859-479C-87D9-6B5C47F4136F}"/>
          </ac:cxnSpMkLst>
        </pc:cxnChg>
        <pc:cxnChg chg="add mod">
          <ac:chgData name="Kevin Desai" userId="759d0333-e80f-43e9-9a9d-29343a9d66ae" providerId="ADAL" clId="{596E986C-8A9D-4B9A-8955-5DB992425F65}" dt="2020-11-06T23:17:11.575" v="293" actId="1076"/>
          <ac:cxnSpMkLst>
            <pc:docMk/>
            <pc:sldMk cId="3441811777" sldId="284"/>
            <ac:cxnSpMk id="21" creationId="{911DA9B7-32D8-442E-8833-F782738AEA22}"/>
          </ac:cxnSpMkLst>
        </pc:cxnChg>
        <pc:cxnChg chg="add mod">
          <ac:chgData name="Kevin Desai" userId="759d0333-e80f-43e9-9a9d-29343a9d66ae" providerId="ADAL" clId="{596E986C-8A9D-4B9A-8955-5DB992425F65}" dt="2020-11-06T23:17:54.007" v="308" actId="1076"/>
          <ac:cxnSpMkLst>
            <pc:docMk/>
            <pc:sldMk cId="3441811777" sldId="284"/>
            <ac:cxnSpMk id="27" creationId="{CB2CFC7C-5E42-4458-A702-6007A1E1BC76}"/>
          </ac:cxnSpMkLst>
        </pc:cxnChg>
      </pc:sldChg>
      <pc:sldChg chg="addSp delSp modSp add mod">
        <pc:chgData name="Kevin Desai" userId="759d0333-e80f-43e9-9a9d-29343a9d66ae" providerId="ADAL" clId="{596E986C-8A9D-4B9A-8955-5DB992425F65}" dt="2020-11-06T23:26:38.465" v="377" actId="1076"/>
        <pc:sldMkLst>
          <pc:docMk/>
          <pc:sldMk cId="2169243624" sldId="285"/>
        </pc:sldMkLst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6" creationId="{EE905F4C-81BE-48D0-B597-676C43C1A9E2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8" creationId="{58C9AB8B-D883-4639-95E7-79C8C48D5116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9" creationId="{0607D0BE-C31D-41DD-8BC3-CFF5F72A0016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11" creationId="{6C8E985F-8021-4BBA-9292-801725F57443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14" creationId="{8B8D1C91-3E89-4DA4-9786-99F7E776A668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16" creationId="{9B9A255E-6042-4547-A30E-29E2CF774F53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22" creationId="{0AF95FCF-779F-40E1-9F1B-CBBC27D2EA1E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23" creationId="{7B1FFDE1-39B9-4D93-B9F3-7E5F901ED6BB}"/>
          </ac:spMkLst>
        </pc:spChg>
        <pc:spChg chg="add mod">
          <ac:chgData name="Kevin Desai" userId="759d0333-e80f-43e9-9a9d-29343a9d66ae" providerId="ADAL" clId="{596E986C-8A9D-4B9A-8955-5DB992425F65}" dt="2020-11-06T23:26:38.465" v="377" actId="1076"/>
          <ac:spMkLst>
            <pc:docMk/>
            <pc:sldMk cId="2169243624" sldId="285"/>
            <ac:spMk id="25" creationId="{49A08D90-6ED1-45E1-AFBC-531280FD4E97}"/>
          </ac:spMkLst>
        </pc:spChg>
        <pc:spChg chg="mod">
          <ac:chgData name="Kevin Desai" userId="759d0333-e80f-43e9-9a9d-29343a9d66ae" providerId="ADAL" clId="{596E986C-8A9D-4B9A-8955-5DB992425F65}" dt="2020-11-06T23:20:50.664" v="338" actId="14100"/>
          <ac:spMkLst>
            <pc:docMk/>
            <pc:sldMk cId="2169243624" sldId="285"/>
            <ac:spMk id="462" creationId="{00000000-0000-0000-0000-000000000000}"/>
          </ac:spMkLst>
        </pc:spChg>
        <pc:picChg chg="add del mod">
          <ac:chgData name="Kevin Desai" userId="759d0333-e80f-43e9-9a9d-29343a9d66ae" providerId="ADAL" clId="{596E986C-8A9D-4B9A-8955-5DB992425F65}" dt="2020-11-06T23:25:12.197" v="339" actId="478"/>
          <ac:picMkLst>
            <pc:docMk/>
            <pc:sldMk cId="2169243624" sldId="285"/>
            <ac:picMk id="3" creationId="{9CE0189C-8F4B-4D17-A18E-F8E71C26CE29}"/>
          </ac:picMkLst>
        </pc:picChg>
        <pc:picChg chg="add mod">
          <ac:chgData name="Kevin Desai" userId="759d0333-e80f-43e9-9a9d-29343a9d66ae" providerId="ADAL" clId="{596E986C-8A9D-4B9A-8955-5DB992425F65}" dt="2020-11-06T23:25:29.431" v="348" actId="1076"/>
          <ac:picMkLst>
            <pc:docMk/>
            <pc:sldMk cId="2169243624" sldId="285"/>
            <ac:picMk id="5" creationId="{884A83F8-358B-4F18-8D86-47438E8D4690}"/>
          </ac:picMkLst>
        </pc:pic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7" creationId="{3857FD7D-F0D1-4669-A0AB-04324D70EE0A}"/>
          </ac:cxnSpMkLst>
        </pc:cxn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10" creationId="{CF531942-ADCD-4BCF-A85E-5DD6AAD57211}"/>
          </ac:cxnSpMkLst>
        </pc:cxn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12" creationId="{CCC205A0-3605-440F-9E67-5631F29225A8}"/>
          </ac:cxnSpMkLst>
        </pc:cxnChg>
        <pc:cxnChg chg="del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13" creationId="{D0384101-BA0E-4BD8-BE79-9AB0B8F5886D}"/>
          </ac:cxnSpMkLst>
        </pc:cxn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15" creationId="{C6DFA17F-175E-4FB3-8854-BB1DCD1FBE03}"/>
          </ac:cxnSpMkLst>
        </pc:cxnChg>
        <pc:cxnChg chg="del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20" creationId="{CF616293-6C59-4485-B667-ABBC7788DAD3}"/>
          </ac:cxnSpMkLst>
        </pc:cxn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24" creationId="{43592426-CF1B-456D-97B2-C279ED21D7E0}"/>
          </ac:cxnSpMkLst>
        </pc:cxnChg>
      </pc:sldChg>
      <pc:sldChg chg="add del">
        <pc:chgData name="Kevin Desai" userId="759d0333-e80f-43e9-9a9d-29343a9d66ae" providerId="ADAL" clId="{596E986C-8A9D-4B9A-8955-5DB992425F65}" dt="2020-11-06T23:27:23.983" v="379" actId="47"/>
        <pc:sldMkLst>
          <pc:docMk/>
          <pc:sldMk cId="2954258632" sldId="286"/>
        </pc:sldMkLst>
      </pc:sldChg>
      <pc:sldChg chg="add del">
        <pc:chgData name="Kevin Desai" userId="759d0333-e80f-43e9-9a9d-29343a9d66ae" providerId="ADAL" clId="{596E986C-8A9D-4B9A-8955-5DB992425F65}" dt="2020-11-06T23:27:24.490" v="380" actId="47"/>
        <pc:sldMkLst>
          <pc:docMk/>
          <pc:sldMk cId="3398350145" sldId="287"/>
        </pc:sldMkLst>
      </pc:sldChg>
      <pc:sldChg chg="add del">
        <pc:chgData name="Kevin Desai" userId="759d0333-e80f-43e9-9a9d-29343a9d66ae" providerId="ADAL" clId="{596E986C-8A9D-4B9A-8955-5DB992425F65}" dt="2020-11-06T23:27:24.959" v="381" actId="47"/>
        <pc:sldMkLst>
          <pc:docMk/>
          <pc:sldMk cId="3819091329" sldId="288"/>
        </pc:sldMkLst>
      </pc:sldChg>
      <pc:sldChg chg="add del">
        <pc:chgData name="Kevin Desai" userId="759d0333-e80f-43e9-9a9d-29343a9d66ae" providerId="ADAL" clId="{596E986C-8A9D-4B9A-8955-5DB992425F65}" dt="2020-11-06T23:27:25.470" v="382" actId="47"/>
        <pc:sldMkLst>
          <pc:docMk/>
          <pc:sldMk cId="1002707142" sldId="289"/>
        </pc:sldMkLst>
      </pc:sldChg>
      <pc:sldChg chg="add del">
        <pc:chgData name="Kevin Desai" userId="759d0333-e80f-43e9-9a9d-29343a9d66ae" providerId="ADAL" clId="{596E986C-8A9D-4B9A-8955-5DB992425F65}" dt="2020-11-06T23:18:52.185" v="320" actId="47"/>
        <pc:sldMkLst>
          <pc:docMk/>
          <pc:sldMk cId="3951291807" sldId="290"/>
        </pc:sldMkLst>
      </pc:sldChg>
      <pc:sldMasterChg chg="delSldLayout">
        <pc:chgData name="Kevin Desai" userId="759d0333-e80f-43e9-9a9d-29343a9d66ae" providerId="ADAL" clId="{596E986C-8A9D-4B9A-8955-5DB992425F65}" dt="2020-11-06T18:05:43.014" v="4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596E986C-8A9D-4B9A-8955-5DB992425F65}" dt="2020-11-06T18:05:43.014" v="40" actId="47"/>
          <pc:sldLayoutMkLst>
            <pc:docMk/>
            <pc:sldMasterMk cId="0" sldId="2147483660"/>
            <pc:sldLayoutMk cId="1497252186" sldId="2147483661"/>
          </pc:sldLayoutMkLst>
        </pc:sldLayoutChg>
      </pc:sldMasterChg>
    </pc:docChg>
  </pc:docChgLst>
  <pc:docChgLst>
    <pc:chgData name="Kevin Desai" userId="759d0333-e80f-43e9-9a9d-29343a9d66ae" providerId="ADAL" clId="{D2461691-ABA4-4783-B551-5A39D0F8FBBB}"/>
    <pc:docChg chg="undo redo custSel addSld delSld modSld sldOrd">
      <pc:chgData name="Kevin Desai" userId="759d0333-e80f-43e9-9a9d-29343a9d66ae" providerId="ADAL" clId="{D2461691-ABA4-4783-B551-5A39D0F8FBBB}" dt="2020-09-24T23:37:55.826" v="2526" actId="1076"/>
      <pc:docMkLst>
        <pc:docMk/>
      </pc:docMkLst>
      <pc:sldChg chg="modSp mod">
        <pc:chgData name="Kevin Desai" userId="759d0333-e80f-43e9-9a9d-29343a9d66ae" providerId="ADAL" clId="{D2461691-ABA4-4783-B551-5A39D0F8FBBB}" dt="2020-09-24T00:23:33.575" v="7" actId="20577"/>
        <pc:sldMkLst>
          <pc:docMk/>
          <pc:sldMk cId="0" sldId="256"/>
        </pc:sldMkLst>
        <pc:spChg chg="mod">
          <ac:chgData name="Kevin Desai" userId="759d0333-e80f-43e9-9a9d-29343a9d66ae" providerId="ADAL" clId="{D2461691-ABA4-4783-B551-5A39D0F8FBBB}" dt="2020-09-24T00:23:33.57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2461691-ABA4-4783-B551-5A39D0F8FBBB}" dt="2020-09-24T00:23:53.494" v="8" actId="47"/>
        <pc:sldMkLst>
          <pc:docMk/>
          <pc:sldMk cId="0" sldId="257"/>
        </pc:sldMkLst>
      </pc:sldChg>
      <pc:sldChg chg="delSp modSp add del mod">
        <pc:chgData name="Kevin Desai" userId="759d0333-e80f-43e9-9a9d-29343a9d66ae" providerId="ADAL" clId="{D2461691-ABA4-4783-B551-5A39D0F8FBBB}" dt="2020-09-24T01:29:10.183" v="14" actId="478"/>
        <pc:sldMkLst>
          <pc:docMk/>
          <pc:sldMk cId="0" sldId="258"/>
        </pc:sldMkLst>
        <pc:spChg chg="mod">
          <ac:chgData name="Kevin Desai" userId="759d0333-e80f-43e9-9a9d-29343a9d66ae" providerId="ADAL" clId="{D2461691-ABA4-4783-B551-5A39D0F8FBBB}" dt="2020-09-24T00:26:16.233" v="10" actId="33524"/>
          <ac:spMkLst>
            <pc:docMk/>
            <pc:sldMk cId="0" sldId="258"/>
            <ac:spMk id="15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10.183" v="14" actId="478"/>
          <ac:spMkLst>
            <pc:docMk/>
            <pc:sldMk cId="0" sldId="258"/>
            <ac:spMk id="157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8:43.151" v="12" actId="47"/>
        <pc:sldMkLst>
          <pc:docMk/>
          <pc:sldMk cId="0" sldId="259"/>
        </pc:sldMkLst>
      </pc:sldChg>
      <pc:sldChg chg="delSp add mod modAnim">
        <pc:chgData name="Kevin Desai" userId="759d0333-e80f-43e9-9a9d-29343a9d66ae" providerId="ADAL" clId="{D2461691-ABA4-4783-B551-5A39D0F8FBBB}" dt="2020-09-24T01:29:13.006" v="15" actId="478"/>
        <pc:sldMkLst>
          <pc:docMk/>
          <pc:sldMk cId="0" sldId="260"/>
        </pc:sldMkLst>
        <pc:spChg chg="del">
          <ac:chgData name="Kevin Desai" userId="759d0333-e80f-43e9-9a9d-29343a9d66ae" providerId="ADAL" clId="{D2461691-ABA4-4783-B551-5A39D0F8FBBB}" dt="2020-09-24T01:29:13.006" v="15" actId="478"/>
          <ac:spMkLst>
            <pc:docMk/>
            <pc:sldMk cId="0" sldId="260"/>
            <ac:spMk id="177" creationId="{00000000-0000-0000-0000-000000000000}"/>
          </ac:spMkLst>
        </pc:spChg>
      </pc:sldChg>
      <pc:sldChg chg="addSp delSp add del mod">
        <pc:chgData name="Kevin Desai" userId="759d0333-e80f-43e9-9a9d-29343a9d66ae" providerId="ADAL" clId="{D2461691-ABA4-4783-B551-5A39D0F8FBBB}" dt="2020-09-24T01:29:30.458" v="18" actId="22"/>
        <pc:sldMkLst>
          <pc:docMk/>
          <pc:sldMk cId="0" sldId="261"/>
        </pc:sldMkLst>
        <pc:spChg chg="add">
          <ac:chgData name="Kevin Desai" userId="759d0333-e80f-43e9-9a9d-29343a9d66ae" providerId="ADAL" clId="{D2461691-ABA4-4783-B551-5A39D0F8FBBB}" dt="2020-09-24T01:29:30.458" v="18" actId="22"/>
          <ac:spMkLst>
            <pc:docMk/>
            <pc:sldMk cId="0" sldId="261"/>
            <ac:spMk id="2" creationId="{60C27E43-FF8B-42F7-8DB6-20BCCB3177E7}"/>
          </ac:spMkLst>
        </pc:spChg>
        <pc:spChg chg="del">
          <ac:chgData name="Kevin Desai" userId="759d0333-e80f-43e9-9a9d-29343a9d66ae" providerId="ADAL" clId="{D2461691-ABA4-4783-B551-5A39D0F8FBBB}" dt="2020-09-24T01:29:23.261" v="17" actId="478"/>
          <ac:spMkLst>
            <pc:docMk/>
            <pc:sldMk cId="0" sldId="261"/>
            <ac:spMk id="19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20.144" v="16" actId="478"/>
          <ac:spMkLst>
            <pc:docMk/>
            <pc:sldMk cId="0" sldId="261"/>
            <ac:spMk id="193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7:08.329" v="11" actId="47"/>
        <pc:sldMkLst>
          <pc:docMk/>
          <pc:sldMk cId="0" sldId="262"/>
        </pc:sldMkLst>
      </pc:sldChg>
      <pc:sldChg chg="add del">
        <pc:chgData name="Kevin Desai" userId="759d0333-e80f-43e9-9a9d-29343a9d66ae" providerId="ADAL" clId="{D2461691-ABA4-4783-B551-5A39D0F8FBBB}" dt="2020-09-24T00:23:55.133" v="9"/>
        <pc:sldMkLst>
          <pc:docMk/>
          <pc:sldMk cId="0" sldId="263"/>
        </pc:sldMkLst>
      </pc:sldChg>
      <pc:sldChg chg="add">
        <pc:chgData name="Kevin Desai" userId="759d0333-e80f-43e9-9a9d-29343a9d66ae" providerId="ADAL" clId="{D2461691-ABA4-4783-B551-5A39D0F8FBBB}" dt="2020-09-24T00:23:55.133" v="9"/>
        <pc:sldMkLst>
          <pc:docMk/>
          <pc:sldMk cId="0" sldId="264"/>
        </pc:sldMkLst>
      </pc:sldChg>
      <pc:sldChg chg="add del">
        <pc:chgData name="Kevin Desai" userId="759d0333-e80f-43e9-9a9d-29343a9d66ae" providerId="ADAL" clId="{D2461691-ABA4-4783-B551-5A39D0F8FBBB}" dt="2020-09-24T01:30:19.649" v="19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2461691-ABA4-4783-B551-5A39D0F8FBBB}" dt="2020-09-24T01:37:17.024" v="415" actId="108"/>
        <pc:sldMkLst>
          <pc:docMk/>
          <pc:sldMk cId="0" sldId="266"/>
        </pc:sldMkLst>
        <pc:spChg chg="add mod">
          <ac:chgData name="Kevin Desai" userId="759d0333-e80f-43e9-9a9d-29343a9d66ae" providerId="ADAL" clId="{D2461691-ABA4-4783-B551-5A39D0F8FBBB}" dt="2020-09-24T01:37:10.783" v="414" actId="20577"/>
          <ac:spMkLst>
            <pc:docMk/>
            <pc:sldMk cId="0" sldId="266"/>
            <ac:spMk id="2" creationId="{D3A47E67-1D17-465E-80C2-06070C8FCBC9}"/>
          </ac:spMkLst>
        </pc:spChg>
        <pc:spChg chg="mod">
          <ac:chgData name="Kevin Desai" userId="759d0333-e80f-43e9-9a9d-29343a9d66ae" providerId="ADAL" clId="{D2461691-ABA4-4783-B551-5A39D0F8FBBB}" dt="2020-09-24T01:33:16.598" v="69" actId="20577"/>
          <ac:spMkLst>
            <pc:docMk/>
            <pc:sldMk cId="0" sldId="266"/>
            <ac:spMk id="22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10.437" v="278" actId="14100"/>
          <ac:spMkLst>
            <pc:docMk/>
            <pc:sldMk cId="0" sldId="266"/>
            <ac:spMk id="22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7:17.024" v="415" actId="108"/>
          <ac:spMkLst>
            <pc:docMk/>
            <pc:sldMk cId="0" sldId="266"/>
            <ac:spMk id="22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30.420" v="280" actId="1076"/>
          <ac:spMkLst>
            <pc:docMk/>
            <pc:sldMk cId="0" sldId="266"/>
            <ac:spMk id="230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6:13.398" v="279" actId="478"/>
          <ac:spMkLst>
            <pc:docMk/>
            <pc:sldMk cId="0" sldId="266"/>
            <ac:spMk id="231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42:17.349" v="601" actId="6549"/>
        <pc:sldMkLst>
          <pc:docMk/>
          <pc:sldMk cId="0" sldId="267"/>
        </pc:sldMkLst>
        <pc:spChg chg="mod">
          <ac:chgData name="Kevin Desai" userId="759d0333-e80f-43e9-9a9d-29343a9d66ae" providerId="ADAL" clId="{D2461691-ABA4-4783-B551-5A39D0F8FBBB}" dt="2020-09-24T01:37:37.562" v="416" actId="20577"/>
          <ac:spMkLst>
            <pc:docMk/>
            <pc:sldMk cId="0" sldId="267"/>
            <ac:spMk id="23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3:01.484" v="68" actId="20577"/>
          <ac:spMkLst>
            <pc:docMk/>
            <pc:sldMk cId="0" sldId="267"/>
            <ac:spMk id="23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2:17.349" v="601" actId="6549"/>
          <ac:spMkLst>
            <pc:docMk/>
            <pc:sldMk cId="0" sldId="267"/>
            <ac:spMk id="240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1:55:29.316" v="949" actId="20577"/>
        <pc:sldMkLst>
          <pc:docMk/>
          <pc:sldMk cId="0" sldId="268"/>
        </pc:sldMkLst>
        <pc:spChg chg="add mod">
          <ac:chgData name="Kevin Desai" userId="759d0333-e80f-43e9-9a9d-29343a9d66ae" providerId="ADAL" clId="{D2461691-ABA4-4783-B551-5A39D0F8FBBB}" dt="2020-09-24T01:53:19.873" v="756" actId="20577"/>
          <ac:spMkLst>
            <pc:docMk/>
            <pc:sldMk cId="0" sldId="268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39:11.011" v="426" actId="20577"/>
          <ac:spMkLst>
            <pc:docMk/>
            <pc:sldMk cId="0" sldId="268"/>
            <ac:spMk id="249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1:39:09.318" v="425" actId="478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29.316" v="949" actId="20577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4:46.039" v="631" actId="1076"/>
          <ac:spMkLst>
            <pc:docMk/>
            <pc:sldMk cId="0" sldId="268"/>
            <ac:spMk id="252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8:39.778" v="421" actId="478"/>
          <ac:spMkLst>
            <pc:docMk/>
            <pc:sldMk cId="0" sldId="268"/>
            <ac:spMk id="25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56:14.173" v="1002" actId="20577"/>
        <pc:sldMkLst>
          <pc:docMk/>
          <pc:sldMk cId="0" sldId="269"/>
        </pc:sldMkLst>
        <pc:spChg chg="mod">
          <ac:chgData name="Kevin Desai" userId="759d0333-e80f-43e9-9a9d-29343a9d66ae" providerId="ADAL" clId="{D2461691-ABA4-4783-B551-5A39D0F8FBBB}" dt="2020-09-24T01:47:00.325" v="673" actId="13822"/>
          <ac:spMkLst>
            <pc:docMk/>
            <pc:sldMk cId="0" sldId="269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7:26.130" v="684" actId="20577"/>
          <ac:spMkLst>
            <pc:docMk/>
            <pc:sldMk cId="0" sldId="269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6:14.173" v="1002" actId="20577"/>
          <ac:spMkLst>
            <pc:docMk/>
            <pc:sldMk cId="0" sldId="269"/>
            <ac:spMk id="263" creationId="{00000000-0000-0000-0000-000000000000}"/>
          </ac:spMkLst>
        </pc:spChg>
      </pc:sldChg>
      <pc:sldChg chg="delSp modSp add del mod">
        <pc:chgData name="Kevin Desai" userId="759d0333-e80f-43e9-9a9d-29343a9d66ae" providerId="ADAL" clId="{D2461691-ABA4-4783-B551-5A39D0F8FBBB}" dt="2020-09-24T01:57:39.072" v="1032" actId="47"/>
        <pc:sldMkLst>
          <pc:docMk/>
          <pc:sldMk cId="0" sldId="270"/>
        </pc:sldMkLst>
        <pc:spChg chg="mod">
          <ac:chgData name="Kevin Desai" userId="759d0333-e80f-43e9-9a9d-29343a9d66ae" providerId="ADAL" clId="{D2461691-ABA4-4783-B551-5A39D0F8FBBB}" dt="2020-09-24T01:48:16.607" v="685" actId="20577"/>
          <ac:spMkLst>
            <pc:docMk/>
            <pc:sldMk cId="0" sldId="270"/>
            <ac:spMk id="269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8:19.541" v="686" actId="478"/>
          <ac:spMkLst>
            <pc:docMk/>
            <pc:sldMk cId="0" sldId="270"/>
            <ac:spMk id="27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10.806" v="1311" actId="47"/>
        <pc:sldMkLst>
          <pc:docMk/>
          <pc:sldMk cId="0" sldId="271"/>
        </pc:sldMkLst>
        <pc:spChg chg="mod">
          <ac:chgData name="Kevin Desai" userId="759d0333-e80f-43e9-9a9d-29343a9d66ae" providerId="ADAL" clId="{D2461691-ABA4-4783-B551-5A39D0F8FBBB}" dt="2020-09-24T01:58:22.315" v="1039" actId="20577"/>
          <ac:spMkLst>
            <pc:docMk/>
            <pc:sldMk cId="0" sldId="271"/>
            <ac:spMk id="281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1:58:31.150" v="1041" actId="14100"/>
          <ac:cxnSpMkLst>
            <pc:docMk/>
            <pc:sldMk cId="0" sldId="271"/>
            <ac:cxnSpMk id="285" creationId="{00000000-0000-0000-0000-000000000000}"/>
          </ac:cxnSpMkLst>
        </pc:cxnChg>
      </pc:sldChg>
      <pc:sldChg chg="delSp modSp add mod">
        <pc:chgData name="Kevin Desai" userId="759d0333-e80f-43e9-9a9d-29343a9d66ae" providerId="ADAL" clId="{D2461691-ABA4-4783-B551-5A39D0F8FBBB}" dt="2020-09-24T02:18:22.742" v="1688" actId="14100"/>
        <pc:sldMkLst>
          <pc:docMk/>
          <pc:sldMk cId="0" sldId="272"/>
        </pc:sldMkLst>
        <pc:spChg chg="mod">
          <ac:chgData name="Kevin Desai" userId="759d0333-e80f-43e9-9a9d-29343a9d66ae" providerId="ADAL" clId="{D2461691-ABA4-4783-B551-5A39D0F8FBBB}" dt="2020-09-24T02:10:18.548" v="1312" actId="20577"/>
          <ac:spMkLst>
            <pc:docMk/>
            <pc:sldMk cId="0" sldId="272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8:22.742" v="1688" actId="14100"/>
          <ac:spMkLst>
            <pc:docMk/>
            <pc:sldMk cId="0" sldId="272"/>
            <ac:spMk id="29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6:24.133" v="1658" actId="20577"/>
          <ac:spMkLst>
            <pc:docMk/>
            <pc:sldMk cId="0" sldId="272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0:21.452" v="1313" actId="478"/>
          <ac:spMkLst>
            <pc:docMk/>
            <pc:sldMk cId="0" sldId="272"/>
            <ac:spMk id="296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2:15:49.783" v="1587" actId="478"/>
          <ac:spMkLst>
            <pc:docMk/>
            <pc:sldMk cId="0" sldId="272"/>
            <ac:spMk id="29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3:30.906" v="1474" actId="20577"/>
          <ac:spMkLst>
            <pc:docMk/>
            <pc:sldMk cId="0" sldId="272"/>
            <ac:spMk id="298" creationId="{00000000-0000-0000-0000-000000000000}"/>
          </ac:spMkLst>
        </pc:spChg>
      </pc:sldChg>
      <pc:sldChg chg="delSp add mod">
        <pc:chgData name="Kevin Desai" userId="759d0333-e80f-43e9-9a9d-29343a9d66ae" providerId="ADAL" clId="{D2461691-ABA4-4783-B551-5A39D0F8FBBB}" dt="2020-09-24T02:19:32.399" v="1729" actId="478"/>
        <pc:sldMkLst>
          <pc:docMk/>
          <pc:sldMk cId="1533074272" sldId="273"/>
        </pc:sldMkLst>
        <pc:spChg chg="del">
          <ac:chgData name="Kevin Desai" userId="759d0333-e80f-43e9-9a9d-29343a9d66ae" providerId="ADAL" clId="{D2461691-ABA4-4783-B551-5A39D0F8FBBB}" dt="2020-09-24T02:19:32.399" v="1729" actId="478"/>
          <ac:spMkLst>
            <pc:docMk/>
            <pc:sldMk cId="1533074272" sldId="273"/>
            <ac:spMk id="305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2:30:19.081" v="2345" actId="14100"/>
        <pc:sldMkLst>
          <pc:docMk/>
          <pc:sldMk cId="602707864" sldId="274"/>
        </pc:sldMkLst>
        <pc:spChg chg="add mod">
          <ac:chgData name="Kevin Desai" userId="759d0333-e80f-43e9-9a9d-29343a9d66ae" providerId="ADAL" clId="{D2461691-ABA4-4783-B551-5A39D0F8FBBB}" dt="2020-09-24T02:30:19.081" v="2345" actId="14100"/>
          <ac:spMkLst>
            <pc:docMk/>
            <pc:sldMk cId="602707864" sldId="274"/>
            <ac:spMk id="2" creationId="{1E6ED1A6-8467-4FB6-8A1C-C6755D23B04B}"/>
          </ac:spMkLst>
        </pc:spChg>
        <pc:spChg chg="del">
          <ac:chgData name="Kevin Desai" userId="759d0333-e80f-43e9-9a9d-29343a9d66ae" providerId="ADAL" clId="{D2461691-ABA4-4783-B551-5A39D0F8FBBB}" dt="2020-09-24T02:19:24.074" v="1727" actId="478"/>
          <ac:spMkLst>
            <pc:docMk/>
            <pc:sldMk cId="602707864" sldId="274"/>
            <ac:spMk id="34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27.307" v="1728" actId="21"/>
          <ac:spMkLst>
            <pc:docMk/>
            <pc:sldMk cId="602707864" sldId="274"/>
            <ac:spMk id="378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2:25:33.854" v="2113" actId="47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D2461691-ABA4-4783-B551-5A39D0F8FBBB}" dt="2020-09-24T01:50:58.729" v="699" actId="47"/>
        <pc:sldMkLst>
          <pc:docMk/>
          <pc:sldMk cId="2111364376" sldId="276"/>
        </pc:sldMkLst>
      </pc:sldChg>
      <pc:sldChg chg="addSp delSp modSp add mod">
        <pc:chgData name="Kevin Desai" userId="759d0333-e80f-43e9-9a9d-29343a9d66ae" providerId="ADAL" clId="{D2461691-ABA4-4783-B551-5A39D0F8FBBB}" dt="2020-09-24T02:36:46.250" v="2498" actId="20577"/>
        <pc:sldMkLst>
          <pc:docMk/>
          <pc:sldMk cId="3978052138" sldId="277"/>
        </pc:sldMkLst>
        <pc:spChg chg="add mod ord">
          <ac:chgData name="Kevin Desai" userId="759d0333-e80f-43e9-9a9d-29343a9d66ae" providerId="ADAL" clId="{D2461691-ABA4-4783-B551-5A39D0F8FBBB}" dt="2020-09-24T02:33:18.842" v="2420" actId="20577"/>
          <ac:spMkLst>
            <pc:docMk/>
            <pc:sldMk cId="3978052138" sldId="277"/>
            <ac:spMk id="2" creationId="{DD8DBF4A-0819-4320-AD6F-8EFDD2A68BB1}"/>
          </ac:spMkLst>
        </pc:spChg>
        <pc:spChg chg="del mod">
          <ac:chgData name="Kevin Desai" userId="759d0333-e80f-43e9-9a9d-29343a9d66ae" providerId="ADAL" clId="{D2461691-ABA4-4783-B551-5A39D0F8FBBB}" dt="2020-09-24T02:32:15.996" v="2391" actId="478"/>
          <ac:spMkLst>
            <pc:docMk/>
            <pc:sldMk cId="3978052138" sldId="277"/>
            <ac:spMk id="40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2:50.987" v="2398" actId="1076"/>
          <ac:spMkLst>
            <pc:docMk/>
            <pc:sldMk cId="3978052138" sldId="277"/>
            <ac:spMk id="40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4:03.769" v="2435" actId="108"/>
          <ac:spMkLst>
            <pc:docMk/>
            <pc:sldMk cId="3978052138" sldId="277"/>
            <ac:spMk id="41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12.803" v="2494" actId="14100"/>
          <ac:spMkLst>
            <pc:docMk/>
            <pc:sldMk cId="3978052138" sldId="277"/>
            <ac:spMk id="41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5:48.791" v="2488" actId="1076"/>
          <ac:spMkLst>
            <pc:docMk/>
            <pc:sldMk cId="3978052138" sldId="277"/>
            <ac:spMk id="41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46.250" v="2498" actId="20577"/>
          <ac:spMkLst>
            <pc:docMk/>
            <pc:sldMk cId="3978052138" sldId="277"/>
            <ac:spMk id="415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2:35:54.262" v="2489" actId="14100"/>
          <ac:cxnSpMkLst>
            <pc:docMk/>
            <pc:sldMk cId="3978052138" sldId="277"/>
            <ac:cxnSpMk id="412" creationId="{00000000-0000-0000-0000-000000000000}"/>
          </ac:cxnSpMkLst>
        </pc:cxnChg>
        <pc:cxnChg chg="mod">
          <ac:chgData name="Kevin Desai" userId="759d0333-e80f-43e9-9a9d-29343a9d66ae" providerId="ADAL" clId="{D2461691-ABA4-4783-B551-5A39D0F8FBBB}" dt="2020-09-24T02:36:22.567" v="2497" actId="14100"/>
          <ac:cxnSpMkLst>
            <pc:docMk/>
            <pc:sldMk cId="3978052138" sldId="277"/>
            <ac:cxnSpMk id="413" creationId="{00000000-0000-0000-0000-000000000000}"/>
          </ac:cxnSpMkLst>
        </pc:cxnChg>
      </pc:sldChg>
      <pc:sldChg chg="add del">
        <pc:chgData name="Kevin Desai" userId="759d0333-e80f-43e9-9a9d-29343a9d66ae" providerId="ADAL" clId="{D2461691-ABA4-4783-B551-5A39D0F8FBBB}" dt="2020-09-24T01:49:40.700" v="693" actId="47"/>
        <pc:sldMkLst>
          <pc:docMk/>
          <pc:sldMk cId="451067587" sldId="278"/>
        </pc:sldMkLst>
      </pc:sldChg>
      <pc:sldChg chg="addSp delSp modSp add mod">
        <pc:chgData name="Kevin Desai" userId="759d0333-e80f-43e9-9a9d-29343a9d66ae" providerId="ADAL" clId="{D2461691-ABA4-4783-B551-5A39D0F8FBBB}" dt="2020-09-24T02:30:56.202" v="2374" actId="20577"/>
        <pc:sldMkLst>
          <pc:docMk/>
          <pc:sldMk cId="2530230088" sldId="279"/>
        </pc:sldMkLst>
        <pc:spChg chg="add del mod">
          <ac:chgData name="Kevin Desai" userId="759d0333-e80f-43e9-9a9d-29343a9d66ae" providerId="ADAL" clId="{D2461691-ABA4-4783-B551-5A39D0F8FBBB}" dt="2020-09-24T01:49:08.999" v="688" actId="478"/>
          <ac:spMkLst>
            <pc:docMk/>
            <pc:sldMk cId="2530230088" sldId="279"/>
            <ac:spMk id="3" creationId="{F6EE0930-BEB6-4312-B1BE-114C5D2B38D9}"/>
          </ac:spMkLst>
        </pc:spChg>
        <pc:spChg chg="mod">
          <ac:chgData name="Kevin Desai" userId="759d0333-e80f-43e9-9a9d-29343a9d66ae" providerId="ADAL" clId="{D2461691-ABA4-4783-B551-5A39D0F8FBBB}" dt="2020-09-24T02:30:56.202" v="2374" actId="20577"/>
          <ac:spMkLst>
            <pc:docMk/>
            <pc:sldMk cId="2530230088" sldId="279"/>
            <ac:spMk id="42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9:07.434" v="687" actId="478"/>
          <ac:spMkLst>
            <pc:docMk/>
            <pc:sldMk cId="2530230088" sldId="279"/>
            <ac:spMk id="429" creationId="{00000000-0000-0000-0000-000000000000}"/>
          </ac:spMkLst>
        </pc:spChg>
        <pc:graphicFrameChg chg="add mod">
          <ac:chgData name="Kevin Desai" userId="759d0333-e80f-43e9-9a9d-29343a9d66ae" providerId="ADAL" clId="{D2461691-ABA4-4783-B551-5A39D0F8FBBB}" dt="2020-09-24T01:50:19.172" v="698" actId="1076"/>
          <ac:graphicFrameMkLst>
            <pc:docMk/>
            <pc:sldMk cId="2530230088" sldId="279"/>
            <ac:graphicFrameMk id="4" creationId="{3A37B116-6FC7-40F2-8ACD-57B645A4B1F5}"/>
          </ac:graphicFrameMkLst>
        </pc:graphicFrameChg>
        <pc:graphicFrameChg chg="mod">
          <ac:chgData name="Kevin Desai" userId="759d0333-e80f-43e9-9a9d-29343a9d66ae" providerId="ADAL" clId="{D2461691-ABA4-4783-B551-5A39D0F8FBBB}" dt="2020-09-24T01:50:11.572" v="697" actId="1076"/>
          <ac:graphicFrameMkLst>
            <pc:docMk/>
            <pc:sldMk cId="2530230088" sldId="279"/>
            <ac:graphicFrameMk id="430" creationId="{00000000-0000-0000-0000-000000000000}"/>
          </ac:graphicFrameMkLst>
        </pc:graphicFrameChg>
      </pc:sldChg>
      <pc:sldChg chg="add del">
        <pc:chgData name="Kevin Desai" userId="759d0333-e80f-43e9-9a9d-29343a9d66ae" providerId="ADAL" clId="{D2461691-ABA4-4783-B551-5A39D0F8FBBB}" dt="2020-09-24T01:49:52.964" v="694" actId="47"/>
        <pc:sldMkLst>
          <pc:docMk/>
          <pc:sldMk cId="1075486102" sldId="280"/>
        </pc:sldMkLst>
      </pc:sldChg>
      <pc:sldChg chg="delSp modSp add mod ord">
        <pc:chgData name="Kevin Desai" userId="759d0333-e80f-43e9-9a9d-29343a9d66ae" providerId="ADAL" clId="{D2461691-ABA4-4783-B551-5A39D0F8FBBB}" dt="2020-09-24T02:31:00.109" v="2385" actId="20577"/>
        <pc:sldMkLst>
          <pc:docMk/>
          <pc:sldMk cId="150156124" sldId="281"/>
        </pc:sldMkLst>
        <pc:spChg chg="mod">
          <ac:chgData name="Kevin Desai" userId="759d0333-e80f-43e9-9a9d-29343a9d66ae" providerId="ADAL" clId="{D2461691-ABA4-4783-B551-5A39D0F8FBBB}" dt="2020-09-24T02:31:00.109" v="2385" actId="20577"/>
          <ac:spMkLst>
            <pc:docMk/>
            <pc:sldMk cId="150156124" sldId="281"/>
            <ac:spMk id="44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30:44.848" v="2348" actId="478"/>
          <ac:spMkLst>
            <pc:docMk/>
            <pc:sldMk cId="150156124" sldId="281"/>
            <ac:spMk id="444" creationId="{00000000-0000-0000-0000-000000000000}"/>
          </ac:spMkLst>
        </pc:spChg>
      </pc:sldChg>
      <pc:sldChg chg="modSp add mod">
        <pc:chgData name="Kevin Desai" userId="759d0333-e80f-43e9-9a9d-29343a9d66ae" providerId="ADAL" clId="{D2461691-ABA4-4783-B551-5A39D0F8FBBB}" dt="2020-09-24T01:55:59.365" v="993" actId="20577"/>
        <pc:sldMkLst>
          <pc:docMk/>
          <pc:sldMk cId="2026734616" sldId="282"/>
        </pc:sldMkLst>
        <pc:spChg chg="mod">
          <ac:chgData name="Kevin Desai" userId="759d0333-e80f-43e9-9a9d-29343a9d66ae" providerId="ADAL" clId="{D2461691-ABA4-4783-B551-5A39D0F8FBBB}" dt="2020-09-24T01:54:30.945" v="888" actId="14100"/>
          <ac:spMkLst>
            <pc:docMk/>
            <pc:sldMk cId="2026734616" sldId="282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51:19.885" v="709" actId="20577"/>
          <ac:spMkLst>
            <pc:docMk/>
            <pc:sldMk cId="2026734616" sldId="282"/>
            <ac:spMk id="24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15.072" v="932" actId="20577"/>
          <ac:spMkLst>
            <pc:docMk/>
            <pc:sldMk cId="2026734616" sldId="282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59.365" v="993" actId="20577"/>
          <ac:spMkLst>
            <pc:docMk/>
            <pc:sldMk cId="2026734616" sldId="282"/>
            <ac:spMk id="252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07.113" v="1310" actId="47"/>
        <pc:sldMkLst>
          <pc:docMk/>
          <pc:sldMk cId="1573213793" sldId="283"/>
        </pc:sldMkLst>
        <pc:spChg chg="mod">
          <ac:chgData name="Kevin Desai" userId="759d0333-e80f-43e9-9a9d-29343a9d66ae" providerId="ADAL" clId="{D2461691-ABA4-4783-B551-5A39D0F8FBBB}" dt="2020-09-24T01:51:26.672" v="724" actId="20577"/>
          <ac:spMkLst>
            <pc:docMk/>
            <pc:sldMk cId="1573213793" sldId="283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6:50.144" v="1182" actId="207"/>
          <ac:spMkLst>
            <pc:docMk/>
            <pc:sldMk cId="1573213793" sldId="283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7:51.565" v="1309" actId="20577"/>
          <ac:spMkLst>
            <pc:docMk/>
            <pc:sldMk cId="1573213793" sldId="283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7:14.308" v="1031" actId="20577"/>
          <ac:spMkLst>
            <pc:docMk/>
            <pc:sldMk cId="1573213793" sldId="283"/>
            <ac:spMk id="263" creationId="{00000000-0000-0000-0000-000000000000}"/>
          </ac:spMkLst>
        </pc:spChg>
      </pc:sldChg>
      <pc:sldChg chg="addSp delSp modSp add mod ord">
        <pc:chgData name="Kevin Desai" userId="759d0333-e80f-43e9-9a9d-29343a9d66ae" providerId="ADAL" clId="{D2461691-ABA4-4783-B551-5A39D0F8FBBB}" dt="2020-09-24T02:25:33.823" v="2112" actId="1076"/>
        <pc:sldMkLst>
          <pc:docMk/>
          <pc:sldMk cId="3839616813" sldId="283"/>
        </pc:sldMkLst>
        <pc:spChg chg="add mod">
          <ac:chgData name="Kevin Desai" userId="759d0333-e80f-43e9-9a9d-29343a9d66ae" providerId="ADAL" clId="{D2461691-ABA4-4783-B551-5A39D0F8FBBB}" dt="2020-09-24T02:25:33.794" v="2111" actId="1076"/>
          <ac:spMkLst>
            <pc:docMk/>
            <pc:sldMk cId="3839616813" sldId="283"/>
            <ac:spMk id="2" creationId="{74A73824-1679-4DEC-B0B7-C4C4EFE8EA4D}"/>
          </ac:spMkLst>
        </pc:spChg>
        <pc:spChg chg="mod">
          <ac:chgData name="Kevin Desai" userId="759d0333-e80f-43e9-9a9d-29343a9d66ae" providerId="ADAL" clId="{D2461691-ABA4-4783-B551-5A39D0F8FBBB}" dt="2020-09-24T02:19:19.561" v="1726" actId="1076"/>
          <ac:spMkLst>
            <pc:docMk/>
            <pc:sldMk cId="3839616813" sldId="283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5:33.823" v="2112" actId="1076"/>
          <ac:spMkLst>
            <pc:docMk/>
            <pc:sldMk cId="3839616813" sldId="283"/>
            <ac:spMk id="294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44.005" v="1730" actId="478"/>
          <ac:spMkLst>
            <pc:docMk/>
            <pc:sldMk cId="3839616813" sldId="283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16.969" v="1724" actId="478"/>
          <ac:spMkLst>
            <pc:docMk/>
            <pc:sldMk cId="3839616813" sldId="283"/>
            <ac:spMk id="298" creationId="{00000000-0000-0000-0000-000000000000}"/>
          </ac:spMkLst>
        </pc:spChg>
      </pc:sldChg>
      <pc:sldChg chg="modSp add mod ord">
        <pc:chgData name="Kevin Desai" userId="759d0333-e80f-43e9-9a9d-29343a9d66ae" providerId="ADAL" clId="{D2461691-ABA4-4783-B551-5A39D0F8FBBB}" dt="2020-09-24T23:37:55.826" v="2526" actId="1076"/>
        <pc:sldMkLst>
          <pc:docMk/>
          <pc:sldMk cId="2499500450" sldId="284"/>
        </pc:sldMkLst>
        <pc:spChg chg="mod">
          <ac:chgData name="Kevin Desai" userId="759d0333-e80f-43e9-9a9d-29343a9d66ae" providerId="ADAL" clId="{D2461691-ABA4-4783-B551-5A39D0F8FBBB}" dt="2020-09-24T02:26:08.247" v="2131" actId="20577"/>
          <ac:spMkLst>
            <pc:docMk/>
            <pc:sldMk cId="2499500450" sldId="284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5.826" v="2526" actId="1076"/>
          <ac:spMkLst>
            <pc:docMk/>
            <pc:sldMk cId="2499500450" sldId="284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0.095" v="2525" actId="20577"/>
          <ac:spMkLst>
            <pc:docMk/>
            <pc:sldMk cId="2499500450" sldId="284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8:24.890" v="2272" actId="20577"/>
          <ac:spMkLst>
            <pc:docMk/>
            <pc:sldMk cId="2499500450" sldId="284"/>
            <ac:spMk id="263" creationId="{00000000-0000-0000-0000-000000000000}"/>
          </ac:spMkLst>
        </pc:spChg>
      </pc:sldChg>
      <pc:sldChg chg="add del ord">
        <pc:chgData name="Kevin Desai" userId="759d0333-e80f-43e9-9a9d-29343a9d66ae" providerId="ADAL" clId="{D2461691-ABA4-4783-B551-5A39D0F8FBBB}" dt="2020-09-24T02:25:58.239" v="2119" actId="47"/>
        <pc:sldMkLst>
          <pc:docMk/>
          <pc:sldMk cId="3587651601" sldId="284"/>
        </pc:sldMkLst>
      </pc:sldChg>
      <pc:sldMasterChg chg="delSldLayout">
        <pc:chgData name="Kevin Desai" userId="759d0333-e80f-43e9-9a9d-29343a9d66ae" providerId="ADAL" clId="{D2461691-ABA4-4783-B551-5A39D0F8FBBB}" dt="2020-09-24T00:23:53.494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2461691-ABA4-4783-B551-5A39D0F8FBBB}" dt="2020-09-24T00:23:53.494" v="8" actId="47"/>
          <pc:sldLayoutMkLst>
            <pc:docMk/>
            <pc:sldMasterMk cId="0" sldId="2147483660"/>
            <pc:sldLayoutMk cId="2969682965" sldId="2147483661"/>
          </pc:sldLayoutMkLst>
        </pc:sldLayoutChg>
      </pc:sldMasterChg>
    </pc:docChg>
  </pc:docChgLst>
  <pc:docChgLst>
    <pc:chgData name="Kevin Desai" userId="759d0333-e80f-43e9-9a9d-29343a9d66ae" providerId="ADAL" clId="{65AB79F8-23DE-4488-ACA8-BA966589EC4E}"/>
    <pc:docChg chg="modSld">
      <pc:chgData name="Kevin Desai" userId="759d0333-e80f-43e9-9a9d-29343a9d66ae" providerId="ADAL" clId="{65AB79F8-23DE-4488-ACA8-BA966589EC4E}" dt="2021-07-29T16:23:45.041" v="0" actId="20577"/>
      <pc:docMkLst>
        <pc:docMk/>
      </pc:docMkLst>
      <pc:sldChg chg="modSp mod">
        <pc:chgData name="Kevin Desai" userId="759d0333-e80f-43e9-9a9d-29343a9d66ae" providerId="ADAL" clId="{65AB79F8-23DE-4488-ACA8-BA966589EC4E}" dt="2021-07-29T16:23:45.041" v="0" actId="20577"/>
        <pc:sldMkLst>
          <pc:docMk/>
          <pc:sldMk cId="0" sldId="263"/>
        </pc:sldMkLst>
        <pc:spChg chg="mod">
          <ac:chgData name="Kevin Desai" userId="759d0333-e80f-43e9-9a9d-29343a9d66ae" providerId="ADAL" clId="{65AB79F8-23DE-4488-ACA8-BA966589EC4E}" dt="2021-07-29T16:23:45.041" v="0" actId="20577"/>
          <ac:spMkLst>
            <pc:docMk/>
            <pc:sldMk cId="0" sldId="263"/>
            <ac:spMk id="217" creationId="{00000000-0000-0000-0000-000000000000}"/>
          </ac:spMkLst>
        </pc:spChg>
      </pc:sldChg>
    </pc:docChg>
  </pc:docChgLst>
  <pc:docChgLst>
    <pc:chgData name="Kevin Desai" userId="759d0333-e80f-43e9-9a9d-29343a9d66ae" providerId="ADAL" clId="{EC634C40-0C09-4EC5-AB1A-89E8DD6EDDFB}"/>
    <pc:docChg chg="undo custSel addSld modSld">
      <pc:chgData name="Kevin Desai" userId="759d0333-e80f-43e9-9a9d-29343a9d66ae" providerId="ADAL" clId="{EC634C40-0C09-4EC5-AB1A-89E8DD6EDDFB}" dt="2020-11-06T17:40:23.377" v="1208"/>
      <pc:docMkLst>
        <pc:docMk/>
      </pc:docMkLst>
      <pc:sldChg chg="modSp mod">
        <pc:chgData name="Kevin Desai" userId="759d0333-e80f-43e9-9a9d-29343a9d66ae" providerId="ADAL" clId="{EC634C40-0C09-4EC5-AB1A-89E8DD6EDDFB}" dt="2020-11-06T17:15:05.358" v="441" actId="1076"/>
        <pc:sldMkLst>
          <pc:docMk/>
          <pc:sldMk cId="0" sldId="268"/>
        </pc:sldMkLst>
        <pc:spChg chg="mod">
          <ac:chgData name="Kevin Desai" userId="759d0333-e80f-43e9-9a9d-29343a9d66ae" providerId="ADAL" clId="{EC634C40-0C09-4EC5-AB1A-89E8DD6EDDFB}" dt="2020-11-06T17:15:05.358" v="441" actId="1076"/>
          <ac:spMkLst>
            <pc:docMk/>
            <pc:sldMk cId="0" sldId="268"/>
            <ac:spMk id="300" creationId="{00000000-0000-0000-0000-000000000000}"/>
          </ac:spMkLst>
        </pc:spChg>
      </pc:sldChg>
      <pc:sldChg chg="modSp add mod">
        <pc:chgData name="Kevin Desai" userId="759d0333-e80f-43e9-9a9d-29343a9d66ae" providerId="ADAL" clId="{EC634C40-0C09-4EC5-AB1A-89E8DD6EDDFB}" dt="2020-11-06T17:23:27.117" v="742" actId="1035"/>
        <pc:sldMkLst>
          <pc:docMk/>
          <pc:sldMk cId="451067587" sldId="278"/>
        </pc:sldMkLst>
        <pc:spChg chg="mod">
          <ac:chgData name="Kevin Desai" userId="759d0333-e80f-43e9-9a9d-29343a9d66ae" providerId="ADAL" clId="{EC634C40-0C09-4EC5-AB1A-89E8DD6EDDFB}" dt="2020-11-06T17:17:25.961" v="477" actId="20577"/>
          <ac:spMkLst>
            <pc:docMk/>
            <pc:sldMk cId="451067587" sldId="278"/>
            <ac:spMk id="305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38.768" v="669" actId="20577"/>
          <ac:spMkLst>
            <pc:docMk/>
            <pc:sldMk cId="451067587" sldId="278"/>
            <ac:spMk id="30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42.360" v="673" actId="20577"/>
          <ac:spMkLst>
            <pc:docMk/>
            <pc:sldMk cId="451067587" sldId="278"/>
            <ac:spMk id="312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44.609" v="675" actId="20577"/>
          <ac:spMkLst>
            <pc:docMk/>
            <pc:sldMk cId="451067587" sldId="278"/>
            <ac:spMk id="317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46.891" v="677" actId="20577"/>
          <ac:spMkLst>
            <pc:docMk/>
            <pc:sldMk cId="451067587" sldId="278"/>
            <ac:spMk id="32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26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28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3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32" creationId="{00000000-0000-0000-0000-000000000000}"/>
          </ac:spMkLst>
        </pc:spChg>
        <pc:cxnChg chg="mod">
          <ac:chgData name="Kevin Desai" userId="759d0333-e80f-43e9-9a9d-29343a9d66ae" providerId="ADAL" clId="{EC634C40-0C09-4EC5-AB1A-89E8DD6EDDFB}" dt="2020-11-06T17:23:27.117" v="742" actId="1035"/>
          <ac:cxnSpMkLst>
            <pc:docMk/>
            <pc:sldMk cId="451067587" sldId="278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C634C40-0C09-4EC5-AB1A-89E8DD6EDDFB}" dt="2020-11-06T17:23:27.117" v="742" actId="1035"/>
          <ac:cxnSpMkLst>
            <pc:docMk/>
            <pc:sldMk cId="451067587" sldId="278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C634C40-0C09-4EC5-AB1A-89E8DD6EDDFB}" dt="2020-11-06T17:23:27.117" v="742" actId="1035"/>
          <ac:cxnSpMkLst>
            <pc:docMk/>
            <pc:sldMk cId="451067587" sldId="278"/>
            <ac:cxnSpMk id="331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C634C40-0C09-4EC5-AB1A-89E8DD6EDDFB}" dt="2020-11-06T17:38:23.679" v="1188"/>
        <pc:sldMkLst>
          <pc:docMk/>
          <pc:sldMk cId="2530230088" sldId="279"/>
        </pc:sldMkLst>
        <pc:spChg chg="add mod">
          <ac:chgData name="Kevin Desai" userId="759d0333-e80f-43e9-9a9d-29343a9d66ae" providerId="ADAL" clId="{EC634C40-0C09-4EC5-AB1A-89E8DD6EDDFB}" dt="2020-11-06T17:37:28.917" v="1172" actId="1035"/>
          <ac:spMkLst>
            <pc:docMk/>
            <pc:sldMk cId="2530230088" sldId="279"/>
            <ac:spMk id="4" creationId="{95AB39DE-0A12-403C-82A0-4A47AD516893}"/>
          </ac:spMkLst>
        </pc:spChg>
        <pc:spChg chg="add mod">
          <ac:chgData name="Kevin Desai" userId="759d0333-e80f-43e9-9a9d-29343a9d66ae" providerId="ADAL" clId="{EC634C40-0C09-4EC5-AB1A-89E8DD6EDDFB}" dt="2020-11-06T17:38:06.768" v="1184" actId="1076"/>
          <ac:spMkLst>
            <pc:docMk/>
            <pc:sldMk cId="2530230088" sldId="279"/>
            <ac:spMk id="5" creationId="{5191B769-12D9-4A63-B385-7E541C18FDD2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29" creationId="{836D48E5-3929-4799-A40C-7931C7039765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31" creationId="{F35A9697-7D7E-42D5-9ECC-A5B39B8244E1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33" creationId="{CA92912F-D382-4433-89BC-A1812D11AAA6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35" creationId="{CEC060D2-E43E-49EC-999C-3E74199E324E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36" creationId="{DA6D24CD-3996-40E9-95A6-2EEF3A69BFF0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38" creationId="{78F98D81-8D95-4581-83AD-1716E5C6F51C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40" creationId="{3220303D-27EC-4E1D-AD54-527AB3063014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42" creationId="{2E57364B-320D-4AD0-B9CA-4B2DEE4E67B5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3" creationId="{E7D17AF6-FB26-4848-B799-4669B0AE982A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5" creationId="{3468C178-2107-413A-9A9C-979394779182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7" creationId="{F2C2CFF2-CCC8-4B20-95A3-DCB751592713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9" creationId="{F3A53A11-59B2-4D12-89D1-4560CF27BCF4}"/>
          </ac:spMkLst>
        </pc:spChg>
        <pc:spChg chg="mod">
          <ac:chgData name="Kevin Desai" userId="759d0333-e80f-43e9-9a9d-29343a9d66ae" providerId="ADAL" clId="{EC634C40-0C09-4EC5-AB1A-89E8DD6EDDFB}" dt="2020-11-06T17:17:22.789" v="475" actId="20577"/>
          <ac:spMkLst>
            <pc:docMk/>
            <pc:sldMk cId="2530230088" sldId="279"/>
            <ac:spMk id="338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8:23.679" v="1188"/>
          <ac:spMkLst>
            <pc:docMk/>
            <pc:sldMk cId="2530230088" sldId="279"/>
            <ac:spMk id="33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58.088" v="679" actId="20577"/>
          <ac:spMkLst>
            <pc:docMk/>
            <pc:sldMk cId="2530230088" sldId="279"/>
            <ac:spMk id="342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00.176" v="681" actId="20577"/>
          <ac:spMkLst>
            <pc:docMk/>
            <pc:sldMk cId="2530230088" sldId="279"/>
            <ac:spMk id="345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02.411" v="683" actId="20577"/>
          <ac:spMkLst>
            <pc:docMk/>
            <pc:sldMk cId="2530230088" sldId="279"/>
            <ac:spMk id="35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04.549" v="685" actId="20577"/>
          <ac:spMkLst>
            <pc:docMk/>
            <pc:sldMk cId="2530230088" sldId="279"/>
            <ac:spMk id="353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7:28.917" v="1172" actId="1035"/>
          <ac:spMkLst>
            <pc:docMk/>
            <pc:sldMk cId="2530230088" sldId="279"/>
            <ac:spMk id="362" creationId="{00000000-0000-0000-0000-000000000000}"/>
          </ac:spMkLst>
        </pc:spChg>
        <pc:cxnChg chg="del mod">
          <ac:chgData name="Kevin Desai" userId="759d0333-e80f-43e9-9a9d-29343a9d66ae" providerId="ADAL" clId="{EC634C40-0C09-4EC5-AB1A-89E8DD6EDDFB}" dt="2020-11-06T17:22:10.048" v="686" actId="478"/>
          <ac:cxnSpMkLst>
            <pc:docMk/>
            <pc:sldMk cId="2530230088" sldId="279"/>
            <ac:cxnSpMk id="30" creationId="{1A40BF52-23AE-4D98-B0E7-32A6DA41EC2E}"/>
          </ac:cxnSpMkLst>
        </pc:cxnChg>
        <pc:cxnChg chg="del">
          <ac:chgData name="Kevin Desai" userId="759d0333-e80f-43e9-9a9d-29343a9d66ae" providerId="ADAL" clId="{EC634C40-0C09-4EC5-AB1A-89E8DD6EDDFB}" dt="2020-11-06T17:22:10.048" v="686" actId="478"/>
          <ac:cxnSpMkLst>
            <pc:docMk/>
            <pc:sldMk cId="2530230088" sldId="279"/>
            <ac:cxnSpMk id="32" creationId="{6B44BF60-252E-4FFE-8671-E902A1D7326C}"/>
          </ac:cxnSpMkLst>
        </pc:cxnChg>
        <pc:cxnChg chg="del mod">
          <ac:chgData name="Kevin Desai" userId="759d0333-e80f-43e9-9a9d-29343a9d66ae" providerId="ADAL" clId="{EC634C40-0C09-4EC5-AB1A-89E8DD6EDDFB}" dt="2020-11-06T17:22:10.048" v="686" actId="478"/>
          <ac:cxnSpMkLst>
            <pc:docMk/>
            <pc:sldMk cId="2530230088" sldId="279"/>
            <ac:cxnSpMk id="34" creationId="{9DAE6EB7-4721-43B7-ABC1-9978C7A7D5D1}"/>
          </ac:cxnSpMkLst>
        </pc:cxnChg>
        <pc:cxnChg chg="add del mod">
          <ac:chgData name="Kevin Desai" userId="759d0333-e80f-43e9-9a9d-29343a9d66ae" providerId="ADAL" clId="{EC634C40-0C09-4EC5-AB1A-89E8DD6EDDFB}" dt="2020-11-06T17:23:23.469" v="730"/>
          <ac:cxnSpMkLst>
            <pc:docMk/>
            <pc:sldMk cId="2530230088" sldId="279"/>
            <ac:cxnSpMk id="37" creationId="{117C6254-D6C5-4019-B34D-9F338292EE78}"/>
          </ac:cxnSpMkLst>
        </pc:cxnChg>
        <pc:cxnChg chg="add del mod">
          <ac:chgData name="Kevin Desai" userId="759d0333-e80f-43e9-9a9d-29343a9d66ae" providerId="ADAL" clId="{EC634C40-0C09-4EC5-AB1A-89E8DD6EDDFB}" dt="2020-11-06T17:23:23.469" v="730"/>
          <ac:cxnSpMkLst>
            <pc:docMk/>
            <pc:sldMk cId="2530230088" sldId="279"/>
            <ac:cxnSpMk id="39" creationId="{40D2B270-DC47-4051-9B44-E4D24D3CF02E}"/>
          </ac:cxnSpMkLst>
        </pc:cxnChg>
        <pc:cxnChg chg="add del mod">
          <ac:chgData name="Kevin Desai" userId="759d0333-e80f-43e9-9a9d-29343a9d66ae" providerId="ADAL" clId="{EC634C40-0C09-4EC5-AB1A-89E8DD6EDDFB}" dt="2020-11-06T17:23:23.469" v="730"/>
          <ac:cxnSpMkLst>
            <pc:docMk/>
            <pc:sldMk cId="2530230088" sldId="279"/>
            <ac:cxnSpMk id="41" creationId="{60581333-00FD-431F-A451-BFCED2B5E129}"/>
          </ac:cxnSpMkLst>
        </pc:cxnChg>
        <pc:cxnChg chg="add mod">
          <ac:chgData name="Kevin Desai" userId="759d0333-e80f-43e9-9a9d-29343a9d66ae" providerId="ADAL" clId="{EC634C40-0C09-4EC5-AB1A-89E8DD6EDDFB}" dt="2020-11-06T17:23:32.722" v="745"/>
          <ac:cxnSpMkLst>
            <pc:docMk/>
            <pc:sldMk cId="2530230088" sldId="279"/>
            <ac:cxnSpMk id="44" creationId="{CB3F9C74-8E86-4431-8F02-5879B9736DAC}"/>
          </ac:cxnSpMkLst>
        </pc:cxnChg>
        <pc:cxnChg chg="add mod">
          <ac:chgData name="Kevin Desai" userId="759d0333-e80f-43e9-9a9d-29343a9d66ae" providerId="ADAL" clId="{EC634C40-0C09-4EC5-AB1A-89E8DD6EDDFB}" dt="2020-11-06T17:23:32.722" v="745"/>
          <ac:cxnSpMkLst>
            <pc:docMk/>
            <pc:sldMk cId="2530230088" sldId="279"/>
            <ac:cxnSpMk id="46" creationId="{1FDD55AE-4BC4-4254-A03E-F1C62C5A7213}"/>
          </ac:cxnSpMkLst>
        </pc:cxnChg>
        <pc:cxnChg chg="add mod">
          <ac:chgData name="Kevin Desai" userId="759d0333-e80f-43e9-9a9d-29343a9d66ae" providerId="ADAL" clId="{EC634C40-0C09-4EC5-AB1A-89E8DD6EDDFB}" dt="2020-11-06T17:23:32.722" v="745"/>
          <ac:cxnSpMkLst>
            <pc:docMk/>
            <pc:sldMk cId="2530230088" sldId="279"/>
            <ac:cxnSpMk id="48" creationId="{9922850D-B7F2-4642-B799-79689149ACF4}"/>
          </ac:cxnSpMkLst>
        </pc:cxnChg>
        <pc:cxnChg chg="add mod">
          <ac:chgData name="Kevin Desai" userId="759d0333-e80f-43e9-9a9d-29343a9d66ae" providerId="ADAL" clId="{EC634C40-0C09-4EC5-AB1A-89E8DD6EDDFB}" dt="2020-11-06T17:38:02.736" v="1183" actId="14100"/>
          <ac:cxnSpMkLst>
            <pc:docMk/>
            <pc:sldMk cId="2530230088" sldId="279"/>
            <ac:cxnSpMk id="52" creationId="{C4D61EAD-9756-4A2E-B05F-F10A7A566700}"/>
          </ac:cxnSpMkLst>
        </pc:cxnChg>
        <pc:cxnChg chg="mod">
          <ac:chgData name="Kevin Desai" userId="759d0333-e80f-43e9-9a9d-29343a9d66ae" providerId="ADAL" clId="{EC634C40-0C09-4EC5-AB1A-89E8DD6EDDFB}" dt="2020-11-06T17:37:28.917" v="1172" actId="1035"/>
          <ac:cxnSpMkLst>
            <pc:docMk/>
            <pc:sldMk cId="2530230088" sldId="279"/>
            <ac:cxnSpMk id="364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C634C40-0C09-4EC5-AB1A-89E8DD6EDDFB}" dt="2020-11-06T17:39:20.743" v="1207" actId="14100"/>
        <pc:sldMkLst>
          <pc:docMk/>
          <pc:sldMk cId="1075486102" sldId="280"/>
        </pc:sldMkLst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27" creationId="{038EF66F-37A8-46E5-B19C-162CB832BD48}"/>
          </ac:spMkLst>
        </pc:spChg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29" creationId="{ADC813EF-6618-4876-93FB-5422584F73E2}"/>
          </ac:spMkLst>
        </pc:spChg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31" creationId="{E3A8C704-17AD-4FB2-94DB-481ACC9DF428}"/>
          </ac:spMkLst>
        </pc:spChg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33" creationId="{8A6E9CD6-201C-42B6-8097-05785005F2A9}"/>
          </ac:spMkLst>
        </pc:spChg>
        <pc:spChg chg="mod">
          <ac:chgData name="Kevin Desai" userId="759d0333-e80f-43e9-9a9d-29343a9d66ae" providerId="ADAL" clId="{EC634C40-0C09-4EC5-AB1A-89E8DD6EDDFB}" dt="2020-11-06T17:39:05.644" v="1200" actId="1076"/>
          <ac:spMkLst>
            <pc:docMk/>
            <pc:sldMk cId="1075486102" sldId="280"/>
            <ac:spMk id="35" creationId="{F5518AC2-F644-4441-A83A-0DA1A4B3C041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37" creationId="{32EB8D37-4642-417C-9650-68CB22DD37E2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39" creationId="{575AF2D2-19DD-4C77-8335-2A7A2EEA0D5E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41" creationId="{2FD0DC7E-0683-443C-ADAB-5BC51CF01966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43" creationId="{30DB975E-BB16-42D2-AE28-D4993DB5BE20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44" creationId="{2E1F265C-CC71-4B69-91B8-1336119742EC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46" creationId="{B727FE66-94D2-43DD-B9E3-4975B0A47AAE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48" creationId="{078C3A01-9468-4F68-85B9-88358C2BC522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50" creationId="{24C9458A-A713-4310-9DCD-DEA11829FE39}"/>
          </ac:spMkLst>
        </pc:spChg>
        <pc:spChg chg="add mod">
          <ac:chgData name="Kevin Desai" userId="759d0333-e80f-43e9-9a9d-29343a9d66ae" providerId="ADAL" clId="{EC634C40-0C09-4EC5-AB1A-89E8DD6EDDFB}" dt="2020-11-06T17:39:17.638" v="1206" actId="1076"/>
          <ac:spMkLst>
            <pc:docMk/>
            <pc:sldMk cId="1075486102" sldId="280"/>
            <ac:spMk id="51" creationId="{343FEF55-8EEA-4522-8569-967A11D554BA}"/>
          </ac:spMkLst>
        </pc:spChg>
        <pc:spChg chg="mod">
          <ac:chgData name="Kevin Desai" userId="759d0333-e80f-43e9-9a9d-29343a9d66ae" providerId="ADAL" clId="{EC634C40-0C09-4EC5-AB1A-89E8DD6EDDFB}" dt="2020-11-06T17:17:19.482" v="473" actId="20577"/>
          <ac:spMkLst>
            <pc:docMk/>
            <pc:sldMk cId="1075486102" sldId="280"/>
            <ac:spMk id="36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6:33.775" v="1122" actId="20577"/>
          <ac:spMkLst>
            <pc:docMk/>
            <pc:sldMk cId="1075486102" sldId="280"/>
            <ac:spMk id="37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0.406" v="690" actId="20577"/>
          <ac:spMkLst>
            <pc:docMk/>
            <pc:sldMk cId="1075486102" sldId="280"/>
            <ac:spMk id="373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4.452" v="693" actId="20577"/>
          <ac:spMkLst>
            <pc:docMk/>
            <pc:sldMk cId="1075486102" sldId="280"/>
            <ac:spMk id="376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6.272" v="695" actId="20577"/>
          <ac:spMkLst>
            <pc:docMk/>
            <pc:sldMk cId="1075486102" sldId="280"/>
            <ac:spMk id="381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8.644" v="699" actId="20577"/>
          <ac:spMkLst>
            <pc:docMk/>
            <pc:sldMk cId="1075486102" sldId="280"/>
            <ac:spMk id="384" creationId="{00000000-0000-0000-0000-000000000000}"/>
          </ac:spMkLst>
        </pc:spChg>
        <pc:cxnChg chg="del mod">
          <ac:chgData name="Kevin Desai" userId="759d0333-e80f-43e9-9a9d-29343a9d66ae" providerId="ADAL" clId="{EC634C40-0C09-4EC5-AB1A-89E8DD6EDDFB}" dt="2020-11-06T17:23:03.588" v="709" actId="478"/>
          <ac:cxnSpMkLst>
            <pc:docMk/>
            <pc:sldMk cId="1075486102" sldId="280"/>
            <ac:cxnSpMk id="28" creationId="{9D2F4245-84B1-4555-AA7D-AB868901E2A0}"/>
          </ac:cxnSpMkLst>
        </pc:cxnChg>
        <pc:cxnChg chg="del">
          <ac:chgData name="Kevin Desai" userId="759d0333-e80f-43e9-9a9d-29343a9d66ae" providerId="ADAL" clId="{EC634C40-0C09-4EC5-AB1A-89E8DD6EDDFB}" dt="2020-11-06T17:23:03.588" v="709" actId="478"/>
          <ac:cxnSpMkLst>
            <pc:docMk/>
            <pc:sldMk cId="1075486102" sldId="280"/>
            <ac:cxnSpMk id="30" creationId="{6DB898B4-10B6-459D-AB8B-4BD8B993A980}"/>
          </ac:cxnSpMkLst>
        </pc:cxnChg>
        <pc:cxnChg chg="del mod">
          <ac:chgData name="Kevin Desai" userId="759d0333-e80f-43e9-9a9d-29343a9d66ae" providerId="ADAL" clId="{EC634C40-0C09-4EC5-AB1A-89E8DD6EDDFB}" dt="2020-11-06T17:23:03.588" v="709" actId="478"/>
          <ac:cxnSpMkLst>
            <pc:docMk/>
            <pc:sldMk cId="1075486102" sldId="280"/>
            <ac:cxnSpMk id="32" creationId="{1D94401A-6E1C-4C10-BC62-C931F6461BFA}"/>
          </ac:cxnSpMkLst>
        </pc:cxnChg>
        <pc:cxnChg chg="mod">
          <ac:chgData name="Kevin Desai" userId="759d0333-e80f-43e9-9a9d-29343a9d66ae" providerId="ADAL" clId="{EC634C40-0C09-4EC5-AB1A-89E8DD6EDDFB}" dt="2020-11-06T17:38:41.078" v="1189" actId="1076"/>
          <ac:cxnSpMkLst>
            <pc:docMk/>
            <pc:sldMk cId="1075486102" sldId="280"/>
            <ac:cxnSpMk id="36" creationId="{2A598495-7F7B-4036-ADD6-C177F609369A}"/>
          </ac:cxnSpMkLst>
        </pc:cxnChg>
        <pc:cxnChg chg="add del mod">
          <ac:chgData name="Kevin Desai" userId="759d0333-e80f-43e9-9a9d-29343a9d66ae" providerId="ADAL" clId="{EC634C40-0C09-4EC5-AB1A-89E8DD6EDDFB}" dt="2020-11-06T17:23:21.740" v="729"/>
          <ac:cxnSpMkLst>
            <pc:docMk/>
            <pc:sldMk cId="1075486102" sldId="280"/>
            <ac:cxnSpMk id="38" creationId="{861ADC78-54DC-436B-AAFB-10A5903E91BC}"/>
          </ac:cxnSpMkLst>
        </pc:cxnChg>
        <pc:cxnChg chg="add del mod">
          <ac:chgData name="Kevin Desai" userId="759d0333-e80f-43e9-9a9d-29343a9d66ae" providerId="ADAL" clId="{EC634C40-0C09-4EC5-AB1A-89E8DD6EDDFB}" dt="2020-11-06T17:23:21.740" v="729"/>
          <ac:cxnSpMkLst>
            <pc:docMk/>
            <pc:sldMk cId="1075486102" sldId="280"/>
            <ac:cxnSpMk id="40" creationId="{1615A92F-07E5-47F2-BF1E-1DC7A1E593A8}"/>
          </ac:cxnSpMkLst>
        </pc:cxnChg>
        <pc:cxnChg chg="add del mod">
          <ac:chgData name="Kevin Desai" userId="759d0333-e80f-43e9-9a9d-29343a9d66ae" providerId="ADAL" clId="{EC634C40-0C09-4EC5-AB1A-89E8DD6EDDFB}" dt="2020-11-06T17:23:21.740" v="729"/>
          <ac:cxnSpMkLst>
            <pc:docMk/>
            <pc:sldMk cId="1075486102" sldId="280"/>
            <ac:cxnSpMk id="42" creationId="{690D91F1-5925-4FD3-94E5-F384864A13D9}"/>
          </ac:cxnSpMkLst>
        </pc:cxnChg>
        <pc:cxnChg chg="add mod">
          <ac:chgData name="Kevin Desai" userId="759d0333-e80f-43e9-9a9d-29343a9d66ae" providerId="ADAL" clId="{EC634C40-0C09-4EC5-AB1A-89E8DD6EDDFB}" dt="2020-11-06T17:23:31.273" v="744"/>
          <ac:cxnSpMkLst>
            <pc:docMk/>
            <pc:sldMk cId="1075486102" sldId="280"/>
            <ac:cxnSpMk id="45" creationId="{75DDE5F6-D787-437A-9222-9B96DE9B6087}"/>
          </ac:cxnSpMkLst>
        </pc:cxnChg>
        <pc:cxnChg chg="add mod">
          <ac:chgData name="Kevin Desai" userId="759d0333-e80f-43e9-9a9d-29343a9d66ae" providerId="ADAL" clId="{EC634C40-0C09-4EC5-AB1A-89E8DD6EDDFB}" dt="2020-11-06T17:23:31.273" v="744"/>
          <ac:cxnSpMkLst>
            <pc:docMk/>
            <pc:sldMk cId="1075486102" sldId="280"/>
            <ac:cxnSpMk id="47" creationId="{09A00D01-4DF2-45A1-B8C8-EAAF315899E8}"/>
          </ac:cxnSpMkLst>
        </pc:cxnChg>
        <pc:cxnChg chg="add mod">
          <ac:chgData name="Kevin Desai" userId="759d0333-e80f-43e9-9a9d-29343a9d66ae" providerId="ADAL" clId="{EC634C40-0C09-4EC5-AB1A-89E8DD6EDDFB}" dt="2020-11-06T17:23:31.273" v="744"/>
          <ac:cxnSpMkLst>
            <pc:docMk/>
            <pc:sldMk cId="1075486102" sldId="280"/>
            <ac:cxnSpMk id="49" creationId="{DD54A653-FEF0-47B2-9AA6-7907DEBCA4C0}"/>
          </ac:cxnSpMkLst>
        </pc:cxnChg>
        <pc:cxnChg chg="add mod">
          <ac:chgData name="Kevin Desai" userId="759d0333-e80f-43e9-9a9d-29343a9d66ae" providerId="ADAL" clId="{EC634C40-0C09-4EC5-AB1A-89E8DD6EDDFB}" dt="2020-11-06T17:39:20.743" v="1207" actId="14100"/>
          <ac:cxnSpMkLst>
            <pc:docMk/>
            <pc:sldMk cId="1075486102" sldId="280"/>
            <ac:cxnSpMk id="52" creationId="{2704D300-ACB2-4BF6-9930-9805B65C7177}"/>
          </ac:cxnSpMkLst>
        </pc:cxnChg>
      </pc:sldChg>
      <pc:sldChg chg="addSp delSp modSp add mod">
        <pc:chgData name="Kevin Desai" userId="759d0333-e80f-43e9-9a9d-29343a9d66ae" providerId="ADAL" clId="{EC634C40-0C09-4EC5-AB1A-89E8DD6EDDFB}" dt="2020-11-06T17:40:23.377" v="1208"/>
        <pc:sldMkLst>
          <pc:docMk/>
          <pc:sldMk cId="150156124" sldId="281"/>
        </pc:sldMkLst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27" creationId="{038EF66F-37A8-46E5-B19C-162CB832BD48}"/>
          </ac:spMkLst>
        </pc:spChg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29" creationId="{ADC813EF-6618-4876-93FB-5422584F73E2}"/>
          </ac:spMkLst>
        </pc:spChg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31" creationId="{E3A8C704-17AD-4FB2-94DB-481ACC9DF428}"/>
          </ac:spMkLst>
        </pc:spChg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33" creationId="{8A6E9CD6-201C-42B6-8097-05785005F2A9}"/>
          </ac:spMkLst>
        </pc:spChg>
        <pc:spChg chg="del">
          <ac:chgData name="Kevin Desai" userId="759d0333-e80f-43e9-9a9d-29343a9d66ae" providerId="ADAL" clId="{EC634C40-0C09-4EC5-AB1A-89E8DD6EDDFB}" dt="2020-11-06T17:34:27.969" v="1105" actId="478"/>
          <ac:spMkLst>
            <pc:docMk/>
            <pc:sldMk cId="150156124" sldId="281"/>
            <ac:spMk id="35" creationId="{F5518AC2-F644-4441-A83A-0DA1A4B3C041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37" creationId="{8F0E73D6-A004-486E-953D-5EC10D177882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39" creationId="{6527B157-5326-4C45-B28E-8DC79831D691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41" creationId="{E9B09942-04ED-4484-B0B0-76B1584B86A8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43" creationId="{50E4D86B-D681-49F0-AEBD-5B64877EADD5}"/>
          </ac:spMkLst>
        </pc:spChg>
        <pc:spChg chg="add mod">
          <ac:chgData name="Kevin Desai" userId="759d0333-e80f-43e9-9a9d-29343a9d66ae" providerId="ADAL" clId="{EC634C40-0C09-4EC5-AB1A-89E8DD6EDDFB}" dt="2020-11-06T17:23:29.365" v="743"/>
          <ac:spMkLst>
            <pc:docMk/>
            <pc:sldMk cId="150156124" sldId="281"/>
            <ac:spMk id="44" creationId="{29BD8E36-858F-42AA-8C16-12102D3B3E7A}"/>
          </ac:spMkLst>
        </pc:spChg>
        <pc:spChg chg="add mod">
          <ac:chgData name="Kevin Desai" userId="759d0333-e80f-43e9-9a9d-29343a9d66ae" providerId="ADAL" clId="{EC634C40-0C09-4EC5-AB1A-89E8DD6EDDFB}" dt="2020-11-06T17:23:29.365" v="743"/>
          <ac:spMkLst>
            <pc:docMk/>
            <pc:sldMk cId="150156124" sldId="281"/>
            <ac:spMk id="46" creationId="{965C76DE-C18B-43DF-89F6-8B569E80BC75}"/>
          </ac:spMkLst>
        </pc:spChg>
        <pc:spChg chg="add mod">
          <ac:chgData name="Kevin Desai" userId="759d0333-e80f-43e9-9a9d-29343a9d66ae" providerId="ADAL" clId="{EC634C40-0C09-4EC5-AB1A-89E8DD6EDDFB}" dt="2020-11-06T17:23:29.365" v="743"/>
          <ac:spMkLst>
            <pc:docMk/>
            <pc:sldMk cId="150156124" sldId="281"/>
            <ac:spMk id="48" creationId="{0424CB78-19FB-4D67-89B3-93C1042A73C5}"/>
          </ac:spMkLst>
        </pc:spChg>
        <pc:spChg chg="add del mod">
          <ac:chgData name="Kevin Desai" userId="759d0333-e80f-43e9-9a9d-29343a9d66ae" providerId="ADAL" clId="{EC634C40-0C09-4EC5-AB1A-89E8DD6EDDFB}" dt="2020-11-06T17:35:17.172" v="1119" actId="478"/>
          <ac:spMkLst>
            <pc:docMk/>
            <pc:sldMk cId="150156124" sldId="281"/>
            <ac:spMk id="50" creationId="{D6EE4B94-D449-4410-A584-F2E9AA0B2FED}"/>
          </ac:spMkLst>
        </pc:spChg>
        <pc:spChg chg="add mod">
          <ac:chgData name="Kevin Desai" userId="759d0333-e80f-43e9-9a9d-29343a9d66ae" providerId="ADAL" clId="{EC634C40-0C09-4EC5-AB1A-89E8DD6EDDFB}" dt="2020-11-06T17:40:23.377" v="1208"/>
          <ac:spMkLst>
            <pc:docMk/>
            <pc:sldMk cId="150156124" sldId="281"/>
            <ac:spMk id="53" creationId="{3007F0E5-FAF3-4530-A3FA-26FB0AB5B150}"/>
          </ac:spMkLst>
        </pc:spChg>
        <pc:spChg chg="add mod">
          <ac:chgData name="Kevin Desai" userId="759d0333-e80f-43e9-9a9d-29343a9d66ae" providerId="ADAL" clId="{EC634C40-0C09-4EC5-AB1A-89E8DD6EDDFB}" dt="2020-11-06T17:40:23.377" v="1208"/>
          <ac:spMkLst>
            <pc:docMk/>
            <pc:sldMk cId="150156124" sldId="281"/>
            <ac:spMk id="55" creationId="{4906969F-97BA-42DA-A757-17E168FED2E3}"/>
          </ac:spMkLst>
        </pc:spChg>
        <pc:spChg chg="mod">
          <ac:chgData name="Kevin Desai" userId="759d0333-e80f-43e9-9a9d-29343a9d66ae" providerId="ADAL" clId="{EC634C40-0C09-4EC5-AB1A-89E8DD6EDDFB}" dt="2020-11-06T17:17:33.530" v="482" actId="20577"/>
          <ac:spMkLst>
            <pc:docMk/>
            <pc:sldMk cId="150156124" sldId="281"/>
            <ac:spMk id="36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4:14.670" v="1104" actId="113"/>
          <ac:spMkLst>
            <pc:docMk/>
            <pc:sldMk cId="150156124" sldId="281"/>
            <ac:spMk id="37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42.211" v="701" actId="20577"/>
          <ac:spMkLst>
            <pc:docMk/>
            <pc:sldMk cId="150156124" sldId="281"/>
            <ac:spMk id="373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45.291" v="703" actId="20577"/>
          <ac:spMkLst>
            <pc:docMk/>
            <pc:sldMk cId="150156124" sldId="281"/>
            <ac:spMk id="376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47.427" v="705" actId="20577"/>
          <ac:spMkLst>
            <pc:docMk/>
            <pc:sldMk cId="150156124" sldId="281"/>
            <ac:spMk id="381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50.253" v="707" actId="20577"/>
          <ac:spMkLst>
            <pc:docMk/>
            <pc:sldMk cId="150156124" sldId="281"/>
            <ac:spMk id="384" creationId="{00000000-0000-0000-0000-000000000000}"/>
          </ac:spMkLst>
        </pc:spChg>
        <pc:cxnChg chg="del mod">
          <ac:chgData name="Kevin Desai" userId="759d0333-e80f-43e9-9a9d-29343a9d66ae" providerId="ADAL" clId="{EC634C40-0C09-4EC5-AB1A-89E8DD6EDDFB}" dt="2020-11-06T17:22:57.867" v="708" actId="478"/>
          <ac:cxnSpMkLst>
            <pc:docMk/>
            <pc:sldMk cId="150156124" sldId="281"/>
            <ac:cxnSpMk id="28" creationId="{9D2F4245-84B1-4555-AA7D-AB868901E2A0}"/>
          </ac:cxnSpMkLst>
        </pc:cxnChg>
        <pc:cxnChg chg="del">
          <ac:chgData name="Kevin Desai" userId="759d0333-e80f-43e9-9a9d-29343a9d66ae" providerId="ADAL" clId="{EC634C40-0C09-4EC5-AB1A-89E8DD6EDDFB}" dt="2020-11-06T17:22:57.867" v="708" actId="478"/>
          <ac:cxnSpMkLst>
            <pc:docMk/>
            <pc:sldMk cId="150156124" sldId="281"/>
            <ac:cxnSpMk id="30" creationId="{6DB898B4-10B6-459D-AB8B-4BD8B993A980}"/>
          </ac:cxnSpMkLst>
        </pc:cxnChg>
        <pc:cxnChg chg="del mod">
          <ac:chgData name="Kevin Desai" userId="759d0333-e80f-43e9-9a9d-29343a9d66ae" providerId="ADAL" clId="{EC634C40-0C09-4EC5-AB1A-89E8DD6EDDFB}" dt="2020-11-06T17:22:57.867" v="708" actId="478"/>
          <ac:cxnSpMkLst>
            <pc:docMk/>
            <pc:sldMk cId="150156124" sldId="281"/>
            <ac:cxnSpMk id="32" creationId="{1D94401A-6E1C-4C10-BC62-C931F6461BFA}"/>
          </ac:cxnSpMkLst>
        </pc:cxnChg>
        <pc:cxnChg chg="del">
          <ac:chgData name="Kevin Desai" userId="759d0333-e80f-43e9-9a9d-29343a9d66ae" providerId="ADAL" clId="{EC634C40-0C09-4EC5-AB1A-89E8DD6EDDFB}" dt="2020-11-06T17:34:27.969" v="1105" actId="478"/>
          <ac:cxnSpMkLst>
            <pc:docMk/>
            <pc:sldMk cId="150156124" sldId="281"/>
            <ac:cxnSpMk id="36" creationId="{2A598495-7F7B-4036-ADD6-C177F609369A}"/>
          </ac:cxnSpMkLst>
        </pc:cxnChg>
        <pc:cxnChg chg="add del mod">
          <ac:chgData name="Kevin Desai" userId="759d0333-e80f-43e9-9a9d-29343a9d66ae" providerId="ADAL" clId="{EC634C40-0C09-4EC5-AB1A-89E8DD6EDDFB}" dt="2020-11-06T17:23:21.393" v="728"/>
          <ac:cxnSpMkLst>
            <pc:docMk/>
            <pc:sldMk cId="150156124" sldId="281"/>
            <ac:cxnSpMk id="38" creationId="{EE3D8FC4-3DAC-4BC7-A5E8-EA3756D92683}"/>
          </ac:cxnSpMkLst>
        </pc:cxnChg>
        <pc:cxnChg chg="add del mod">
          <ac:chgData name="Kevin Desai" userId="759d0333-e80f-43e9-9a9d-29343a9d66ae" providerId="ADAL" clId="{EC634C40-0C09-4EC5-AB1A-89E8DD6EDDFB}" dt="2020-11-06T17:23:21.393" v="728"/>
          <ac:cxnSpMkLst>
            <pc:docMk/>
            <pc:sldMk cId="150156124" sldId="281"/>
            <ac:cxnSpMk id="40" creationId="{044B6B45-2BCA-4F54-BE96-1494C6689598}"/>
          </ac:cxnSpMkLst>
        </pc:cxnChg>
        <pc:cxnChg chg="add del mod">
          <ac:chgData name="Kevin Desai" userId="759d0333-e80f-43e9-9a9d-29343a9d66ae" providerId="ADAL" clId="{EC634C40-0C09-4EC5-AB1A-89E8DD6EDDFB}" dt="2020-11-06T17:23:21.393" v="728"/>
          <ac:cxnSpMkLst>
            <pc:docMk/>
            <pc:sldMk cId="150156124" sldId="281"/>
            <ac:cxnSpMk id="42" creationId="{A1238C05-7458-4C77-9E55-6E3B4EA49021}"/>
          </ac:cxnSpMkLst>
        </pc:cxnChg>
        <pc:cxnChg chg="add mod">
          <ac:chgData name="Kevin Desai" userId="759d0333-e80f-43e9-9a9d-29343a9d66ae" providerId="ADAL" clId="{EC634C40-0C09-4EC5-AB1A-89E8DD6EDDFB}" dt="2020-11-06T17:23:29.365" v="743"/>
          <ac:cxnSpMkLst>
            <pc:docMk/>
            <pc:sldMk cId="150156124" sldId="281"/>
            <ac:cxnSpMk id="45" creationId="{F4B3E868-A610-4192-AF49-83D2A7369A20}"/>
          </ac:cxnSpMkLst>
        </pc:cxnChg>
        <pc:cxnChg chg="add del mod">
          <ac:chgData name="Kevin Desai" userId="759d0333-e80f-43e9-9a9d-29343a9d66ae" providerId="ADAL" clId="{EC634C40-0C09-4EC5-AB1A-89E8DD6EDDFB}" dt="2020-11-06T17:35:17.172" v="1119" actId="478"/>
          <ac:cxnSpMkLst>
            <pc:docMk/>
            <pc:sldMk cId="150156124" sldId="281"/>
            <ac:cxnSpMk id="47" creationId="{11E1A641-561E-409F-BD40-1A9604E435F2}"/>
          </ac:cxnSpMkLst>
        </pc:cxnChg>
        <pc:cxnChg chg="add mod">
          <ac:chgData name="Kevin Desai" userId="759d0333-e80f-43e9-9a9d-29343a9d66ae" providerId="ADAL" clId="{EC634C40-0C09-4EC5-AB1A-89E8DD6EDDFB}" dt="2020-11-06T17:23:29.365" v="743"/>
          <ac:cxnSpMkLst>
            <pc:docMk/>
            <pc:sldMk cId="150156124" sldId="281"/>
            <ac:cxnSpMk id="49" creationId="{281C82B2-C086-4439-9910-77E6BE5BC4CF}"/>
          </ac:cxnSpMkLst>
        </pc:cxnChg>
        <pc:cxnChg chg="add mod">
          <ac:chgData name="Kevin Desai" userId="759d0333-e80f-43e9-9a9d-29343a9d66ae" providerId="ADAL" clId="{EC634C40-0C09-4EC5-AB1A-89E8DD6EDDFB}" dt="2020-11-06T17:35:03.828" v="1116" actId="14100"/>
          <ac:cxnSpMkLst>
            <pc:docMk/>
            <pc:sldMk cId="150156124" sldId="281"/>
            <ac:cxnSpMk id="51" creationId="{7489C26E-BE99-402C-8A9F-B5890B9B2C38}"/>
          </ac:cxnSpMkLst>
        </pc:cxnChg>
        <pc:cxnChg chg="add mod">
          <ac:chgData name="Kevin Desai" userId="759d0333-e80f-43e9-9a9d-29343a9d66ae" providerId="ADAL" clId="{EC634C40-0C09-4EC5-AB1A-89E8DD6EDDFB}" dt="2020-11-06T17:35:21.899" v="1120"/>
          <ac:cxnSpMkLst>
            <pc:docMk/>
            <pc:sldMk cId="150156124" sldId="281"/>
            <ac:cxnSpMk id="52" creationId="{9CC13F30-3568-4BC5-9A10-EC70CFDC6DBB}"/>
          </ac:cxnSpMkLst>
        </pc:cxnChg>
        <pc:cxnChg chg="add mod">
          <ac:chgData name="Kevin Desai" userId="759d0333-e80f-43e9-9a9d-29343a9d66ae" providerId="ADAL" clId="{EC634C40-0C09-4EC5-AB1A-89E8DD6EDDFB}" dt="2020-11-06T17:40:23.377" v="1208"/>
          <ac:cxnSpMkLst>
            <pc:docMk/>
            <pc:sldMk cId="150156124" sldId="281"/>
            <ac:cxnSpMk id="54" creationId="{9486BA64-5210-4F62-B5E4-D162CA1CD223}"/>
          </ac:cxnSpMkLst>
        </pc:cxnChg>
        <pc:cxnChg chg="add mod">
          <ac:chgData name="Kevin Desai" userId="759d0333-e80f-43e9-9a9d-29343a9d66ae" providerId="ADAL" clId="{EC634C40-0C09-4EC5-AB1A-89E8DD6EDDFB}" dt="2020-11-06T17:40:23.377" v="1208"/>
          <ac:cxnSpMkLst>
            <pc:docMk/>
            <pc:sldMk cId="150156124" sldId="281"/>
            <ac:cxnSpMk id="56" creationId="{DF1A2851-4795-467C-990A-9F0AA5256074}"/>
          </ac:cxnSpMkLst>
        </pc:cxnChg>
        <pc:cxnChg chg="del">
          <ac:chgData name="Kevin Desai" userId="759d0333-e80f-43e9-9a9d-29343a9d66ae" providerId="ADAL" clId="{EC634C40-0C09-4EC5-AB1A-89E8DD6EDDFB}" dt="2020-11-06T17:34:40.318" v="1109" actId="478"/>
          <ac:cxnSpMkLst>
            <pc:docMk/>
            <pc:sldMk cId="150156124" sldId="281"/>
            <ac:cxnSpMk id="378" creationId="{00000000-0000-0000-0000-000000000000}"/>
          </ac:cxnSpMkLst>
        </pc:cxnChg>
        <pc:cxnChg chg="del mod">
          <ac:chgData name="Kevin Desai" userId="759d0333-e80f-43e9-9a9d-29343a9d66ae" providerId="ADAL" clId="{EC634C40-0C09-4EC5-AB1A-89E8DD6EDDFB}" dt="2020-11-06T17:34:54.525" v="1114" actId="478"/>
          <ac:cxnSpMkLst>
            <pc:docMk/>
            <pc:sldMk cId="150156124" sldId="281"/>
            <ac:cxnSpMk id="385" creationId="{00000000-0000-0000-0000-000000000000}"/>
          </ac:cxnSpMkLst>
        </pc:cxnChg>
        <pc:cxnChg chg="mod">
          <ac:chgData name="Kevin Desai" userId="759d0333-e80f-43e9-9a9d-29343a9d66ae" providerId="ADAL" clId="{EC634C40-0C09-4EC5-AB1A-89E8DD6EDDFB}" dt="2020-11-06T17:34:38.636" v="1108" actId="14100"/>
          <ac:cxnSpMkLst>
            <pc:docMk/>
            <pc:sldMk cId="150156124" sldId="281"/>
            <ac:cxnSpMk id="386" creationId="{00000000-0000-0000-0000-000000000000}"/>
          </ac:cxnSpMkLst>
        </pc:cxnChg>
      </pc:sldChg>
      <pc:sldChg chg="modSp add mod">
        <pc:chgData name="Kevin Desai" userId="759d0333-e80f-43e9-9a9d-29343a9d66ae" providerId="ADAL" clId="{EC634C40-0C09-4EC5-AB1A-89E8DD6EDDFB}" dt="2020-11-06T17:21:31.379" v="667" actId="20577"/>
        <pc:sldMkLst>
          <pc:docMk/>
          <pc:sldMk cId="910062488" sldId="282"/>
        </pc:sldMkLst>
        <pc:spChg chg="mod">
          <ac:chgData name="Kevin Desai" userId="759d0333-e80f-43e9-9a9d-29343a9d66ae" providerId="ADAL" clId="{EC634C40-0C09-4EC5-AB1A-89E8DD6EDDFB}" dt="2020-11-06T17:21:31.379" v="667" actId="20577"/>
          <ac:spMkLst>
            <pc:docMk/>
            <pc:sldMk cId="910062488" sldId="282"/>
            <ac:spMk id="2" creationId="{3135A47E-E637-403B-9433-87C61C223F3C}"/>
          </ac:spMkLst>
        </pc:spChg>
        <pc:spChg chg="mod">
          <ac:chgData name="Kevin Desai" userId="759d0333-e80f-43e9-9a9d-29343a9d66ae" providerId="ADAL" clId="{EC634C40-0C09-4EC5-AB1A-89E8DD6EDDFB}" dt="2020-11-06T17:17:37.603" v="485" actId="20577"/>
          <ac:spMkLst>
            <pc:docMk/>
            <pc:sldMk cId="910062488" sldId="282"/>
            <ac:spMk id="398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19:45.146" v="532" actId="404"/>
          <ac:spMkLst>
            <pc:docMk/>
            <pc:sldMk cId="910062488" sldId="282"/>
            <ac:spMk id="39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19:08.798" v="525" actId="14100"/>
          <ac:spMkLst>
            <pc:docMk/>
            <pc:sldMk cId="910062488" sldId="282"/>
            <ac:spMk id="400" creationId="{00000000-0000-0000-0000-000000000000}"/>
          </ac:spMkLst>
        </pc:spChg>
      </pc:sldChg>
    </pc:docChg>
  </pc:docChgLst>
  <pc:docChgLst>
    <pc:chgData name="Kevin Desai" userId="759d0333-e80f-43e9-9a9d-29343a9d66ae" providerId="ADAL" clId="{ED069A96-1A1D-43B5-98B5-E5422337C131}"/>
    <pc:docChg chg="modSld">
      <pc:chgData name="Kevin Desai" userId="759d0333-e80f-43e9-9a9d-29343a9d66ae" providerId="ADAL" clId="{ED069A96-1A1D-43B5-98B5-E5422337C131}" dt="2021-05-17T18:41:11.182" v="0" actId="20577"/>
      <pc:docMkLst>
        <pc:docMk/>
      </pc:docMkLst>
      <pc:sldChg chg="modSp mod">
        <pc:chgData name="Kevin Desai" userId="759d0333-e80f-43e9-9a9d-29343a9d66ae" providerId="ADAL" clId="{ED069A96-1A1D-43B5-98B5-E5422337C131}" dt="2021-05-17T18:41:11.182" v="0" actId="20577"/>
        <pc:sldMkLst>
          <pc:docMk/>
          <pc:sldMk cId="0" sldId="256"/>
        </pc:sldMkLst>
        <pc:spChg chg="mod">
          <ac:chgData name="Kevin Desai" userId="759d0333-e80f-43e9-9a9d-29343a9d66ae" providerId="ADAL" clId="{ED069A96-1A1D-43B5-98B5-E5422337C131}" dt="2021-05-17T18:41:11.182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AF6C3B33-3A9C-446F-B995-B5768686AAA7}"/>
    <pc:docChg chg="undo custSel addSld delSld modSld">
      <pc:chgData name="Kevin Desai" userId="759d0333-e80f-43e9-9a9d-29343a9d66ae" providerId="ADAL" clId="{AF6C3B33-3A9C-446F-B995-B5768686AAA7}" dt="2020-09-20T20:52:00.595" v="58" actId="20577"/>
      <pc:docMkLst>
        <pc:docMk/>
      </pc:docMkLst>
      <pc:sldChg chg="modSp mod">
        <pc:chgData name="Kevin Desai" userId="759d0333-e80f-43e9-9a9d-29343a9d66ae" providerId="ADAL" clId="{AF6C3B33-3A9C-446F-B995-B5768686AAA7}" dt="2020-09-20T20:49:10.505" v="8" actId="20577"/>
        <pc:sldMkLst>
          <pc:docMk/>
          <pc:sldMk cId="0" sldId="256"/>
        </pc:sldMkLst>
        <pc:spChg chg="mod">
          <ac:chgData name="Kevin Desai" userId="759d0333-e80f-43e9-9a9d-29343a9d66ae" providerId="ADAL" clId="{AF6C3B33-3A9C-446F-B995-B5768686AAA7}" dt="2020-09-20T20:49:10.505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AF6C3B33-3A9C-446F-B995-B5768686AAA7}" dt="2020-09-20T20:50:43.016" v="36" actId="1076"/>
        <pc:sldMkLst>
          <pc:docMk/>
          <pc:sldMk cId="0" sldId="259"/>
        </pc:sldMkLst>
        <pc:spChg chg="mod">
          <ac:chgData name="Kevin Desai" userId="759d0333-e80f-43e9-9a9d-29343a9d66ae" providerId="ADAL" clId="{AF6C3B33-3A9C-446F-B995-B5768686AAA7}" dt="2020-09-20T20:50:43.016" v="36" actId="107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26.084" v="34" actId="1076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32.460" v="35" actId="1076"/>
          <ac:spMkLst>
            <pc:docMk/>
            <pc:sldMk cId="0" sldId="259"/>
            <ac:spMk id="85" creationId="{00000000-0000-0000-0000-000000000000}"/>
          </ac:spMkLst>
        </pc:spChg>
      </pc:sldChg>
      <pc:sldChg chg="modSp add del mod">
        <pc:chgData name="Kevin Desai" userId="759d0333-e80f-43e9-9a9d-29343a9d66ae" providerId="ADAL" clId="{AF6C3B33-3A9C-446F-B995-B5768686AAA7}" dt="2020-09-20T20:51:05.935" v="43" actId="1076"/>
        <pc:sldMkLst>
          <pc:docMk/>
          <pc:sldMk cId="0" sldId="260"/>
        </pc:sldMkLst>
        <pc:spChg chg="mod">
          <ac:chgData name="Kevin Desai" userId="759d0333-e80f-43e9-9a9d-29343a9d66ae" providerId="ADAL" clId="{AF6C3B33-3A9C-446F-B995-B5768686AAA7}" dt="2020-09-20T20:51:01.838" v="42" actId="1076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05.935" v="43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add mod">
        <pc:chgData name="Kevin Desai" userId="759d0333-e80f-43e9-9a9d-29343a9d66ae" providerId="ADAL" clId="{AF6C3B33-3A9C-446F-B995-B5768686AAA7}" dt="2020-09-20T20:52:00.595" v="58" actId="20577"/>
        <pc:sldMkLst>
          <pc:docMk/>
          <pc:sldMk cId="0" sldId="261"/>
        </pc:sldMkLst>
        <pc:spChg chg="mod">
          <ac:chgData name="Kevin Desai" userId="759d0333-e80f-43e9-9a9d-29343a9d66ae" providerId="ADAL" clId="{AF6C3B33-3A9C-446F-B995-B5768686AAA7}" dt="2020-09-20T20:52:00.595" v="58" actId="20577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46.645" v="53" actId="1076"/>
          <ac:spMkLst>
            <pc:docMk/>
            <pc:sldMk cId="0" sldId="261"/>
            <ac:spMk id="10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62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AF6C3B33-3A9C-446F-B995-B5768686AAA7}" dt="2020-09-20T20:49:43.078" v="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F6C3B33-3A9C-446F-B995-B5768686AAA7}" dt="2020-09-20T20:49:43.078" v="9" actId="47"/>
          <pc:sldLayoutMkLst>
            <pc:docMk/>
            <pc:sldMasterMk cId="0" sldId="2147483660"/>
            <pc:sldLayoutMk cId="1650315429" sldId="2147483661"/>
          </pc:sldLayoutMkLst>
        </pc:sldLayoutChg>
      </pc:sldMasterChg>
    </pc:docChg>
  </pc:docChgLst>
  <pc:docChgLst>
    <pc:chgData name="Kevin Desai" userId="759d0333-e80f-43e9-9a9d-29343a9d66ae" providerId="ADAL" clId="{96788AB2-93D7-4496-9C7C-A9F6A23A3E97}"/>
    <pc:docChg chg="undo custSel addSld delSld modSld">
      <pc:chgData name="Kevin Desai" userId="759d0333-e80f-43e9-9a9d-29343a9d66ae" providerId="ADAL" clId="{96788AB2-93D7-4496-9C7C-A9F6A23A3E97}" dt="2020-09-20T21:29:06.086" v="282" actId="47"/>
      <pc:docMkLst>
        <pc:docMk/>
      </pc:docMkLst>
      <pc:sldChg chg="modSp mod">
        <pc:chgData name="Kevin Desai" userId="759d0333-e80f-43e9-9a9d-29343a9d66ae" providerId="ADAL" clId="{96788AB2-93D7-4496-9C7C-A9F6A23A3E97}" dt="2020-09-20T21:17:24.931" v="43" actId="20577"/>
        <pc:sldMkLst>
          <pc:docMk/>
          <pc:sldMk cId="0" sldId="256"/>
        </pc:sldMkLst>
        <pc:spChg chg="mod">
          <ac:chgData name="Kevin Desai" userId="759d0333-e80f-43e9-9a9d-29343a9d66ae" providerId="ADAL" clId="{96788AB2-93D7-4496-9C7C-A9F6A23A3E97}" dt="2020-09-20T21:17:24.931" v="43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7:51.866" v="48" actId="1076"/>
        <pc:sldMkLst>
          <pc:docMk/>
          <pc:sldMk cId="0" sldId="258"/>
        </pc:sldMkLst>
        <pc:spChg chg="mod">
          <ac:chgData name="Kevin Desai" userId="759d0333-e80f-43e9-9a9d-29343a9d66ae" providerId="ADAL" clId="{96788AB2-93D7-4496-9C7C-A9F6A23A3E97}" dt="2020-09-20T21:17:51.866" v="48" actId="1076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7:32.506" v="44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 mod">
        <pc:chgData name="Kevin Desai" userId="759d0333-e80f-43e9-9a9d-29343a9d66ae" providerId="ADAL" clId="{96788AB2-93D7-4496-9C7C-A9F6A23A3E97}" dt="2020-09-20T21:18:15.154" v="51" actId="14100"/>
        <pc:sldMkLst>
          <pc:docMk/>
          <pc:sldMk cId="0" sldId="259"/>
        </pc:sldMkLst>
        <pc:spChg chg="mod">
          <ac:chgData name="Kevin Desai" userId="759d0333-e80f-43e9-9a9d-29343a9d66ae" providerId="ADAL" clId="{96788AB2-93D7-4496-9C7C-A9F6A23A3E97}" dt="2020-09-20T21:18:15.154" v="51" actId="14100"/>
          <ac:spMkLst>
            <pc:docMk/>
            <pc:sldMk cId="0" sldId="259"/>
            <ac:spMk id="82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04.900" v="50" actId="1076"/>
          <ac:spMkLst>
            <pc:docMk/>
            <pc:sldMk cId="0" sldId="259"/>
            <ac:spMk id="8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9:17.586" v="66" actId="1076"/>
        <pc:sldMkLst>
          <pc:docMk/>
          <pc:sldMk cId="0" sldId="260"/>
        </pc:sldMkLst>
        <pc:spChg chg="mod">
          <ac:chgData name="Kevin Desai" userId="759d0333-e80f-43e9-9a9d-29343a9d66ae" providerId="ADAL" clId="{96788AB2-93D7-4496-9C7C-A9F6A23A3E97}" dt="2020-09-20T21:19:17.586" v="66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43.732" v="52" actId="1076"/>
          <ac:spMkLst>
            <pc:docMk/>
            <pc:sldMk cId="0" sldId="260"/>
            <ac:spMk id="9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5:34.801" v="241" actId="20577"/>
        <pc:sldMkLst>
          <pc:docMk/>
          <pc:sldMk cId="0" sldId="261"/>
        </pc:sldMkLst>
        <pc:spChg chg="mod">
          <ac:chgData name="Kevin Desai" userId="759d0333-e80f-43e9-9a9d-29343a9d66ae" providerId="ADAL" clId="{96788AB2-93D7-4496-9C7C-A9F6A23A3E97}" dt="2020-09-20T21:25:34.801" v="241" actId="20577"/>
          <ac:spMkLst>
            <pc:docMk/>
            <pc:sldMk cId="0" sldId="261"/>
            <ac:spMk id="10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6:06.255" v="251" actId="1076"/>
        <pc:sldMkLst>
          <pc:docMk/>
          <pc:sldMk cId="0" sldId="262"/>
        </pc:sldMkLst>
        <pc:spChg chg="mod">
          <ac:chgData name="Kevin Desai" userId="759d0333-e80f-43e9-9a9d-29343a9d66ae" providerId="ADAL" clId="{96788AB2-93D7-4496-9C7C-A9F6A23A3E97}" dt="2020-09-20T21:26:06.255" v="251" actId="1076"/>
          <ac:spMkLst>
            <pc:docMk/>
            <pc:sldMk cId="0" sldId="262"/>
            <ac:spMk id="108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8:47.122" v="280" actId="20577"/>
        <pc:sldMkLst>
          <pc:docMk/>
          <pc:sldMk cId="0" sldId="263"/>
        </pc:sldMkLst>
        <pc:spChg chg="mod">
          <ac:chgData name="Kevin Desai" userId="759d0333-e80f-43e9-9a9d-29343a9d66ae" providerId="ADAL" clId="{96788AB2-93D7-4496-9C7C-A9F6A23A3E97}" dt="2020-09-20T21:28:47.122" v="280" actId="20577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6:59.399" v="264" actId="1076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1.359" v="278" actId="1076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5.480" v="279" actId="1076"/>
          <ac:spMkLst>
            <pc:docMk/>
            <pc:sldMk cId="0" sldId="263"/>
            <ac:spMk id="117" creationId="{00000000-0000-0000-0000-000000000000}"/>
          </ac:spMkLst>
        </pc:spChg>
      </pc:sldChg>
      <pc:sldChg chg="add del">
        <pc:chgData name="Kevin Desai" userId="759d0333-e80f-43e9-9a9d-29343a9d66ae" providerId="ADAL" clId="{96788AB2-93D7-4496-9C7C-A9F6A23A3E97}" dt="2020-09-20T21:28:58.350" v="281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96788AB2-93D7-4496-9C7C-A9F6A23A3E97}" dt="2020-09-20T21:29:06.086" v="28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96788AB2-93D7-4496-9C7C-A9F6A23A3E97}" dt="2020-09-20T21:17:11.572" v="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788AB2-93D7-4496-9C7C-A9F6A23A3E97}" dt="2020-09-20T21:17:11.572" v="0" actId="47"/>
          <pc:sldLayoutMkLst>
            <pc:docMk/>
            <pc:sldMasterMk cId="0" sldId="2147483660"/>
            <pc:sldLayoutMk cId="3943019672" sldId="2147483661"/>
          </pc:sldLayoutMkLst>
        </pc:sldLayoutChg>
      </pc:sldMasterChg>
    </pc:docChg>
  </pc:docChgLst>
  <pc:docChgLst>
    <pc:chgData name="Kevin Desai" userId="759d0333-e80f-43e9-9a9d-29343a9d66ae" providerId="ADAL" clId="{B1718EB4-3126-4678-8A21-003AE3595576}"/>
    <pc:docChg chg="modSld">
      <pc:chgData name="Kevin Desai" userId="759d0333-e80f-43e9-9a9d-29343a9d66ae" providerId="ADAL" clId="{B1718EB4-3126-4678-8A21-003AE3595576}" dt="2020-08-28T16:45:46.847" v="0" actId="20577"/>
      <pc:docMkLst>
        <pc:docMk/>
      </pc:docMkLst>
      <pc:sldChg chg="modSp mod">
        <pc:chgData name="Kevin Desai" userId="759d0333-e80f-43e9-9a9d-29343a9d66ae" providerId="ADAL" clId="{B1718EB4-3126-4678-8A21-003AE3595576}" dt="2020-08-28T16:45:46.847" v="0" actId="20577"/>
        <pc:sldMkLst>
          <pc:docMk/>
          <pc:sldMk cId="0" sldId="256"/>
        </pc:sldMkLst>
        <pc:spChg chg="mod">
          <ac:chgData name="Kevin Desai" userId="759d0333-e80f-43e9-9a9d-29343a9d66ae" providerId="ADAL" clId="{B1718EB4-3126-4678-8A21-003AE3595576}" dt="2020-08-28T16:45:46.847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2C21288E-0FFB-4B94-A6D4-2DEB02314BF6}"/>
    <pc:docChg chg="undo redo custSel addSld delSld modSld">
      <pc:chgData name="Kevin Desai" userId="759d0333-e80f-43e9-9a9d-29343a9d66ae" providerId="ADAL" clId="{2C21288E-0FFB-4B94-A6D4-2DEB02314BF6}" dt="2020-08-27T01:43:24.035" v="109" actId="47"/>
      <pc:docMkLst>
        <pc:docMk/>
      </pc:docMkLst>
      <pc:sldChg chg="modSp mod">
        <pc:chgData name="Kevin Desai" userId="759d0333-e80f-43e9-9a9d-29343a9d66ae" providerId="ADAL" clId="{2C21288E-0FFB-4B94-A6D4-2DEB02314BF6}" dt="2020-08-27T01:35:43.669" v="17" actId="20577"/>
        <pc:sldMkLst>
          <pc:docMk/>
          <pc:sldMk cId="0" sldId="256"/>
        </pc:sldMkLst>
        <pc:spChg chg="mod">
          <ac:chgData name="Kevin Desai" userId="759d0333-e80f-43e9-9a9d-29343a9d66ae" providerId="ADAL" clId="{2C21288E-0FFB-4B94-A6D4-2DEB02314BF6}" dt="2020-08-27T01:35:43.669" v="17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2C21288E-0FFB-4B94-A6D4-2DEB02314BF6}" dt="2020-08-27T01:36:30.308" v="26"/>
        <pc:sldMkLst>
          <pc:docMk/>
          <pc:sldMk cId="0" sldId="258"/>
        </pc:sldMkLst>
        <pc:spChg chg="mod">
          <ac:chgData name="Kevin Desai" userId="759d0333-e80f-43e9-9a9d-29343a9d66ae" providerId="ADAL" clId="{2C21288E-0FFB-4B94-A6D4-2DEB02314BF6}" dt="2020-08-27T01:36:18.868" v="2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30.308" v="26"/>
          <ac:spMkLst>
            <pc:docMk/>
            <pc:sldMk cId="0" sldId="258"/>
            <ac:spMk id="7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08.356" v="19" actId="1076"/>
          <ac:spMkLst>
            <pc:docMk/>
            <pc:sldMk cId="0" sldId="258"/>
            <ac:spMk id="77" creationId="{00000000-0000-0000-0000-000000000000}"/>
          </ac:spMkLst>
        </pc:spChg>
      </pc:sldChg>
      <pc:sldChg chg="del">
        <pc:chgData name="Kevin Desai" userId="759d0333-e80f-43e9-9a9d-29343a9d66ae" providerId="ADAL" clId="{2C21288E-0FFB-4B94-A6D4-2DEB02314BF6}" dt="2020-08-27T01:37:00.032" v="29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2C21288E-0FFB-4B94-A6D4-2DEB02314BF6}" dt="2020-08-27T01:37:00.535" v="30" actId="47"/>
        <pc:sldMkLst>
          <pc:docMk/>
          <pc:sldMk cId="0" sldId="26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2C21288E-0FFB-4B94-A6D4-2DEB02314BF6}" dt="2020-08-27T01:40:09.154" v="56" actId="1076"/>
        <pc:sldMkLst>
          <pc:docMk/>
          <pc:sldMk cId="0" sldId="262"/>
        </pc:sldMkLst>
        <pc:spChg chg="mod">
          <ac:chgData name="Kevin Desai" userId="759d0333-e80f-43e9-9a9d-29343a9d66ae" providerId="ADAL" clId="{2C21288E-0FFB-4B94-A6D4-2DEB02314BF6}" dt="2020-08-27T01:40:09.154" v="56" actId="1076"/>
          <ac:spMkLst>
            <pc:docMk/>
            <pc:sldMk cId="0" sldId="262"/>
            <ac:spMk id="104" creationId="{00000000-0000-0000-0000-000000000000}"/>
          </ac:spMkLst>
        </pc:spChg>
        <pc:graphicFrameChg chg="mod modGraphic">
          <ac:chgData name="Kevin Desai" userId="759d0333-e80f-43e9-9a9d-29343a9d66ae" providerId="ADAL" clId="{2C21288E-0FFB-4B94-A6D4-2DEB02314BF6}" dt="2020-08-27T01:40:00.429" v="55" actId="14734"/>
          <ac:graphicFrameMkLst>
            <pc:docMk/>
            <pc:sldMk cId="0" sldId="262"/>
            <ac:graphicFrameMk id="105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2C21288E-0FFB-4B94-A6D4-2DEB02314BF6}" dt="2020-08-27T01:40:55.442" v="65" actId="1076"/>
        <pc:sldMkLst>
          <pc:docMk/>
          <pc:sldMk cId="0" sldId="263"/>
        </pc:sldMkLst>
        <pc:spChg chg="mod">
          <ac:chgData name="Kevin Desai" userId="759d0333-e80f-43e9-9a9d-29343a9d66ae" providerId="ADAL" clId="{2C21288E-0FFB-4B94-A6D4-2DEB02314BF6}" dt="2020-08-27T01:40:55.442" v="65" actId="1076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2.690" v="60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6.158" v="62" actId="14100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47.511" v="64" actId="1076"/>
          <ac:spMkLst>
            <pc:docMk/>
            <pc:sldMk cId="0" sldId="263"/>
            <ac:spMk id="116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4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2C21288E-0FFB-4B94-A6D4-2DEB02314BF6}" dt="2020-08-27T01:41:12.890" v="68" actId="1076"/>
        <pc:sldMkLst>
          <pc:docMk/>
          <pc:sldMk cId="0" sldId="266"/>
        </pc:sldMkLst>
        <pc:spChg chg="mod">
          <ac:chgData name="Kevin Desai" userId="759d0333-e80f-43e9-9a9d-29343a9d66ae" providerId="ADAL" clId="{2C21288E-0FFB-4B94-A6D4-2DEB02314BF6}" dt="2020-08-27T01:41:12.890" v="68" actId="1076"/>
          <ac:spMkLst>
            <pc:docMk/>
            <pc:sldMk cId="0" sldId="266"/>
            <ac:spMk id="137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1:27.174" v="71" actId="22"/>
        <pc:sldMkLst>
          <pc:docMk/>
          <pc:sldMk cId="0" sldId="267"/>
        </pc:sldMkLst>
        <pc:spChg chg="add">
          <ac:chgData name="Kevin Desai" userId="759d0333-e80f-43e9-9a9d-29343a9d66ae" providerId="ADAL" clId="{2C21288E-0FFB-4B94-A6D4-2DEB02314BF6}" dt="2020-08-27T01:41:27.174" v="71" actId="22"/>
          <ac:spMkLst>
            <pc:docMk/>
            <pc:sldMk cId="0" sldId="267"/>
            <ac:spMk id="2" creationId="{7F2DD104-81E6-4655-94EB-34689D1F2C56}"/>
          </ac:spMkLst>
        </pc:spChg>
        <pc:spChg chg="del mod">
          <ac:chgData name="Kevin Desai" userId="759d0333-e80f-43e9-9a9d-29343a9d66ae" providerId="ADAL" clId="{2C21288E-0FFB-4B94-A6D4-2DEB02314BF6}" dt="2020-08-27T01:41:22.649" v="70" actId="478"/>
          <ac:spMkLst>
            <pc:docMk/>
            <pc:sldMk cId="0" sldId="267"/>
            <ac:spMk id="144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3:19.103" v="107" actId="1076"/>
        <pc:sldMkLst>
          <pc:docMk/>
          <pc:sldMk cId="0" sldId="268"/>
        </pc:sldMkLst>
        <pc:spChg chg="add mod">
          <ac:chgData name="Kevin Desai" userId="759d0333-e80f-43e9-9a9d-29343a9d66ae" providerId="ADAL" clId="{2C21288E-0FFB-4B94-A6D4-2DEB02314BF6}" dt="2020-08-27T01:43:19.103" v="107" actId="1076"/>
          <ac:spMkLst>
            <pc:docMk/>
            <pc:sldMk cId="0" sldId="268"/>
            <ac:spMk id="2" creationId="{496825C3-23DB-4D0A-B469-387DEA7C5A9C}"/>
          </ac:spMkLst>
        </pc:spChg>
        <pc:spChg chg="mod">
          <ac:chgData name="Kevin Desai" userId="759d0333-e80f-43e9-9a9d-29343a9d66ae" providerId="ADAL" clId="{2C21288E-0FFB-4B94-A6D4-2DEB02314BF6}" dt="2020-08-27T01:41:53.243" v="83" actId="1076"/>
          <ac:spMkLst>
            <pc:docMk/>
            <pc:sldMk cId="0" sldId="268"/>
            <ac:spMk id="151" creationId="{00000000-0000-0000-0000-000000000000}"/>
          </ac:spMkLst>
        </pc:spChg>
        <pc:spChg chg="del">
          <ac:chgData name="Kevin Desai" userId="759d0333-e80f-43e9-9a9d-29343a9d66ae" providerId="ADAL" clId="{2C21288E-0FFB-4B94-A6D4-2DEB02314BF6}" dt="2020-08-27T01:41:31.531" v="73" actId="478"/>
          <ac:spMkLst>
            <pc:docMk/>
            <pc:sldMk cId="0" sldId="268"/>
            <ac:spMk id="152" creationId="{00000000-0000-0000-0000-000000000000}"/>
          </ac:spMkLst>
        </pc:spChg>
      </pc:sldChg>
      <pc:sldChg chg="addSp modSp add del mod">
        <pc:chgData name="Kevin Desai" userId="759d0333-e80f-43e9-9a9d-29343a9d66ae" providerId="ADAL" clId="{2C21288E-0FFB-4B94-A6D4-2DEB02314BF6}" dt="2020-08-27T01:43:21.760" v="108" actId="22"/>
        <pc:sldMkLst>
          <pc:docMk/>
          <pc:sldMk cId="0" sldId="269"/>
        </pc:sldMkLst>
        <pc:spChg chg="add">
          <ac:chgData name="Kevin Desai" userId="759d0333-e80f-43e9-9a9d-29343a9d66ae" providerId="ADAL" clId="{2C21288E-0FFB-4B94-A6D4-2DEB02314BF6}" dt="2020-08-27T01:43:21.760" v="108" actId="22"/>
          <ac:spMkLst>
            <pc:docMk/>
            <pc:sldMk cId="0" sldId="269"/>
            <ac:spMk id="2" creationId="{F73A57EC-8E15-47EE-BE68-13CD410E4518}"/>
          </ac:spMkLst>
        </pc:spChg>
        <pc:spChg chg="mod">
          <ac:chgData name="Kevin Desai" userId="759d0333-e80f-43e9-9a9d-29343a9d66ae" providerId="ADAL" clId="{2C21288E-0FFB-4B94-A6D4-2DEB02314BF6}" dt="2020-08-27T01:42:08.211" v="88" actId="14100"/>
          <ac:spMkLst>
            <pc:docMk/>
            <pc:sldMk cId="0" sldId="269"/>
            <ac:spMk id="159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2:49.143" v="105" actId="20577"/>
          <ac:spMkLst>
            <pc:docMk/>
            <pc:sldMk cId="0" sldId="269"/>
            <ac:spMk id="160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3:06.164" v="106" actId="1076"/>
          <ac:spMkLst>
            <pc:docMk/>
            <pc:sldMk cId="0" sldId="269"/>
            <ac:spMk id="161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43:24.035" v="109" actId="47"/>
        <pc:sldMkLst>
          <pc:docMk/>
          <pc:sldMk cId="0" sldId="27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71"/>
        </pc:sldMkLst>
      </pc:sldChg>
      <pc:sldChg chg="modSp add mod">
        <pc:chgData name="Kevin Desai" userId="759d0333-e80f-43e9-9a9d-29343a9d66ae" providerId="ADAL" clId="{2C21288E-0FFB-4B94-A6D4-2DEB02314BF6}" dt="2020-08-27T01:36:49.219" v="28"/>
        <pc:sldMkLst>
          <pc:docMk/>
          <pc:sldMk cId="322746914" sldId="272"/>
        </pc:sldMkLst>
        <pc:spChg chg="mod">
          <ac:chgData name="Kevin Desai" userId="759d0333-e80f-43e9-9a9d-29343a9d66ae" providerId="ADAL" clId="{2C21288E-0FFB-4B94-A6D4-2DEB02314BF6}" dt="2020-08-27T01:36:49.219" v="28"/>
          <ac:spMkLst>
            <pc:docMk/>
            <pc:sldMk cId="322746914" sldId="272"/>
            <ac:spMk id="75" creationId="{00000000-0000-0000-0000-000000000000}"/>
          </ac:spMkLst>
        </pc:spChg>
      </pc:sldChg>
      <pc:sldChg chg="add">
        <pc:chgData name="Kevin Desai" userId="759d0333-e80f-43e9-9a9d-29343a9d66ae" providerId="ADAL" clId="{2C21288E-0FFB-4B94-A6D4-2DEB02314BF6}" dt="2020-08-27T01:39:00.928" v="40"/>
        <pc:sldMkLst>
          <pc:docMk/>
          <pc:sldMk cId="1533074272" sldId="273"/>
        </pc:sldMkLst>
      </pc:sldChg>
    </pc:docChg>
  </pc:docChgLst>
  <pc:docChgLst>
    <pc:chgData name="Kevin Desai" userId="759d0333-e80f-43e9-9a9d-29343a9d66ae" providerId="ADAL" clId="{9680EF44-C087-47B8-A6F5-F1197BA394E3}"/>
    <pc:docChg chg="undo custSel addSld delSld modSld">
      <pc:chgData name="Kevin Desai" userId="759d0333-e80f-43e9-9a9d-29343a9d66ae" providerId="ADAL" clId="{9680EF44-C087-47B8-A6F5-F1197BA394E3}" dt="2020-10-30T02:02:18.790" v="326" actId="478"/>
      <pc:docMkLst>
        <pc:docMk/>
      </pc:docMkLst>
      <pc:sldChg chg="modSp mod">
        <pc:chgData name="Kevin Desai" userId="759d0333-e80f-43e9-9a9d-29343a9d66ae" providerId="ADAL" clId="{9680EF44-C087-47B8-A6F5-F1197BA394E3}" dt="2020-10-30T01:54:01.619" v="28" actId="20577"/>
        <pc:sldMkLst>
          <pc:docMk/>
          <pc:sldMk cId="0" sldId="256"/>
        </pc:sldMkLst>
        <pc:spChg chg="mod">
          <ac:chgData name="Kevin Desai" userId="759d0333-e80f-43e9-9a9d-29343a9d66ae" providerId="ADAL" clId="{9680EF44-C087-47B8-A6F5-F1197BA394E3}" dt="2020-10-30T01:54:01.619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9680EF44-C087-47B8-A6F5-F1197BA394E3}" dt="2020-10-30T01:56:05.549" v="41" actId="20577"/>
        <pc:sldMkLst>
          <pc:docMk/>
          <pc:sldMk cId="0" sldId="260"/>
        </pc:sldMkLst>
        <pc:spChg chg="mod">
          <ac:chgData name="Kevin Desai" userId="759d0333-e80f-43e9-9a9d-29343a9d66ae" providerId="ADAL" clId="{9680EF44-C087-47B8-A6F5-F1197BA394E3}" dt="2020-10-30T01:56:05.549" v="41" actId="20577"/>
          <ac:spMkLst>
            <pc:docMk/>
            <pc:sldMk cId="0" sldId="260"/>
            <ac:spMk id="211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9680EF44-C087-47B8-A6F5-F1197BA394E3}" dt="2020-10-30T01:56:56.684" v="46" actId="108"/>
        <pc:sldMkLst>
          <pc:docMk/>
          <pc:sldMk cId="0" sldId="262"/>
        </pc:sldMkLst>
        <pc:spChg chg="mod">
          <ac:chgData name="Kevin Desai" userId="759d0333-e80f-43e9-9a9d-29343a9d66ae" providerId="ADAL" clId="{9680EF44-C087-47B8-A6F5-F1197BA394E3}" dt="2020-10-30T01:56:56.684" v="46" actId="108"/>
          <ac:spMkLst>
            <pc:docMk/>
            <pc:sldMk cId="0" sldId="262"/>
            <ac:spMk id="227" creationId="{00000000-0000-0000-0000-000000000000}"/>
          </ac:spMkLst>
        </pc:spChg>
      </pc:sldChg>
      <pc:sldChg chg="modSp add del mod">
        <pc:chgData name="Kevin Desai" userId="759d0333-e80f-43e9-9a9d-29343a9d66ae" providerId="ADAL" clId="{9680EF44-C087-47B8-A6F5-F1197BA394E3}" dt="2020-10-30T01:58:02.936" v="111" actId="1076"/>
        <pc:sldMkLst>
          <pc:docMk/>
          <pc:sldMk cId="0" sldId="263"/>
        </pc:sldMkLst>
        <pc:spChg chg="mod">
          <ac:chgData name="Kevin Desai" userId="759d0333-e80f-43e9-9a9d-29343a9d66ae" providerId="ADAL" clId="{9680EF44-C087-47B8-A6F5-F1197BA394E3}" dt="2020-10-30T01:57:36.588" v="79" actId="1036"/>
          <ac:spMkLst>
            <pc:docMk/>
            <pc:sldMk cId="0" sldId="263"/>
            <ac:spMk id="27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02.936" v="111" actId="1076"/>
          <ac:spMkLst>
            <pc:docMk/>
            <pc:sldMk cId="0" sldId="263"/>
            <ac:spMk id="292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7" creationId="{00000000-0000-0000-0000-000000000000}"/>
          </ac:cxnSpMkLst>
        </pc:cxnChg>
      </pc:sldChg>
      <pc:sldChg chg="modSp add del mod">
        <pc:chgData name="Kevin Desai" userId="759d0333-e80f-43e9-9a9d-29343a9d66ae" providerId="ADAL" clId="{9680EF44-C087-47B8-A6F5-F1197BA394E3}" dt="2020-10-30T01:58:18.174" v="158" actId="1037"/>
        <pc:sldMkLst>
          <pc:docMk/>
          <pc:sldMk cId="0" sldId="264"/>
        </pc:sldMkLst>
        <pc:spChg chg="mod">
          <ac:chgData name="Kevin Desai" userId="759d0333-e80f-43e9-9a9d-29343a9d66ae" providerId="ADAL" clId="{9680EF44-C087-47B8-A6F5-F1197BA394E3}" dt="2020-10-30T01:58:09.675" v="112" actId="1076"/>
          <ac:spMkLst>
            <pc:docMk/>
            <pc:sldMk cId="0" sldId="264"/>
            <ac:spMk id="29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29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7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9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10" creationId="{00000000-0000-0000-0000-000000000000}"/>
          </ac:cxnSpMkLst>
        </pc:cxnChg>
      </pc:sldChg>
      <pc:sldChg chg="modSp add mod">
        <pc:chgData name="Kevin Desai" userId="759d0333-e80f-43e9-9a9d-29343a9d66ae" providerId="ADAL" clId="{9680EF44-C087-47B8-A6F5-F1197BA394E3}" dt="2020-10-30T01:58:42.382" v="159" actId="1076"/>
        <pc:sldMkLst>
          <pc:docMk/>
          <pc:sldMk cId="0" sldId="265"/>
        </pc:sldMkLst>
        <pc:spChg chg="mod">
          <ac:chgData name="Kevin Desai" userId="759d0333-e80f-43e9-9a9d-29343a9d66ae" providerId="ADAL" clId="{9680EF44-C087-47B8-A6F5-F1197BA394E3}" dt="2020-10-30T01:58:42.382" v="159" actId="1076"/>
          <ac:spMkLst>
            <pc:docMk/>
            <pc:sldMk cId="0" sldId="265"/>
            <ac:spMk id="31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6"/>
        </pc:sldMkLst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9680EF44-C087-47B8-A6F5-F1197BA394E3}" dt="2020-10-30T01:59:32.325" v="160" actId="1076"/>
        <pc:sldMkLst>
          <pc:docMk/>
          <pc:sldMk cId="0" sldId="268"/>
        </pc:sldMkLst>
        <pc:spChg chg="mod">
          <ac:chgData name="Kevin Desai" userId="759d0333-e80f-43e9-9a9d-29343a9d66ae" providerId="ADAL" clId="{9680EF44-C087-47B8-A6F5-F1197BA394E3}" dt="2020-10-30T01:59:32.325" v="160" actId="1076"/>
          <ac:spMkLst>
            <pc:docMk/>
            <pc:sldMk cId="0" sldId="268"/>
            <ac:spMk id="33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9"/>
        </pc:sldMkLst>
      </pc:sldChg>
      <pc:sldChg chg="modSp add mod">
        <pc:chgData name="Kevin Desai" userId="759d0333-e80f-43e9-9a9d-29343a9d66ae" providerId="ADAL" clId="{9680EF44-C087-47B8-A6F5-F1197BA394E3}" dt="2020-10-30T01:59:47.428" v="161" actId="20577"/>
        <pc:sldMkLst>
          <pc:docMk/>
          <pc:sldMk cId="0" sldId="270"/>
        </pc:sldMkLst>
        <pc:spChg chg="mod">
          <ac:chgData name="Kevin Desai" userId="759d0333-e80f-43e9-9a9d-29343a9d66ae" providerId="ADAL" clId="{9680EF44-C087-47B8-A6F5-F1197BA394E3}" dt="2020-10-30T01:59:47.428" v="161" actId="20577"/>
          <ac:spMkLst>
            <pc:docMk/>
            <pc:sldMk cId="0" sldId="270"/>
            <ac:spMk id="353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2:00:43.581" v="204" actId="47"/>
        <pc:sldMkLst>
          <pc:docMk/>
          <pc:sldMk cId="0" sldId="271"/>
        </pc:sldMkLst>
      </pc:sldChg>
      <pc:sldChg chg="modSp add del mod modAnim">
        <pc:chgData name="Kevin Desai" userId="759d0333-e80f-43e9-9a9d-29343a9d66ae" providerId="ADAL" clId="{9680EF44-C087-47B8-A6F5-F1197BA394E3}" dt="2020-10-30T02:01:51.835" v="297" actId="1038"/>
        <pc:sldMkLst>
          <pc:docMk/>
          <pc:sldMk cId="0" sldId="272"/>
        </pc:sldMkLst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9" creationId="{00000000-0000-0000-0000-000000000000}"/>
          </ac:spMkLst>
        </pc:spChg>
      </pc:sldChg>
      <pc:sldChg chg="delSp modSp add del mod">
        <pc:chgData name="Kevin Desai" userId="759d0333-e80f-43e9-9a9d-29343a9d66ae" providerId="ADAL" clId="{9680EF44-C087-47B8-A6F5-F1197BA394E3}" dt="2020-10-30T02:02:18.790" v="326" actId="478"/>
        <pc:sldMkLst>
          <pc:docMk/>
          <pc:sldMk cId="1533074272" sldId="273"/>
        </pc:sldMkLst>
        <pc:spChg chg="del">
          <ac:chgData name="Kevin Desai" userId="759d0333-e80f-43e9-9a9d-29343a9d66ae" providerId="ADAL" clId="{9680EF44-C087-47B8-A6F5-F1197BA394E3}" dt="2020-10-30T02:02:18.790" v="326" actId="478"/>
          <ac:spMkLst>
            <pc:docMk/>
            <pc:sldMk cId="1533074272" sldId="273"/>
            <ac:spMk id="37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1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0:08.613" v="203" actId="1036"/>
          <ac:graphicFrameMkLst>
            <pc:docMk/>
            <pc:sldMk cId="1533074272" sldId="273"/>
            <ac:graphicFrameMk id="378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0:08.613" v="203" actId="1036"/>
          <ac:picMkLst>
            <pc:docMk/>
            <pc:sldMk cId="1533074272" sldId="273"/>
            <ac:picMk id="377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7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602707864" sldId="274"/>
        </pc:sldMkLst>
      </pc:sldChg>
      <pc:sldChg chg="add">
        <pc:chgData name="Kevin Desai" userId="759d0333-e80f-43e9-9a9d-29343a9d66ae" providerId="ADAL" clId="{9680EF44-C087-47B8-A6F5-F1197BA394E3}" dt="2020-10-30T01:55:23.838" v="29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9680EF44-C087-47B8-A6F5-F1197BA394E3}" dt="2020-10-30T02:01:26.020" v="206" actId="47"/>
        <pc:sldMkLst>
          <pc:docMk/>
          <pc:sldMk cId="2111364376" sldId="276"/>
        </pc:sldMkLst>
      </pc:sldChg>
      <pc:sldChg chg="modSp add del mod modAnim">
        <pc:chgData name="Kevin Desai" userId="759d0333-e80f-43e9-9a9d-29343a9d66ae" providerId="ADAL" clId="{9680EF44-C087-47B8-A6F5-F1197BA394E3}" dt="2020-10-30T02:01:41.231" v="259" actId="1038"/>
        <pc:sldMkLst>
          <pc:docMk/>
          <pc:sldMk cId="3978052138" sldId="277"/>
        </pc:sldMkLst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1" creationId="{00000000-0000-0000-0000-000000000000}"/>
          </ac:spMkLst>
        </pc:spChg>
      </pc:sldChg>
      <pc:sldChg chg="delSp modSp add mod">
        <pc:chgData name="Kevin Desai" userId="759d0333-e80f-43e9-9a9d-29343a9d66ae" providerId="ADAL" clId="{9680EF44-C087-47B8-A6F5-F1197BA394E3}" dt="2020-10-30T02:02:11.778" v="325" actId="478"/>
        <pc:sldMkLst>
          <pc:docMk/>
          <pc:sldMk cId="451067587" sldId="278"/>
        </pc:sldMkLst>
        <pc:spChg chg="del mod">
          <ac:chgData name="Kevin Desai" userId="759d0333-e80f-43e9-9a9d-29343a9d66ae" providerId="ADAL" clId="{9680EF44-C087-47B8-A6F5-F1197BA394E3}" dt="2020-10-30T02:02:11.778" v="325" actId="478"/>
          <ac:spMkLst>
            <pc:docMk/>
            <pc:sldMk cId="451067587" sldId="278"/>
            <ac:spMk id="42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2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4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4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4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42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2:06.074" v="323" actId="1035"/>
          <ac:graphicFrameMkLst>
            <pc:docMk/>
            <pc:sldMk cId="451067587" sldId="278"/>
            <ac:graphicFrameMk id="429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2:06.074" v="323" actId="1035"/>
          <ac:picMkLst>
            <pc:docMk/>
            <pc:sldMk cId="451067587" sldId="278"/>
            <ac:picMk id="443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1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3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5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7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8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530230088" sldId="279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150156124" sldId="281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499500450" sldId="284"/>
        </pc:sldMkLst>
      </pc:sldChg>
      <pc:sldMasterChg chg="delSldLayout">
        <pc:chgData name="Kevin Desai" userId="759d0333-e80f-43e9-9a9d-29343a9d66ae" providerId="ADAL" clId="{9680EF44-C087-47B8-A6F5-F1197BA394E3}" dt="2020-10-30T01:53:34.134" v="13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781291224" sldId="2147483661"/>
          </pc:sldLayoutMkLst>
        </pc:sldLayoutChg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3115530226" sldId="2147483662"/>
          </pc:sldLayoutMkLst>
        </pc:sldLayoutChg>
      </pc:sldMasterChg>
    </pc:docChg>
  </pc:docChgLst>
  <pc:docChgLst>
    <pc:chgData name="Kevin Desai" userId="759d0333-e80f-43e9-9a9d-29343a9d66ae" providerId="ADAL" clId="{D55AB8C6-5738-4486-8F70-6E9780B5F609}"/>
    <pc:docChg chg="undo custSel addSld delSld modSld">
      <pc:chgData name="Kevin Desai" userId="759d0333-e80f-43e9-9a9d-29343a9d66ae" providerId="ADAL" clId="{D55AB8C6-5738-4486-8F70-6E9780B5F609}" dt="2020-09-20T23:55:33.911" v="101" actId="14100"/>
      <pc:docMkLst>
        <pc:docMk/>
      </pc:docMkLst>
      <pc:sldChg chg="modSp mod">
        <pc:chgData name="Kevin Desai" userId="759d0333-e80f-43e9-9a9d-29343a9d66ae" providerId="ADAL" clId="{D55AB8C6-5738-4486-8F70-6E9780B5F609}" dt="2020-09-20T23:10:18.445" v="7" actId="20577"/>
        <pc:sldMkLst>
          <pc:docMk/>
          <pc:sldMk cId="0" sldId="256"/>
        </pc:sldMkLst>
        <pc:spChg chg="mod">
          <ac:chgData name="Kevin Desai" userId="759d0333-e80f-43e9-9a9d-29343a9d66ae" providerId="ADAL" clId="{D55AB8C6-5738-4486-8F70-6E9780B5F609}" dt="2020-09-20T23:10:18.44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55AB8C6-5738-4486-8F70-6E9780B5F609}" dt="2020-09-20T23:10:23.249" v="8" actId="47"/>
        <pc:sldMkLst>
          <pc:docMk/>
          <pc:sldMk cId="0" sldId="258"/>
        </pc:sldMkLst>
      </pc:sldChg>
      <pc:sldChg chg="delSp modSp add mod">
        <pc:chgData name="Kevin Desai" userId="759d0333-e80f-43e9-9a9d-29343a9d66ae" providerId="ADAL" clId="{D55AB8C6-5738-4486-8F70-6E9780B5F609}" dt="2020-09-20T23:10:51.632" v="14" actId="20577"/>
        <pc:sldMkLst>
          <pc:docMk/>
          <pc:sldMk cId="0" sldId="259"/>
        </pc:sldMkLst>
        <pc:spChg chg="del">
          <ac:chgData name="Kevin Desai" userId="759d0333-e80f-43e9-9a9d-29343a9d66ae" providerId="ADAL" clId="{D55AB8C6-5738-4486-8F70-6E9780B5F609}" dt="2020-09-20T23:10:39.310" v="10" actId="478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0:51.632" v="14" actId="20577"/>
          <ac:spMkLst>
            <pc:docMk/>
            <pc:sldMk cId="0" sldId="259"/>
            <ac:spMk id="177" creationId="{00000000-0000-0000-0000-000000000000}"/>
          </ac:spMkLst>
        </pc:spChg>
      </pc:sldChg>
      <pc:sldChg chg="delSp modSp add del mod">
        <pc:chgData name="Kevin Desai" userId="759d0333-e80f-43e9-9a9d-29343a9d66ae" providerId="ADAL" clId="{D55AB8C6-5738-4486-8F70-6E9780B5F609}" dt="2020-09-20T23:11:08.720" v="45" actId="1035"/>
        <pc:sldMkLst>
          <pc:docMk/>
          <pc:sldMk cId="0" sldId="260"/>
        </pc:sldMkLst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88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0:58.018" v="15" actId="478"/>
          <ac:spMkLst>
            <pc:docMk/>
            <pc:sldMk cId="0" sldId="260"/>
            <ac:spMk id="189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90" creationId="{00000000-0000-0000-0000-000000000000}"/>
          </ac:spMkLst>
        </pc:sp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4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6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7" creationId="{00000000-0000-0000-0000-000000000000}"/>
          </ac:cxnSpMkLst>
        </pc:cxnChg>
      </pc:sldChg>
      <pc:sldChg chg="addSp delSp modSp add del mod">
        <pc:chgData name="Kevin Desai" userId="759d0333-e80f-43e9-9a9d-29343a9d66ae" providerId="ADAL" clId="{D55AB8C6-5738-4486-8F70-6E9780B5F609}" dt="2020-09-20T23:11:34.087" v="51" actId="1076"/>
        <pc:sldMkLst>
          <pc:docMk/>
          <pc:sldMk cId="0" sldId="261"/>
        </pc:sldMkLst>
        <pc:spChg chg="del mod">
          <ac:chgData name="Kevin Desai" userId="759d0333-e80f-43e9-9a9d-29343a9d66ae" providerId="ADAL" clId="{D55AB8C6-5738-4486-8F70-6E9780B5F609}" dt="2020-09-20T23:11:25.266" v="50" actId="478"/>
          <ac:spMkLst>
            <pc:docMk/>
            <pc:sldMk cId="0" sldId="261"/>
            <ac:spMk id="204" creationId="{00000000-0000-0000-0000-000000000000}"/>
          </ac:spMkLst>
        </pc:spChg>
        <pc:picChg chg="add del mod">
          <ac:chgData name="Kevin Desai" userId="759d0333-e80f-43e9-9a9d-29343a9d66ae" providerId="ADAL" clId="{D55AB8C6-5738-4486-8F70-6E9780B5F609}" dt="2020-09-20T23:11:34.087" v="51" actId="1076"/>
          <ac:picMkLst>
            <pc:docMk/>
            <pc:sldMk cId="0" sldId="261"/>
            <ac:picMk id="197" creationId="{00000000-0000-0000-0000-000000000000}"/>
          </ac:picMkLst>
        </pc:picChg>
      </pc:sldChg>
      <pc:sldChg chg="delSp modSp add del mod">
        <pc:chgData name="Kevin Desai" userId="759d0333-e80f-43e9-9a9d-29343a9d66ae" providerId="ADAL" clId="{D55AB8C6-5738-4486-8F70-6E9780B5F609}" dt="2020-09-20T23:11:48.055" v="53" actId="1076"/>
        <pc:sldMkLst>
          <pc:docMk/>
          <pc:sldMk cId="0" sldId="262"/>
        </pc:sldMkLst>
        <pc:spChg chg="del">
          <ac:chgData name="Kevin Desai" userId="759d0333-e80f-43e9-9a9d-29343a9d66ae" providerId="ADAL" clId="{D55AB8C6-5738-4486-8F70-6E9780B5F609}" dt="2020-09-20T23:11:39.677" v="52" actId="478"/>
          <ac:spMkLst>
            <pc:docMk/>
            <pc:sldMk cId="0" sldId="262"/>
            <ac:spMk id="212" creationId="{00000000-0000-0000-0000-000000000000}"/>
          </ac:spMkLst>
        </pc:spChg>
        <pc:picChg chg="mod">
          <ac:chgData name="Kevin Desai" userId="759d0333-e80f-43e9-9a9d-29343a9d66ae" providerId="ADAL" clId="{D55AB8C6-5738-4486-8F70-6E9780B5F609}" dt="2020-09-20T23:11:48.055" v="53" actId="1076"/>
          <ac:picMkLst>
            <pc:docMk/>
            <pc:sldMk cId="0" sldId="262"/>
            <ac:picMk id="211" creationId="{00000000-0000-0000-0000-000000000000}"/>
          </ac:picMkLst>
        </pc:picChg>
      </pc:sldChg>
      <pc:sldChg chg="add del">
        <pc:chgData name="Kevin Desai" userId="759d0333-e80f-43e9-9a9d-29343a9d66ae" providerId="ADAL" clId="{D55AB8C6-5738-4486-8F70-6E9780B5F609}" dt="2020-09-20T23:10:35.426" v="9"/>
        <pc:sldMkLst>
          <pc:docMk/>
          <pc:sldMk cId="0" sldId="263"/>
        </pc:sldMkLst>
      </pc:sldChg>
      <pc:sldChg chg="add del">
        <pc:chgData name="Kevin Desai" userId="759d0333-e80f-43e9-9a9d-29343a9d66ae" providerId="ADAL" clId="{D55AB8C6-5738-4486-8F70-6E9780B5F609}" dt="2020-09-20T23:13:31.180" v="62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D55AB8C6-5738-4486-8F70-6E9780B5F609}" dt="2020-09-20T23:13:35.371" v="63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55AB8C6-5738-4486-8F70-6E9780B5F609}" dt="2020-09-20T23:13:44.167" v="67" actId="20577"/>
        <pc:sldMkLst>
          <pc:docMk/>
          <pc:sldMk cId="0" sldId="266"/>
        </pc:sldMkLst>
        <pc:spChg chg="add mod">
          <ac:chgData name="Kevin Desai" userId="759d0333-e80f-43e9-9a9d-29343a9d66ae" providerId="ADAL" clId="{D55AB8C6-5738-4486-8F70-6E9780B5F609}" dt="2020-09-20T23:13:13.759" v="58" actId="1076"/>
          <ac:spMkLst>
            <pc:docMk/>
            <pc:sldMk cId="0" sldId="266"/>
            <ac:spMk id="2" creationId="{257DDACB-11A0-40AC-AC82-4AD99B9091A0}"/>
          </ac:spMkLst>
        </pc:spChg>
        <pc:spChg chg="add">
          <ac:chgData name="Kevin Desai" userId="759d0333-e80f-43e9-9a9d-29343a9d66ae" providerId="ADAL" clId="{D55AB8C6-5738-4486-8F70-6E9780B5F609}" dt="2020-09-20T23:13:23.970" v="61" actId="22"/>
          <ac:spMkLst>
            <pc:docMk/>
            <pc:sldMk cId="0" sldId="266"/>
            <ac:spMk id="3" creationId="{34DA3F32-5838-47D5-BEA5-637F1ED49BEA}"/>
          </ac:spMkLst>
        </pc:spChg>
        <pc:spChg chg="mod">
          <ac:chgData name="Kevin Desai" userId="759d0333-e80f-43e9-9a9d-29343a9d66ae" providerId="ADAL" clId="{D55AB8C6-5738-4486-8F70-6E9780B5F609}" dt="2020-09-20T23:13:44.167" v="67" actId="20577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2:51.551" v="55" actId="478"/>
          <ac:spMkLst>
            <pc:docMk/>
            <pc:sldMk cId="0" sldId="266"/>
            <ac:spMk id="263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3:55.374" v="71" actId="20577"/>
        <pc:sldMkLst>
          <pc:docMk/>
          <pc:sldMk cId="0" sldId="267"/>
        </pc:sldMkLst>
        <pc:spChg chg="mod">
          <ac:chgData name="Kevin Desai" userId="759d0333-e80f-43e9-9a9d-29343a9d66ae" providerId="ADAL" clId="{D55AB8C6-5738-4486-8F70-6E9780B5F609}" dt="2020-09-20T23:13:55.374" v="71" actId="20577"/>
          <ac:spMkLst>
            <pc:docMk/>
            <pc:sldMk cId="0" sldId="267"/>
            <ac:spMk id="268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4:04.682" v="73" actId="20577"/>
        <pc:sldMkLst>
          <pc:docMk/>
          <pc:sldMk cId="0" sldId="268"/>
        </pc:sldMkLst>
        <pc:spChg chg="mod">
          <ac:chgData name="Kevin Desai" userId="759d0333-e80f-43e9-9a9d-29343a9d66ae" providerId="ADAL" clId="{D55AB8C6-5738-4486-8F70-6E9780B5F609}" dt="2020-09-20T23:14:04.682" v="73" actId="20577"/>
          <ac:spMkLst>
            <pc:docMk/>
            <pc:sldMk cId="0" sldId="268"/>
            <ac:spMk id="289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0.155" v="75" actId="20577"/>
        <pc:sldMkLst>
          <pc:docMk/>
          <pc:sldMk cId="0" sldId="269"/>
        </pc:sldMkLst>
        <pc:spChg chg="mod">
          <ac:chgData name="Kevin Desai" userId="759d0333-e80f-43e9-9a9d-29343a9d66ae" providerId="ADAL" clId="{D55AB8C6-5738-4486-8F70-6E9780B5F609}" dt="2020-09-20T23:14:10.155" v="75" actId="20577"/>
          <ac:spMkLst>
            <pc:docMk/>
            <pc:sldMk cId="0" sldId="269"/>
            <ac:spMk id="306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5.295" v="77" actId="20577"/>
        <pc:sldMkLst>
          <pc:docMk/>
          <pc:sldMk cId="0" sldId="270"/>
        </pc:sldMkLst>
        <pc:spChg chg="mod">
          <ac:chgData name="Kevin Desai" userId="759d0333-e80f-43e9-9a9d-29343a9d66ae" providerId="ADAL" clId="{D55AB8C6-5738-4486-8F70-6E9780B5F609}" dt="2020-09-20T23:14:15.295" v="77" actId="20577"/>
          <ac:spMkLst>
            <pc:docMk/>
            <pc:sldMk cId="0" sldId="270"/>
            <ac:spMk id="32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9.424" v="79" actId="20577"/>
        <pc:sldMkLst>
          <pc:docMk/>
          <pc:sldMk cId="0" sldId="271"/>
        </pc:sldMkLst>
        <pc:spChg chg="mod">
          <ac:chgData name="Kevin Desai" userId="759d0333-e80f-43e9-9a9d-29343a9d66ae" providerId="ADAL" clId="{D55AB8C6-5738-4486-8F70-6E9780B5F609}" dt="2020-09-20T23:14:19.424" v="79" actId="20577"/>
          <ac:spMkLst>
            <pc:docMk/>
            <pc:sldMk cId="0" sldId="271"/>
            <ac:spMk id="341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3.498" v="81" actId="20577"/>
        <pc:sldMkLst>
          <pc:docMk/>
          <pc:sldMk cId="4119225783" sldId="272"/>
        </pc:sldMkLst>
        <pc:spChg chg="mod">
          <ac:chgData name="Kevin Desai" userId="759d0333-e80f-43e9-9a9d-29343a9d66ae" providerId="ADAL" clId="{D55AB8C6-5738-4486-8F70-6E9780B5F609}" dt="2020-09-20T23:14:23.498" v="81" actId="20577"/>
          <ac:spMkLst>
            <pc:docMk/>
            <pc:sldMk cId="4119225783" sldId="272"/>
            <ac:spMk id="36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8.656" v="83" actId="20577"/>
        <pc:sldMkLst>
          <pc:docMk/>
          <pc:sldMk cId="1533074272" sldId="273"/>
        </pc:sldMkLst>
        <pc:spChg chg="mod">
          <ac:chgData name="Kevin Desai" userId="759d0333-e80f-43e9-9a9d-29343a9d66ae" providerId="ADAL" clId="{D55AB8C6-5738-4486-8F70-6E9780B5F609}" dt="2020-09-20T23:14:28.656" v="83" actId="20577"/>
          <ac:spMkLst>
            <pc:docMk/>
            <pc:sldMk cId="1533074272" sldId="273"/>
            <ac:spMk id="38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3.287" v="85" actId="20577"/>
        <pc:sldMkLst>
          <pc:docMk/>
          <pc:sldMk cId="602707864" sldId="274"/>
        </pc:sldMkLst>
        <pc:spChg chg="mod">
          <ac:chgData name="Kevin Desai" userId="759d0333-e80f-43e9-9a9d-29343a9d66ae" providerId="ADAL" clId="{D55AB8C6-5738-4486-8F70-6E9780B5F609}" dt="2020-09-20T23:14:33.287" v="85" actId="20577"/>
          <ac:spMkLst>
            <pc:docMk/>
            <pc:sldMk cId="602707864" sldId="274"/>
            <ac:spMk id="39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8.454" v="87" actId="20577"/>
        <pc:sldMkLst>
          <pc:docMk/>
          <pc:sldMk cId="4206240740" sldId="275"/>
        </pc:sldMkLst>
        <pc:spChg chg="mod">
          <ac:chgData name="Kevin Desai" userId="759d0333-e80f-43e9-9a9d-29343a9d66ae" providerId="ADAL" clId="{D55AB8C6-5738-4486-8F70-6E9780B5F609}" dt="2020-09-20T23:14:38.454" v="87" actId="20577"/>
          <ac:spMkLst>
            <pc:docMk/>
            <pc:sldMk cId="4206240740" sldId="275"/>
            <ac:spMk id="417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2.765" v="89" actId="6549"/>
        <pc:sldMkLst>
          <pc:docMk/>
          <pc:sldMk cId="2111364376" sldId="276"/>
        </pc:sldMkLst>
        <pc:spChg chg="mod">
          <ac:chgData name="Kevin Desai" userId="759d0333-e80f-43e9-9a9d-29343a9d66ae" providerId="ADAL" clId="{D55AB8C6-5738-4486-8F70-6E9780B5F609}" dt="2020-09-20T23:14:42.765" v="89" actId="6549"/>
          <ac:spMkLst>
            <pc:docMk/>
            <pc:sldMk cId="2111364376" sldId="276"/>
            <ac:spMk id="43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6.721" v="91" actId="20577"/>
        <pc:sldMkLst>
          <pc:docMk/>
          <pc:sldMk cId="3978052138" sldId="277"/>
        </pc:sldMkLst>
        <pc:spChg chg="mod">
          <ac:chgData name="Kevin Desai" userId="759d0333-e80f-43e9-9a9d-29343a9d66ae" providerId="ADAL" clId="{D55AB8C6-5738-4486-8F70-6E9780B5F609}" dt="2020-09-20T23:14:46.721" v="91" actId="20577"/>
          <ac:spMkLst>
            <pc:docMk/>
            <pc:sldMk cId="3978052138" sldId="277"/>
            <ac:spMk id="452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1.710" v="93" actId="20577"/>
        <pc:sldMkLst>
          <pc:docMk/>
          <pc:sldMk cId="451067587" sldId="278"/>
        </pc:sldMkLst>
        <pc:spChg chg="mod">
          <ac:chgData name="Kevin Desai" userId="759d0333-e80f-43e9-9a9d-29343a9d66ae" providerId="ADAL" clId="{D55AB8C6-5738-4486-8F70-6E9780B5F609}" dt="2020-09-20T23:14:51.710" v="93" actId="20577"/>
          <ac:spMkLst>
            <pc:docMk/>
            <pc:sldMk cId="451067587" sldId="278"/>
            <ac:spMk id="46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6.456" v="95" actId="20577"/>
        <pc:sldMkLst>
          <pc:docMk/>
          <pc:sldMk cId="2530230088" sldId="279"/>
        </pc:sldMkLst>
        <pc:spChg chg="mod">
          <ac:chgData name="Kevin Desai" userId="759d0333-e80f-43e9-9a9d-29343a9d66ae" providerId="ADAL" clId="{D55AB8C6-5738-4486-8F70-6E9780B5F609}" dt="2020-09-20T23:14:56.456" v="95" actId="20577"/>
          <ac:spMkLst>
            <pc:docMk/>
            <pc:sldMk cId="2530230088" sldId="279"/>
            <ac:spMk id="485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4.919" v="97" actId="478"/>
        <pc:sldMkLst>
          <pc:docMk/>
          <pc:sldMk cId="1075486102" sldId="280"/>
        </pc:sldMkLst>
        <pc:spChg chg="del">
          <ac:chgData name="Kevin Desai" userId="759d0333-e80f-43e9-9a9d-29343a9d66ae" providerId="ADAL" clId="{D55AB8C6-5738-4486-8F70-6E9780B5F609}" dt="2020-09-20T23:15:14.919" v="97" actId="478"/>
          <ac:spMkLst>
            <pc:docMk/>
            <pc:sldMk cId="1075486102" sldId="280"/>
            <ac:spMk id="500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1.602" v="96" actId="478"/>
        <pc:sldMkLst>
          <pc:docMk/>
          <pc:sldMk cId="150156124" sldId="281"/>
        </pc:sldMkLst>
        <pc:spChg chg="del">
          <ac:chgData name="Kevin Desai" userId="759d0333-e80f-43e9-9a9d-29343a9d66ae" providerId="ADAL" clId="{D55AB8C6-5738-4486-8F70-6E9780B5F609}" dt="2020-09-20T23:15:11.602" v="96" actId="478"/>
          <ac:spMkLst>
            <pc:docMk/>
            <pc:sldMk cId="150156124" sldId="281"/>
            <ac:spMk id="520" creationId="{00000000-0000-0000-0000-000000000000}"/>
          </ac:spMkLst>
        </pc:spChg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2026734616" sldId="282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839616813" sldId="283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587651601" sldId="284"/>
        </pc:sldMkLst>
      </pc:sldChg>
      <pc:sldChg chg="add del">
        <pc:chgData name="Kevin Desai" userId="759d0333-e80f-43e9-9a9d-29343a9d66ae" providerId="ADAL" clId="{D55AB8C6-5738-4486-8F70-6E9780B5F609}" dt="2020-09-20T23:54:02.217" v="98" actId="47"/>
        <pc:sldMkLst>
          <pc:docMk/>
          <pc:sldMk cId="2169243624" sldId="285"/>
        </pc:sldMkLst>
      </pc:sldChg>
      <pc:sldChg chg="modSp add mod">
        <pc:chgData name="Kevin Desai" userId="759d0333-e80f-43e9-9a9d-29343a9d66ae" providerId="ADAL" clId="{D55AB8C6-5738-4486-8F70-6E9780B5F609}" dt="2020-09-20T23:13:49.860" v="69" actId="20577"/>
        <pc:sldMkLst>
          <pc:docMk/>
          <pc:sldMk cId="3272784817" sldId="286"/>
        </pc:sldMkLst>
        <pc:spChg chg="mod">
          <ac:chgData name="Kevin Desai" userId="759d0333-e80f-43e9-9a9d-29343a9d66ae" providerId="ADAL" clId="{D55AB8C6-5738-4486-8F70-6E9780B5F609}" dt="2020-09-20T23:13:49.860" v="69" actId="20577"/>
          <ac:spMkLst>
            <pc:docMk/>
            <pc:sldMk cId="3272784817" sldId="286"/>
            <ac:spMk id="25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55:33.911" v="101" actId="14100"/>
        <pc:sldMkLst>
          <pc:docMk/>
          <pc:sldMk cId="1803144788" sldId="287"/>
        </pc:sldMkLst>
        <pc:spChg chg="mod">
          <ac:chgData name="Kevin Desai" userId="759d0333-e80f-43e9-9a9d-29343a9d66ae" providerId="ADAL" clId="{D55AB8C6-5738-4486-8F70-6E9780B5F609}" dt="2020-09-20T23:55:28.012" v="100" actId="1076"/>
          <ac:spMkLst>
            <pc:docMk/>
            <pc:sldMk cId="1803144788" sldId="287"/>
            <ac:spMk id="200" creationId="{81E5A36D-56F2-44D5-912F-C5C9EA3D26ED}"/>
          </ac:spMkLst>
        </pc:spChg>
        <pc:cxnChg chg="mod">
          <ac:chgData name="Kevin Desai" userId="759d0333-e80f-43e9-9a9d-29343a9d66ae" providerId="ADAL" clId="{D55AB8C6-5738-4486-8F70-6E9780B5F609}" dt="2020-09-20T23:55:33.911" v="101" actId="14100"/>
          <ac:cxnSpMkLst>
            <pc:docMk/>
            <pc:sldMk cId="1803144788" sldId="287"/>
            <ac:cxnSpMk id="6" creationId="{CA3C2165-FDBB-46D7-91BD-050C629271B3}"/>
          </ac:cxnSpMkLst>
        </pc:cxnChg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1574771395" sldId="288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3916257298" sldId="289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2033557637" sldId="290"/>
        </pc:sldMkLst>
      </pc:sldChg>
      <pc:sldMasterChg chg="delSldLayout">
        <pc:chgData name="Kevin Desai" userId="759d0333-e80f-43e9-9a9d-29343a9d66ae" providerId="ADAL" clId="{D55AB8C6-5738-4486-8F70-6E9780B5F609}" dt="2020-09-20T23:10:23.249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5AB8C6-5738-4486-8F70-6E9780B5F609}" dt="2020-09-20T23:10:23.249" v="8" actId="47"/>
          <pc:sldLayoutMkLst>
            <pc:docMk/>
            <pc:sldMasterMk cId="0" sldId="2147483660"/>
            <pc:sldLayoutMk cId="1840525655" sldId="2147483661"/>
          </pc:sldLayoutMkLst>
        </pc:sldLayoutChg>
      </pc:sldMasterChg>
    </pc:docChg>
  </pc:docChgLst>
  <pc:docChgLst>
    <pc:chgData name="Kevin Desai" userId="759d0333-e80f-43e9-9a9d-29343a9d66ae" providerId="ADAL" clId="{12ECAA8A-368C-4AB8-A1DA-A349554CFC17}"/>
    <pc:docChg chg="custSel modSld">
      <pc:chgData name="Kevin Desai" userId="759d0333-e80f-43e9-9a9d-29343a9d66ae" providerId="ADAL" clId="{12ECAA8A-368C-4AB8-A1DA-A349554CFC17}" dt="2021-06-22T19:23:40.244" v="2" actId="478"/>
      <pc:docMkLst>
        <pc:docMk/>
      </pc:docMkLst>
      <pc:sldChg chg="delSp mod modNotesTx">
        <pc:chgData name="Kevin Desai" userId="759d0333-e80f-43e9-9a9d-29343a9d66ae" providerId="ADAL" clId="{12ECAA8A-368C-4AB8-A1DA-A349554CFC17}" dt="2021-06-22T19:23:40.244" v="2" actId="478"/>
        <pc:sldMkLst>
          <pc:docMk/>
          <pc:sldMk cId="2169243624" sldId="285"/>
        </pc:sldMkLst>
        <pc:spChg chg="del">
          <ac:chgData name="Kevin Desai" userId="759d0333-e80f-43e9-9a9d-29343a9d66ae" providerId="ADAL" clId="{12ECAA8A-368C-4AB8-A1DA-A349554CFC17}" dt="2021-06-22T19:23:40.244" v="2" actId="478"/>
          <ac:spMkLst>
            <pc:docMk/>
            <pc:sldMk cId="2169243624" sldId="285"/>
            <ac:spMk id="25" creationId="{49A08D90-6ED1-45E1-AFBC-531280FD4E97}"/>
          </ac:spMkLst>
        </pc:spChg>
      </pc:sldChg>
    </pc:docChg>
  </pc:docChgLst>
  <pc:docChgLst>
    <pc:chgData name="Kevin Desai" userId="759d0333-e80f-43e9-9a9d-29343a9d66ae" providerId="ADAL" clId="{9D846C72-C9A4-49F6-917F-634FD4CDE56D}"/>
    <pc:docChg chg="undo custSel addSld delSld modSld">
      <pc:chgData name="Kevin Desai" userId="759d0333-e80f-43e9-9a9d-29343a9d66ae" providerId="ADAL" clId="{9D846C72-C9A4-49F6-917F-634FD4CDE56D}" dt="2020-09-20T21:15:57.305" v="199" actId="1076"/>
      <pc:docMkLst>
        <pc:docMk/>
      </pc:docMkLst>
      <pc:sldChg chg="modSp mod">
        <pc:chgData name="Kevin Desai" userId="759d0333-e80f-43e9-9a9d-29343a9d66ae" providerId="ADAL" clId="{9D846C72-C9A4-49F6-917F-634FD4CDE56D}" dt="2020-09-20T20:53:26.122" v="16" actId="20577"/>
        <pc:sldMkLst>
          <pc:docMk/>
          <pc:sldMk cId="0" sldId="256"/>
        </pc:sldMkLst>
        <pc:spChg chg="mod">
          <ac:chgData name="Kevin Desai" userId="759d0333-e80f-43e9-9a9d-29343a9d66ae" providerId="ADAL" clId="{9D846C72-C9A4-49F6-917F-634FD4CDE56D}" dt="2020-09-20T20:53:26.122" v="1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D846C72-C9A4-49F6-917F-634FD4CDE56D}" dt="2020-09-20T21:00:57.471" v="41" actId="20577"/>
        <pc:sldMkLst>
          <pc:docMk/>
          <pc:sldMk cId="0" sldId="258"/>
        </pc:sldMkLst>
        <pc:spChg chg="mod">
          <ac:chgData name="Kevin Desai" userId="759d0333-e80f-43e9-9a9d-29343a9d66ae" providerId="ADAL" clId="{9D846C72-C9A4-49F6-917F-634FD4CDE56D}" dt="2020-09-20T21:00:57.471" v="4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2:38.771" v="47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9D846C72-C9A4-49F6-917F-634FD4CDE56D}" dt="2020-09-20T21:00:11.100" v="19"/>
        <pc:sldMkLst>
          <pc:docMk/>
          <pc:sldMk cId="0" sldId="260"/>
        </pc:sldMkLst>
      </pc:sldChg>
      <pc:sldChg chg="delSp modSp add del mod">
        <pc:chgData name="Kevin Desai" userId="759d0333-e80f-43e9-9a9d-29343a9d66ae" providerId="ADAL" clId="{9D846C72-C9A4-49F6-917F-634FD4CDE56D}" dt="2020-09-20T21:01:59.670" v="43" actId="1076"/>
        <pc:sldMkLst>
          <pc:docMk/>
          <pc:sldMk cId="0" sldId="261"/>
        </pc:sldMkLst>
        <pc:spChg chg="mod">
          <ac:chgData name="Kevin Desai" userId="759d0333-e80f-43e9-9a9d-29343a9d66ae" providerId="ADAL" clId="{9D846C72-C9A4-49F6-917F-634FD4CDE56D}" dt="2020-09-20T21:01:59.670" v="43" actId="1076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1:54.135" v="42" actId="478"/>
          <ac:spMkLst>
            <pc:docMk/>
            <pc:sldMk cId="0" sldId="261"/>
            <ac:spMk id="109" creationId="{00000000-0000-0000-0000-000000000000}"/>
          </ac:spMkLst>
        </pc:spChg>
      </pc:sldChg>
      <pc:sldChg chg="delSp modSp add del mod">
        <pc:chgData name="Kevin Desai" userId="759d0333-e80f-43e9-9a9d-29343a9d66ae" providerId="ADAL" clId="{9D846C72-C9A4-49F6-917F-634FD4CDE56D}" dt="2020-09-20T21:02:26.808" v="45" actId="1076"/>
        <pc:sldMkLst>
          <pc:docMk/>
          <pc:sldMk cId="0" sldId="262"/>
        </pc:sldMkLst>
        <pc:spChg chg="del">
          <ac:chgData name="Kevin Desai" userId="759d0333-e80f-43e9-9a9d-29343a9d66ae" providerId="ADAL" clId="{9D846C72-C9A4-49F6-917F-634FD4CDE56D}" dt="2020-09-20T21:02:15.165" v="44" actId="478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2:26.808" v="45" actId="1076"/>
          <ac:spMkLst>
            <pc:docMk/>
            <pc:sldMk cId="0" sldId="262"/>
            <ac:spMk id="119" creationId="{00000000-0000-0000-0000-000000000000}"/>
          </ac:spMkLst>
        </pc:spChg>
      </pc:sldChg>
      <pc:sldChg chg="addSp delSp modSp add mod">
        <pc:chgData name="Kevin Desai" userId="759d0333-e80f-43e9-9a9d-29343a9d66ae" providerId="ADAL" clId="{9D846C72-C9A4-49F6-917F-634FD4CDE56D}" dt="2020-09-20T21:07:29.081" v="54" actId="1076"/>
        <pc:sldMkLst>
          <pc:docMk/>
          <pc:sldMk cId="0" sldId="263"/>
        </pc:sldMkLst>
        <pc:spChg chg="mod">
          <ac:chgData name="Kevin Desai" userId="759d0333-e80f-43e9-9a9d-29343a9d66ae" providerId="ADAL" clId="{9D846C72-C9A4-49F6-917F-634FD4CDE56D}" dt="2020-09-20T21:07:27.018" v="53" actId="14100"/>
          <ac:spMkLst>
            <pc:docMk/>
            <pc:sldMk cId="0" sldId="263"/>
            <ac:spMk id="125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2:33.688" v="46" actId="478"/>
          <ac:spMkLst>
            <pc:docMk/>
            <pc:sldMk cId="0" sldId="263"/>
            <ac:spMk id="126" creationId="{00000000-0000-0000-0000-000000000000}"/>
          </ac:spMkLst>
        </pc:spChg>
        <pc:picChg chg="add mod">
          <ac:chgData name="Kevin Desai" userId="759d0333-e80f-43e9-9a9d-29343a9d66ae" providerId="ADAL" clId="{9D846C72-C9A4-49F6-917F-634FD4CDE56D}" dt="2020-09-20T21:07:29.081" v="54" actId="1076"/>
          <ac:picMkLst>
            <pc:docMk/>
            <pc:sldMk cId="0" sldId="263"/>
            <ac:picMk id="2" creationId="{9E0E6084-96BE-4A1E-93FB-D8B0C769CF78}"/>
          </ac:picMkLst>
        </pc:picChg>
        <pc:picChg chg="del">
          <ac:chgData name="Kevin Desai" userId="759d0333-e80f-43e9-9a9d-29343a9d66ae" providerId="ADAL" clId="{9D846C72-C9A4-49F6-917F-634FD4CDE56D}" dt="2020-09-20T21:07:00.004" v="48" actId="478"/>
          <ac:picMkLst>
            <pc:docMk/>
            <pc:sldMk cId="0" sldId="263"/>
            <ac:picMk id="128" creationId="{00000000-0000-0000-0000-000000000000}"/>
          </ac:picMkLst>
        </pc:picChg>
      </pc:sldChg>
      <pc:sldChg chg="add del">
        <pc:chgData name="Kevin Desai" userId="759d0333-e80f-43e9-9a9d-29343a9d66ae" providerId="ADAL" clId="{9D846C72-C9A4-49F6-917F-634FD4CDE56D}" dt="2020-09-20T21:07:32.452" v="55" actId="47"/>
        <pc:sldMkLst>
          <pc:docMk/>
          <pc:sldMk cId="0" sldId="264"/>
        </pc:sldMkLst>
      </pc:sldChg>
      <pc:sldChg chg="modSp add mod">
        <pc:chgData name="Kevin Desai" userId="759d0333-e80f-43e9-9a9d-29343a9d66ae" providerId="ADAL" clId="{9D846C72-C9A4-49F6-917F-634FD4CDE56D}" dt="2020-09-20T21:08:24.727" v="76" actId="1076"/>
        <pc:sldMkLst>
          <pc:docMk/>
          <pc:sldMk cId="0" sldId="265"/>
        </pc:sldMkLst>
        <pc:spChg chg="mod">
          <ac:chgData name="Kevin Desai" userId="759d0333-e80f-43e9-9a9d-29343a9d66ae" providerId="ADAL" clId="{9D846C72-C9A4-49F6-917F-634FD4CDE56D}" dt="2020-09-20T21:08:24.727" v="76" actId="1076"/>
          <ac:spMkLst>
            <pc:docMk/>
            <pc:sldMk cId="0" sldId="265"/>
            <ac:spMk id="142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8:30.997" v="77" actId="47"/>
        <pc:sldMkLst>
          <pc:docMk/>
          <pc:sldMk cId="0" sldId="266"/>
        </pc:sldMkLst>
      </pc:sldChg>
      <pc:sldChg chg="addSp delSp modSp add mod">
        <pc:chgData name="Kevin Desai" userId="759d0333-e80f-43e9-9a9d-29343a9d66ae" providerId="ADAL" clId="{9D846C72-C9A4-49F6-917F-634FD4CDE56D}" dt="2020-09-20T21:11:27.755" v="128" actId="1076"/>
        <pc:sldMkLst>
          <pc:docMk/>
          <pc:sldMk cId="0" sldId="267"/>
        </pc:sldMkLst>
        <pc:spChg chg="add mod">
          <ac:chgData name="Kevin Desai" userId="759d0333-e80f-43e9-9a9d-29343a9d66ae" providerId="ADAL" clId="{9D846C72-C9A4-49F6-917F-634FD4CDE56D}" dt="2020-09-20T21:11:27.755" v="128" actId="1076"/>
          <ac:spMkLst>
            <pc:docMk/>
            <pc:sldMk cId="0" sldId="267"/>
            <ac:spMk id="2" creationId="{07144600-DE3F-45F3-83A9-3A559043A30E}"/>
          </ac:spMkLst>
        </pc:spChg>
        <pc:spChg chg="mod">
          <ac:chgData name="Kevin Desai" userId="759d0333-e80f-43e9-9a9d-29343a9d66ae" providerId="ADAL" clId="{9D846C72-C9A4-49F6-917F-634FD4CDE56D}" dt="2020-09-20T21:09:12.677" v="84" actId="1076"/>
          <ac:spMkLst>
            <pc:docMk/>
            <pc:sldMk cId="0" sldId="267"/>
            <ac:spMk id="15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9:30.699" v="91" actId="1076"/>
          <ac:spMkLst>
            <pc:docMk/>
            <pc:sldMk cId="0" sldId="267"/>
            <ac:spMk id="157" creationId="{00000000-0000-0000-0000-000000000000}"/>
          </ac:spMkLst>
        </pc:spChg>
        <pc:spChg chg="add del mod">
          <ac:chgData name="Kevin Desai" userId="759d0333-e80f-43e9-9a9d-29343a9d66ae" providerId="ADAL" clId="{9D846C72-C9A4-49F6-917F-634FD4CDE56D}" dt="2020-09-20T21:11:01.595" v="125" actId="478"/>
          <ac:spMkLst>
            <pc:docMk/>
            <pc:sldMk cId="0" sldId="267"/>
            <ac:spMk id="15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03.832" v="180" actId="14100"/>
        <pc:sldMkLst>
          <pc:docMk/>
          <pc:sldMk cId="0" sldId="268"/>
        </pc:sldMkLst>
        <pc:spChg chg="mod">
          <ac:chgData name="Kevin Desai" userId="759d0333-e80f-43e9-9a9d-29343a9d66ae" providerId="ADAL" clId="{9D846C72-C9A4-49F6-917F-634FD4CDE56D}" dt="2020-09-20T21:14:06.163" v="163" actId="1076"/>
          <ac:spMkLst>
            <pc:docMk/>
            <pc:sldMk cId="0" sldId="268"/>
            <ac:spMk id="16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4:15.773" v="164" actId="1076"/>
          <ac:spMkLst>
            <pc:docMk/>
            <pc:sldMk cId="0" sldId="268"/>
            <ac:spMk id="16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03.832" v="180" actId="14100"/>
          <ac:spMkLst>
            <pc:docMk/>
            <pc:sldMk cId="0" sldId="268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57.305" v="199" actId="1076"/>
        <pc:sldMkLst>
          <pc:docMk/>
          <pc:sldMk cId="0" sldId="269"/>
        </pc:sldMkLst>
        <pc:spChg chg="mod">
          <ac:chgData name="Kevin Desai" userId="759d0333-e80f-43e9-9a9d-29343a9d66ae" providerId="ADAL" clId="{9D846C72-C9A4-49F6-917F-634FD4CDE56D}" dt="2020-09-20T21:15:57.305" v="199" actId="1076"/>
          <ac:spMkLst>
            <pc:docMk/>
            <pc:sldMk cId="0" sldId="269"/>
            <ac:spMk id="17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51.429" v="198" actId="1076"/>
          <ac:spMkLst>
            <pc:docMk/>
            <pc:sldMk cId="0" sldId="269"/>
            <ac:spMk id="176" creationId="{00000000-0000-0000-0000-000000000000}"/>
          </ac:spMkLst>
        </pc:spChg>
      </pc:sldChg>
      <pc:sldMasterChg chg="delSldLayout">
        <pc:chgData name="Kevin Desai" userId="759d0333-e80f-43e9-9a9d-29343a9d66ae" providerId="ADAL" clId="{9D846C72-C9A4-49F6-917F-634FD4CDE56D}" dt="2020-09-20T21:00:09.709" v="1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D846C72-C9A4-49F6-917F-634FD4CDE56D}" dt="2020-09-20T21:00:09.709" v="18" actId="47"/>
          <pc:sldLayoutMkLst>
            <pc:docMk/>
            <pc:sldMasterMk cId="0" sldId="2147483660"/>
            <pc:sldLayoutMk cId="2036589295" sldId="2147483661"/>
          </pc:sldLayoutMkLst>
        </pc:sldLayoutChg>
      </pc:sldMasterChg>
    </pc:docChg>
  </pc:docChgLst>
  <pc:docChgLst>
    <pc:chgData name="Kevin Desai" userId="759d0333-e80f-43e9-9a9d-29343a9d66ae" providerId="ADAL" clId="{E9934BCD-2EB4-474F-87CD-EA61DDE0132B}"/>
    <pc:docChg chg="undo custSel addSld delSld modSld">
      <pc:chgData name="Kevin Desai" userId="759d0333-e80f-43e9-9a9d-29343a9d66ae" providerId="ADAL" clId="{E9934BCD-2EB4-474F-87CD-EA61DDE0132B}" dt="2020-11-06T17:10:30.828" v="801" actId="20577"/>
      <pc:docMkLst>
        <pc:docMk/>
      </pc:docMkLst>
      <pc:sldChg chg="modSp mod">
        <pc:chgData name="Kevin Desai" userId="759d0333-e80f-43e9-9a9d-29343a9d66ae" providerId="ADAL" clId="{E9934BCD-2EB4-474F-87CD-EA61DDE0132B}" dt="2020-11-06T17:10:30.828" v="801" actId="20577"/>
        <pc:sldMkLst>
          <pc:docMk/>
          <pc:sldMk cId="0" sldId="256"/>
        </pc:sldMkLst>
        <pc:spChg chg="mod">
          <ac:chgData name="Kevin Desai" userId="759d0333-e80f-43e9-9a9d-29343a9d66ae" providerId="ADAL" clId="{E9934BCD-2EB4-474F-87CD-EA61DDE0132B}" dt="2020-11-06T17:10:30.828" v="80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6"/>
        </pc:sldMkLst>
      </pc:sldChg>
      <pc:sldChg chg="add">
        <pc:chgData name="Kevin Desai" userId="759d0333-e80f-43e9-9a9d-29343a9d66ae" providerId="ADAL" clId="{E9934BCD-2EB4-474F-87CD-EA61DDE0132B}" dt="2020-11-06T16:47:09.251" v="13"/>
        <pc:sldMkLst>
          <pc:docMk/>
          <pc:sldMk cId="0" sldId="268"/>
        </pc:sldMkLst>
      </pc:sldChg>
      <pc:sldChg chg="delSp modSp add mod">
        <pc:chgData name="Kevin Desai" userId="759d0333-e80f-43e9-9a9d-29343a9d66ae" providerId="ADAL" clId="{E9934BCD-2EB4-474F-87CD-EA61DDE0132B}" dt="2020-11-06T16:57:45.292" v="383" actId="478"/>
        <pc:sldMkLst>
          <pc:docMk/>
          <pc:sldMk cId="0" sldId="269"/>
        </pc:sldMkLst>
        <pc:spChg chg="mod">
          <ac:chgData name="Kevin Desai" userId="759d0333-e80f-43e9-9a9d-29343a9d66ae" providerId="ADAL" clId="{E9934BCD-2EB4-474F-87CD-EA61DDE0132B}" dt="2020-11-06T16:49:35.840" v="116" actId="20577"/>
          <ac:spMkLst>
            <pc:docMk/>
            <pc:sldMk cId="0" sldId="269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9:11.760" v="99" actId="403"/>
          <ac:spMkLst>
            <pc:docMk/>
            <pc:sldMk cId="0" sldId="269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2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3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4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7:45.292" v="383" actId="478"/>
          <ac:spMkLst>
            <pc:docMk/>
            <pc:sldMk cId="0" sldId="269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3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4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6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2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5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31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6:49:41.339" v="117"/>
        <pc:sldMkLst>
          <pc:docMk/>
          <pc:sldMk cId="0" sldId="270"/>
        </pc:sldMkLst>
        <pc:spChg chg="mod">
          <ac:chgData name="Kevin Desai" userId="759d0333-e80f-43e9-9a9d-29343a9d66ae" providerId="ADAL" clId="{E9934BCD-2EB4-474F-87CD-EA61DDE0132B}" dt="2020-11-06T16:49:41.339" v="117"/>
          <ac:spMkLst>
            <pc:docMk/>
            <pc:sldMk cId="0" sldId="270"/>
            <ac:spMk id="338" creationId="{00000000-0000-0000-0000-000000000000}"/>
          </ac:spMkLst>
        </pc:spChg>
      </pc:sldChg>
      <pc:sldChg chg="modSp add mod">
        <pc:chgData name="Kevin Desai" userId="759d0333-e80f-43e9-9a9d-29343a9d66ae" providerId="ADAL" clId="{E9934BCD-2EB4-474F-87CD-EA61DDE0132B}" dt="2020-11-06T16:49:43.566" v="118"/>
        <pc:sldMkLst>
          <pc:docMk/>
          <pc:sldMk cId="0" sldId="271"/>
        </pc:sldMkLst>
        <pc:spChg chg="mod">
          <ac:chgData name="Kevin Desai" userId="759d0333-e80f-43e9-9a9d-29343a9d66ae" providerId="ADAL" clId="{E9934BCD-2EB4-474F-87CD-EA61DDE0132B}" dt="2020-11-06T16:49:43.566" v="118"/>
          <ac:spMkLst>
            <pc:docMk/>
            <pc:sldMk cId="0" sldId="271"/>
            <ac:spMk id="369" creationId="{00000000-0000-0000-0000-000000000000}"/>
          </ac:spMkLst>
        </pc:spChg>
      </pc:sldChg>
      <pc:sldChg chg="addSp modSp add mod">
        <pc:chgData name="Kevin Desai" userId="759d0333-e80f-43e9-9a9d-29343a9d66ae" providerId="ADAL" clId="{E9934BCD-2EB4-474F-87CD-EA61DDE0132B}" dt="2020-11-06T16:51:43.222" v="184" actId="1076"/>
        <pc:sldMkLst>
          <pc:docMk/>
          <pc:sldMk cId="0" sldId="272"/>
        </pc:sldMkLst>
        <pc:spChg chg="add mod">
          <ac:chgData name="Kevin Desai" userId="759d0333-e80f-43e9-9a9d-29343a9d66ae" providerId="ADAL" clId="{E9934BCD-2EB4-474F-87CD-EA61DDE0132B}" dt="2020-11-06T16:51:32.483" v="182" actId="14100"/>
          <ac:spMkLst>
            <pc:docMk/>
            <pc:sldMk cId="0" sldId="272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49:48.039" v="119"/>
          <ac:spMkLst>
            <pc:docMk/>
            <pc:sldMk cId="0" sldId="272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0:10.651" v="131" actId="14100"/>
          <ac:spMkLst>
            <pc:docMk/>
            <pc:sldMk cId="0" sldId="272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1:43.222" v="184" actId="1076"/>
          <ac:spMkLst>
            <pc:docMk/>
            <pc:sldMk cId="0" sldId="272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6:59:15.504" v="472" actId="20577"/>
        <pc:sldMkLst>
          <pc:docMk/>
          <pc:sldMk cId="1533074272" sldId="273"/>
        </pc:sldMkLst>
        <pc:spChg chg="mod">
          <ac:chgData name="Kevin Desai" userId="759d0333-e80f-43e9-9a9d-29343a9d66ae" providerId="ADAL" clId="{E9934BCD-2EB4-474F-87CD-EA61DDE0132B}" dt="2020-11-06T16:52:04.759" v="188" actId="20577"/>
          <ac:spMkLst>
            <pc:docMk/>
            <pc:sldMk cId="1533074272" sldId="273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9:15.504" v="472" actId="20577"/>
          <ac:spMkLst>
            <pc:docMk/>
            <pc:sldMk cId="1533074272" sldId="273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9:10.581" v="465" actId="478"/>
          <ac:spMkLst>
            <pc:docMk/>
            <pc:sldMk cId="1533074272" sldId="273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31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4:58.058" v="662"/>
        <pc:sldMkLst>
          <pc:docMk/>
          <pc:sldMk cId="602707864" sldId="274"/>
        </pc:sldMkLst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29" creationId="{836D48E5-3929-4799-A40C-7931C7039765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1" creationId="{F35A9697-7D7E-42D5-9ECC-A5B39B8244E1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3" creationId="{CA92912F-D382-4433-89BC-A1812D11AAA6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5" creationId="{CEC060D2-E43E-49EC-999C-3E74199E324E}"/>
          </ac:spMkLst>
        </pc:spChg>
        <pc:spChg chg="mod">
          <ac:chgData name="Kevin Desai" userId="759d0333-e80f-43e9-9a9d-29343a9d66ae" providerId="ADAL" clId="{E9934BCD-2EB4-474F-87CD-EA61DDE0132B}" dt="2020-11-06T16:52:11.130" v="189"/>
          <ac:spMkLst>
            <pc:docMk/>
            <pc:sldMk cId="602707864" sldId="274"/>
            <ac:spMk id="33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1:14.301" v="562" actId="20577"/>
          <ac:spMkLst>
            <pc:docMk/>
            <pc:sldMk cId="602707864" sldId="274"/>
            <ac:spMk id="33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28.507" v="564" actId="478"/>
          <ac:spMkLst>
            <pc:docMk/>
            <pc:sldMk cId="602707864" sldId="274"/>
            <ac:spMk id="35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31.552" v="565" actId="478"/>
          <ac:spMkLst>
            <pc:docMk/>
            <pc:sldMk cId="602707864" sldId="274"/>
            <ac:spMk id="361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4:54.810" v="656" actId="1076"/>
          <ac:spMkLst>
            <pc:docMk/>
            <pc:sldMk cId="602707864" sldId="274"/>
            <ac:spMk id="362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0" creationId="{1A40BF52-23AE-4D98-B0E7-32A6DA41EC2E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2" creationId="{6B44BF60-252E-4FFE-8671-E902A1D7326C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4" creationId="{9DAE6EB7-4721-43B7-ABC1-9978C7A7D5D1}"/>
          </ac:cxnSpMkLst>
        </pc:cxnChg>
        <pc:cxnChg chg="add del mod">
          <ac:chgData name="Kevin Desai" userId="759d0333-e80f-43e9-9a9d-29343a9d66ae" providerId="ADAL" clId="{E9934BCD-2EB4-474F-87CD-EA61DDE0132B}" dt="2020-11-06T17:04:58.058" v="662"/>
          <ac:cxnSpMkLst>
            <pc:docMk/>
            <pc:sldMk cId="602707864" sldId="274"/>
            <ac:cxnSpMk id="37" creationId="{E4BFE273-820A-46B6-B42D-91BD857E854F}"/>
          </ac:cxnSpMkLst>
        </pc:cxnChg>
        <pc:cxnChg chg="del mod">
          <ac:chgData name="Kevin Desai" userId="759d0333-e80f-43e9-9a9d-29343a9d66ae" providerId="ADAL" clId="{E9934BCD-2EB4-474F-87CD-EA61DDE0132B}" dt="2020-11-06T17:01:37.542" v="567" actId="478"/>
          <ac:cxnSpMkLst>
            <pc:docMk/>
            <pc:sldMk cId="602707864" sldId="274"/>
            <ac:cxnSpMk id="360" creationId="{00000000-0000-0000-0000-000000000000}"/>
          </ac:cxnSpMkLst>
        </pc:cxnChg>
        <pc:cxnChg chg="del mod">
          <ac:chgData name="Kevin Desai" userId="759d0333-e80f-43e9-9a9d-29343a9d66ae" providerId="ADAL" clId="{E9934BCD-2EB4-474F-87CD-EA61DDE0132B}" dt="2020-11-06T17:01:28.507" v="564" actId="478"/>
          <ac:cxnSpMkLst>
            <pc:docMk/>
            <pc:sldMk cId="602707864" sldId="274"/>
            <ac:cxnSpMk id="363" creationId="{00000000-0000-0000-0000-000000000000}"/>
          </ac:cxnSpMkLst>
        </pc:cxnChg>
        <pc:cxnChg chg="add del mod">
          <ac:chgData name="Kevin Desai" userId="759d0333-e80f-43e9-9a9d-29343a9d66ae" providerId="ADAL" clId="{E9934BCD-2EB4-474F-87CD-EA61DDE0132B}" dt="2020-11-06T17:04:54.505" v="655" actId="478"/>
          <ac:cxnSpMkLst>
            <pc:docMk/>
            <pc:sldMk cId="602707864" sldId="274"/>
            <ac:cxnSpMk id="364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5:01.217" v="663"/>
        <pc:sldMkLst>
          <pc:docMk/>
          <pc:sldMk cId="4206240740" sldId="275"/>
        </pc:sldMkLst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7" creationId="{038EF66F-37A8-46E5-B19C-162CB832BD4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9" creationId="{ADC813EF-6618-4876-93FB-5422584F73E2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1" creationId="{E3A8C704-17AD-4FB2-94DB-481ACC9DF42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3" creationId="{8A6E9CD6-201C-42B6-8097-05785005F2A9}"/>
          </ac:spMkLst>
        </pc:spChg>
        <pc:spChg chg="add mod">
          <ac:chgData name="Kevin Desai" userId="759d0333-e80f-43e9-9a9d-29343a9d66ae" providerId="ADAL" clId="{E9934BCD-2EB4-474F-87CD-EA61DDE0132B}" dt="2020-11-06T17:05:01.217" v="663"/>
          <ac:spMkLst>
            <pc:docMk/>
            <pc:sldMk cId="4206240740" sldId="275"/>
            <ac:spMk id="35" creationId="{F5518AC2-F644-4441-A83A-0DA1A4B3C041}"/>
          </ac:spMkLst>
        </pc:spChg>
        <pc:spChg chg="mod">
          <ac:chgData name="Kevin Desai" userId="759d0333-e80f-43e9-9a9d-29343a9d66ae" providerId="ADAL" clId="{E9934BCD-2EB4-474F-87CD-EA61DDE0132B}" dt="2020-11-06T16:52:13.573" v="190"/>
          <ac:spMkLst>
            <pc:docMk/>
            <pc:sldMk cId="4206240740" sldId="275"/>
            <ac:spMk id="36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3:46.967" v="644" actId="20577"/>
          <ac:spMkLst>
            <pc:docMk/>
            <pc:sldMk cId="4206240740" sldId="275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8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91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28" creationId="{9D2F4245-84B1-4555-AA7D-AB868901E2A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0" creationId="{6DB898B4-10B6-459D-AB8B-4BD8B993A98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2" creationId="{1D94401A-6E1C-4C10-BC62-C931F6461BFA}"/>
          </ac:cxnSpMkLst>
        </pc:cxnChg>
        <pc:cxnChg chg="add mod">
          <ac:chgData name="Kevin Desai" userId="759d0333-e80f-43e9-9a9d-29343a9d66ae" providerId="ADAL" clId="{E9934BCD-2EB4-474F-87CD-EA61DDE0132B}" dt="2020-11-06T17:01:58.651" v="569"/>
          <ac:cxnSpMkLst>
            <pc:docMk/>
            <pc:sldMk cId="4206240740" sldId="275"/>
            <ac:cxnSpMk id="34" creationId="{646F89C4-0D60-44FB-9341-16B7B3AC6304}"/>
          </ac:cxnSpMkLst>
        </pc:cxnChg>
        <pc:cxnChg chg="add mod">
          <ac:chgData name="Kevin Desai" userId="759d0333-e80f-43e9-9a9d-29343a9d66ae" providerId="ADAL" clId="{E9934BCD-2EB4-474F-87CD-EA61DDE0132B}" dt="2020-11-06T17:05:01.217" v="663"/>
          <ac:cxnSpMkLst>
            <pc:docMk/>
            <pc:sldMk cId="4206240740" sldId="275"/>
            <ac:cxnSpMk id="36" creationId="{2A598495-7F7B-4036-ADD6-C177F609369A}"/>
          </ac:cxnSpMkLst>
        </pc:cxnChg>
        <pc:cxnChg chg="del mod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0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2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3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7:00:40.955" v="493" actId="14100"/>
        <pc:sldMkLst>
          <pc:docMk/>
          <pc:sldMk cId="2111364376" sldId="276"/>
        </pc:sldMkLst>
        <pc:spChg chg="mod">
          <ac:chgData name="Kevin Desai" userId="759d0333-e80f-43e9-9a9d-29343a9d66ae" providerId="ADAL" clId="{E9934BCD-2EB4-474F-87CD-EA61DDE0132B}" dt="2020-11-06T17:00:12.241" v="487" actId="20577"/>
          <ac:spMkLst>
            <pc:docMk/>
            <pc:sldMk cId="2111364376" sldId="276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52:16.069" v="191"/>
          <ac:spMkLst>
            <pc:docMk/>
            <pc:sldMk cId="2111364376" sldId="276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04.129" v="479" actId="6549"/>
          <ac:spMkLst>
            <pc:docMk/>
            <pc:sldMk cId="2111364376" sldId="276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40.955" v="493" actId="14100"/>
          <ac:spMkLst>
            <pc:docMk/>
            <pc:sldMk cId="2111364376" sldId="276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7:09:19.907" v="800" actId="11"/>
        <pc:sldMkLst>
          <pc:docMk/>
          <pc:sldMk cId="3978052138" sldId="277"/>
        </pc:sldMkLst>
        <pc:spChg chg="mod">
          <ac:chgData name="Kevin Desai" userId="759d0333-e80f-43e9-9a9d-29343a9d66ae" providerId="ADAL" clId="{E9934BCD-2EB4-474F-87CD-EA61DDE0132B}" dt="2020-11-06T17:09:19.907" v="800" actId="11"/>
          <ac:spMkLst>
            <pc:docMk/>
            <pc:sldMk cId="3978052138" sldId="277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8:15.123" v="768" actId="478"/>
          <ac:spMkLst>
            <pc:docMk/>
            <pc:sldMk cId="3978052138" sldId="277"/>
            <ac:spMk id="387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7:08:28.376" v="769" actId="208"/>
          <ac:cxnSpMkLst>
            <pc:docMk/>
            <pc:sldMk cId="3978052138" sldId="277"/>
            <ac:cxnSpMk id="386" creationId="{00000000-0000-0000-0000-000000000000}"/>
          </ac:cxnSpMkLst>
        </pc:cxnChg>
      </pc:sldChg>
      <pc:sldMasterChg chg="delSldLayout">
        <pc:chgData name="Kevin Desai" userId="759d0333-e80f-43e9-9a9d-29343a9d66ae" providerId="ADAL" clId="{E9934BCD-2EB4-474F-87CD-EA61DDE0132B}" dt="2020-11-06T15:56:06.906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E9934BCD-2EB4-474F-87CD-EA61DDE0132B}" dt="2020-11-06T15:56:06.906" v="12" actId="47"/>
          <pc:sldLayoutMkLst>
            <pc:docMk/>
            <pc:sldMasterMk cId="0" sldId="2147483660"/>
            <pc:sldLayoutMk cId="2035995523" sldId="2147483661"/>
          </pc:sldLayoutMkLst>
        </pc:sldLayoutChg>
      </pc:sldMasterChg>
    </pc:docChg>
  </pc:docChgLst>
  <pc:docChgLst>
    <pc:chgData name="Kevin Desai" userId="759d0333-e80f-43e9-9a9d-29343a9d66ae" providerId="ADAL" clId="{A2996271-2CDA-4086-AB6F-6F9F85D5BC54}"/>
    <pc:docChg chg="undo custSel addSld delSld modSld">
      <pc:chgData name="Kevin Desai" userId="759d0333-e80f-43e9-9a9d-29343a9d66ae" providerId="ADAL" clId="{A2996271-2CDA-4086-AB6F-6F9F85D5BC54}" dt="2020-11-06T15:55:04.385" v="276" actId="20577"/>
      <pc:docMkLst>
        <pc:docMk/>
      </pc:docMkLst>
      <pc:sldChg chg="modSp mod">
        <pc:chgData name="Kevin Desai" userId="759d0333-e80f-43e9-9a9d-29343a9d66ae" providerId="ADAL" clId="{A2996271-2CDA-4086-AB6F-6F9F85D5BC54}" dt="2020-11-06T15:55:04.385" v="276" actId="20577"/>
        <pc:sldMkLst>
          <pc:docMk/>
          <pc:sldMk cId="0" sldId="256"/>
        </pc:sldMkLst>
        <pc:spChg chg="mod">
          <ac:chgData name="Kevin Desai" userId="759d0333-e80f-43e9-9a9d-29343a9d66ae" providerId="ADAL" clId="{A2996271-2CDA-4086-AB6F-6F9F85D5BC54}" dt="2020-11-06T15:55:04.385" v="27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48:23.359" v="41" actId="1036"/>
        <pc:sldMkLst>
          <pc:docMk/>
          <pc:sldMk cId="0" sldId="258"/>
        </pc:sldMkLst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3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57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2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8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1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4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47:59.723" v="27" actId="1076"/>
        <pc:sldMkLst>
          <pc:docMk/>
          <pc:sldMk cId="0" sldId="260"/>
        </pc:sldMkLst>
        <pc:spChg chg="mod">
          <ac:chgData name="Kevin Desai" userId="759d0333-e80f-43e9-9a9d-29343a9d66ae" providerId="ADAL" clId="{A2996271-2CDA-4086-AB6F-6F9F85D5BC54}" dt="2020-11-06T15:47:59.723" v="27" actId="1076"/>
          <ac:spMkLst>
            <pc:docMk/>
            <pc:sldMk cId="0" sldId="260"/>
            <ac:spMk id="187" creationId="{00000000-0000-0000-0000-000000000000}"/>
          </ac:spMkLst>
        </pc:spChg>
      </pc:sldChg>
      <pc:sldChg chg="add del">
        <pc:chgData name="Kevin Desai" userId="759d0333-e80f-43e9-9a9d-29343a9d66ae" providerId="ADAL" clId="{A2996271-2CDA-4086-AB6F-6F9F85D5BC54}" dt="2020-11-06T15:47:12.736" v="23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A2996271-2CDA-4086-AB6F-6F9F85D5BC54}" dt="2020-11-06T15:49:01.731" v="54" actId="1076"/>
        <pc:sldMkLst>
          <pc:docMk/>
          <pc:sldMk cId="0" sldId="262"/>
        </pc:sldMkLst>
        <pc:spChg chg="mod">
          <ac:chgData name="Kevin Desai" userId="759d0333-e80f-43e9-9a9d-29343a9d66ae" providerId="ADAL" clId="{A2996271-2CDA-4086-AB6F-6F9F85D5BC54}" dt="2020-11-06T15:49:01.731" v="54" actId="1076"/>
          <ac:spMkLst>
            <pc:docMk/>
            <pc:sldMk cId="0" sldId="262"/>
            <ac:spMk id="248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3"/>
        </pc:sldMkLst>
      </pc:sldChg>
      <pc:sldChg chg="modSp add del mod">
        <pc:chgData name="Kevin Desai" userId="759d0333-e80f-43e9-9a9d-29343a9d66ae" providerId="ADAL" clId="{A2996271-2CDA-4086-AB6F-6F9F85D5BC54}" dt="2020-11-06T15:49:32.358" v="82" actId="20577"/>
        <pc:sldMkLst>
          <pc:docMk/>
          <pc:sldMk cId="0" sldId="264"/>
        </pc:sldMkLst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32.358" v="82" actId="20577"/>
          <ac:spMkLst>
            <pc:docMk/>
            <pc:sldMk cId="0" sldId="264"/>
            <ac:spMk id="268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6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50:29.281" v="92" actId="20577"/>
        <pc:sldMkLst>
          <pc:docMk/>
          <pc:sldMk cId="0" sldId="265"/>
        </pc:sldMkLst>
        <pc:spChg chg="mod">
          <ac:chgData name="Kevin Desai" userId="759d0333-e80f-43e9-9a9d-29343a9d66ae" providerId="ADAL" clId="{A2996271-2CDA-4086-AB6F-6F9F85D5BC54}" dt="2020-11-06T15:50:29.281" v="92" actId="20577"/>
          <ac:spMkLst>
            <pc:docMk/>
            <pc:sldMk cId="0" sldId="265"/>
            <ac:spMk id="27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24.375" v="88" actId="20577"/>
          <ac:spMkLst>
            <pc:docMk/>
            <pc:sldMk cId="0" sldId="265"/>
            <ac:spMk id="27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40.507" v="83" actId="1076"/>
          <ac:spMkLst>
            <pc:docMk/>
            <pc:sldMk cId="0" sldId="265"/>
            <ac:spMk id="27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06.602" v="86" actId="1076"/>
          <ac:spMkLst>
            <pc:docMk/>
            <pc:sldMk cId="0" sldId="265"/>
            <ac:spMk id="278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54:42.613" v="262" actId="20577"/>
        <pc:sldMkLst>
          <pc:docMk/>
          <pc:sldMk cId="0" sldId="266"/>
        </pc:sldMkLst>
        <pc:spChg chg="mod">
          <ac:chgData name="Kevin Desai" userId="759d0333-e80f-43e9-9a9d-29343a9d66ae" providerId="ADAL" clId="{A2996271-2CDA-4086-AB6F-6F9F85D5BC54}" dt="2020-11-06T15:52:15.340" v="225" actId="20577"/>
          <ac:spMkLst>
            <pc:docMk/>
            <pc:sldMk cId="0" sldId="266"/>
            <ac:spMk id="283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4:42.613" v="262" actId="20577"/>
          <ac:spMkLst>
            <pc:docMk/>
            <pc:sldMk cId="0" sldId="266"/>
            <ac:spMk id="28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2.358" v="104" actId="20577"/>
          <ac:spMkLst>
            <pc:docMk/>
            <pc:sldMk cId="0" sldId="266"/>
            <ac:spMk id="28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7.687" v="106" actId="20577"/>
          <ac:spMkLst>
            <pc:docMk/>
            <pc:sldMk cId="0" sldId="266"/>
            <ac:spMk id="286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451067587" sldId="278"/>
        </pc:sldMkLst>
      </pc:sldChg>
      <pc:sldMasterChg chg="delSldLayout">
        <pc:chgData name="Kevin Desai" userId="759d0333-e80f-43e9-9a9d-29343a9d66ae" providerId="ADAL" clId="{A2996271-2CDA-4086-AB6F-6F9F85D5BC54}" dt="2020-11-06T15:45:49.989" v="16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2996271-2CDA-4086-AB6F-6F9F85D5BC54}" dt="2020-11-06T15:45:49.989" v="16" actId="47"/>
          <pc:sldLayoutMkLst>
            <pc:docMk/>
            <pc:sldMasterMk cId="0" sldId="2147483660"/>
            <pc:sldLayoutMk cId="2462025223" sldId="2147483661"/>
          </pc:sldLayoutMkLst>
        </pc:sldLayoutChg>
      </pc:sldMasterChg>
    </pc:docChg>
  </pc:docChgLst>
  <pc:docChgLst>
    <pc:chgData name="Kevin Desai" userId="759d0333-e80f-43e9-9a9d-29343a9d66ae" providerId="ADAL" clId="{1FA0FD9A-00EC-4CE8-BECA-523EEE3BB9BA}"/>
    <pc:docChg chg="modSld">
      <pc:chgData name="Kevin Desai" userId="759d0333-e80f-43e9-9a9d-29343a9d66ae" providerId="ADAL" clId="{1FA0FD9A-00EC-4CE8-BECA-523EEE3BB9BA}" dt="2020-08-28T16:40:08.670" v="4" actId="20577"/>
      <pc:docMkLst>
        <pc:docMk/>
      </pc:docMkLst>
      <pc:sldChg chg="modSp mod">
        <pc:chgData name="Kevin Desai" userId="759d0333-e80f-43e9-9a9d-29343a9d66ae" providerId="ADAL" clId="{1FA0FD9A-00EC-4CE8-BECA-523EEE3BB9BA}" dt="2020-08-28T16:40:08.670" v="4" actId="20577"/>
        <pc:sldMkLst>
          <pc:docMk/>
          <pc:sldMk cId="0" sldId="256"/>
        </pc:sldMkLst>
        <pc:spChg chg="mod">
          <ac:chgData name="Kevin Desai" userId="759d0333-e80f-43e9-9a9d-29343a9d66ae" providerId="ADAL" clId="{1FA0FD9A-00EC-4CE8-BECA-523EEE3BB9BA}" dt="2020-08-28T16:40:08.670" v="4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D5D39F37-9363-4F23-BC32-834261BE8B0E}"/>
    <pc:docChg chg="undo custSel addSld delSld modSld sldOrd">
      <pc:chgData name="Kevin Desai" userId="759d0333-e80f-43e9-9a9d-29343a9d66ae" providerId="ADAL" clId="{D5D39F37-9363-4F23-BC32-834261BE8B0E}" dt="2020-09-24T00:21:11.328" v="1350" actId="403"/>
      <pc:docMkLst>
        <pc:docMk/>
      </pc:docMkLst>
      <pc:sldChg chg="modSp mod">
        <pc:chgData name="Kevin Desai" userId="759d0333-e80f-43e9-9a9d-29343a9d66ae" providerId="ADAL" clId="{D5D39F37-9363-4F23-BC32-834261BE8B0E}" dt="2020-09-23T23:08:13.428" v="9" actId="20577"/>
        <pc:sldMkLst>
          <pc:docMk/>
          <pc:sldMk cId="0" sldId="256"/>
        </pc:sldMkLst>
        <pc:spChg chg="mod">
          <ac:chgData name="Kevin Desai" userId="759d0333-e80f-43e9-9a9d-29343a9d66ae" providerId="ADAL" clId="{D5D39F37-9363-4F23-BC32-834261BE8B0E}" dt="2020-09-23T23:08:13.428" v="9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3T23:36:46.594" v="873" actId="20577"/>
        <pc:sldMkLst>
          <pc:docMk/>
          <pc:sldMk cId="0" sldId="257"/>
        </pc:sldMkLst>
        <pc:spChg chg="mod">
          <ac:chgData name="Kevin Desai" userId="759d0333-e80f-43e9-9a9d-29343a9d66ae" providerId="ADAL" clId="{D5D39F37-9363-4F23-BC32-834261BE8B0E}" dt="2020-09-23T23:36:46.594" v="873" actId="20577"/>
          <ac:spMkLst>
            <pc:docMk/>
            <pc:sldMk cId="0" sldId="257"/>
            <ac:spMk id="148" creationId="{00000000-0000-0000-0000-000000000000}"/>
          </ac:spMkLst>
        </pc:spChg>
        <pc:picChg chg="mod">
          <ac:chgData name="Kevin Desai" userId="759d0333-e80f-43e9-9a9d-29343a9d66ae" providerId="ADAL" clId="{D5D39F37-9363-4F23-BC32-834261BE8B0E}" dt="2020-09-23T23:36:11.731" v="848" actId="1076"/>
          <ac:picMkLst>
            <pc:docMk/>
            <pc:sldMk cId="0" sldId="257"/>
            <ac:picMk id="150" creationId="{00000000-0000-0000-0000-000000000000}"/>
          </ac:picMkLst>
        </pc:picChg>
      </pc:sldChg>
      <pc:sldChg chg="modSp add del mod ord">
        <pc:chgData name="Kevin Desai" userId="759d0333-e80f-43e9-9a9d-29343a9d66ae" providerId="ADAL" clId="{D5D39F37-9363-4F23-BC32-834261BE8B0E}" dt="2020-09-23T23:26:47.235" v="458" actId="33524"/>
        <pc:sldMkLst>
          <pc:docMk/>
          <pc:sldMk cId="0" sldId="258"/>
        </pc:sldMkLst>
        <pc:spChg chg="mod">
          <ac:chgData name="Kevin Desai" userId="759d0333-e80f-43e9-9a9d-29343a9d66ae" providerId="ADAL" clId="{D5D39F37-9363-4F23-BC32-834261BE8B0E}" dt="2020-09-23T23:26:47.235" v="458" actId="33524"/>
          <ac:spMkLst>
            <pc:docMk/>
            <pc:sldMk cId="0" sldId="258"/>
            <ac:spMk id="156" creationId="{00000000-0000-0000-0000-000000000000}"/>
          </ac:spMkLst>
        </pc:spChg>
      </pc:sldChg>
      <pc:sldChg chg="addSp delSp modSp add del mod ord">
        <pc:chgData name="Kevin Desai" userId="759d0333-e80f-43e9-9a9d-29343a9d66ae" providerId="ADAL" clId="{D5D39F37-9363-4F23-BC32-834261BE8B0E}" dt="2020-09-23T23:35:54.997" v="847" actId="20577"/>
        <pc:sldMkLst>
          <pc:docMk/>
          <pc:sldMk cId="0" sldId="259"/>
        </pc:sldMkLst>
        <pc:spChg chg="add del mod">
          <ac:chgData name="Kevin Desai" userId="759d0333-e80f-43e9-9a9d-29343a9d66ae" providerId="ADAL" clId="{D5D39F37-9363-4F23-BC32-834261BE8B0E}" dt="2020-09-23T23:27:43.535" v="475" actId="478"/>
          <ac:spMkLst>
            <pc:docMk/>
            <pc:sldMk cId="0" sldId="259"/>
            <ac:spMk id="3" creationId="{41A5D6A8-B218-49C4-BA51-10B8E2CE19A7}"/>
          </ac:spMkLst>
        </pc:spChg>
        <pc:spChg chg="mod">
          <ac:chgData name="Kevin Desai" userId="759d0333-e80f-43e9-9a9d-29343a9d66ae" providerId="ADAL" clId="{D5D39F37-9363-4F23-BC32-834261BE8B0E}" dt="2020-09-23T23:27:36.357" v="473" actId="20577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27:40.806" v="474" actId="478"/>
          <ac:spMkLst>
            <pc:docMk/>
            <pc:sldMk cId="0" sldId="259"/>
            <ac:spMk id="163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3:40.824" v="726" actId="1076"/>
          <ac:spMkLst>
            <pc:docMk/>
            <pc:sldMk cId="0" sldId="259"/>
            <ac:spMk id="164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5:54.997" v="847" actId="20577"/>
          <ac:spMkLst>
            <pc:docMk/>
            <pc:sldMk cId="0" sldId="259"/>
            <ac:spMk id="165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25.046" v="731" actId="14100"/>
          <ac:spMkLst>
            <pc:docMk/>
            <pc:sldMk cId="0" sldId="259"/>
            <ac:spMk id="166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31.692" v="733" actId="1076"/>
          <ac:spMkLst>
            <pc:docMk/>
            <pc:sldMk cId="0" sldId="259"/>
            <ac:spMk id="167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3T23:36:53.524" v="875" actId="47"/>
        <pc:sldMkLst>
          <pc:docMk/>
          <pc:sldMk cId="0" sldId="260"/>
        </pc:sldMkLst>
      </pc:sldChg>
      <pc:sldChg chg="modSp add del mod">
        <pc:chgData name="Kevin Desai" userId="759d0333-e80f-43e9-9a9d-29343a9d66ae" providerId="ADAL" clId="{D5D39F37-9363-4F23-BC32-834261BE8B0E}" dt="2020-09-23T23:39:19.861" v="919" actId="403"/>
        <pc:sldMkLst>
          <pc:docMk/>
          <pc:sldMk cId="0" sldId="261"/>
        </pc:sldMkLst>
        <pc:spChg chg="mod">
          <ac:chgData name="Kevin Desai" userId="759d0333-e80f-43e9-9a9d-29343a9d66ae" providerId="ADAL" clId="{D5D39F37-9363-4F23-BC32-834261BE8B0E}" dt="2020-09-23T23:39:19.861" v="919" actId="403"/>
          <ac:spMkLst>
            <pc:docMk/>
            <pc:sldMk cId="0" sldId="261"/>
            <ac:spMk id="180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3T23:39:40.150" v="920" actId="1076"/>
        <pc:sldMkLst>
          <pc:docMk/>
          <pc:sldMk cId="0" sldId="262"/>
        </pc:sldMkLst>
        <pc:spChg chg="mod">
          <ac:chgData name="Kevin Desai" userId="759d0333-e80f-43e9-9a9d-29343a9d66ae" providerId="ADAL" clId="{D5D39F37-9363-4F23-BC32-834261BE8B0E}" dt="2020-09-23T23:39:40.150" v="920" actId="1076"/>
          <ac:spMkLst>
            <pc:docMk/>
            <pc:sldMk cId="0" sldId="262"/>
            <ac:spMk id="191" creationId="{00000000-0000-0000-0000-000000000000}"/>
          </ac:spMkLst>
        </pc:spChg>
      </pc:sldChg>
      <pc:sldChg chg="delSp modSp add mod">
        <pc:chgData name="Kevin Desai" userId="759d0333-e80f-43e9-9a9d-29343a9d66ae" providerId="ADAL" clId="{D5D39F37-9363-4F23-BC32-834261BE8B0E}" dt="2020-09-23T23:43:37.329" v="1143" actId="14100"/>
        <pc:sldMkLst>
          <pc:docMk/>
          <pc:sldMk cId="0" sldId="263"/>
        </pc:sldMkLst>
        <pc:spChg chg="mod">
          <ac:chgData name="Kevin Desai" userId="759d0333-e80f-43e9-9a9d-29343a9d66ae" providerId="ADAL" clId="{D5D39F37-9363-4F23-BC32-834261BE8B0E}" dt="2020-09-23T23:43:37.329" v="1143" actId="14100"/>
          <ac:spMkLst>
            <pc:docMk/>
            <pc:sldMk cId="0" sldId="263"/>
            <ac:spMk id="199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40:07.254" v="921" actId="478"/>
          <ac:spMkLst>
            <pc:docMk/>
            <pc:sldMk cId="0" sldId="263"/>
            <ac:spMk id="200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40:12.589" v="922" actId="1076"/>
          <ac:spMkLst>
            <pc:docMk/>
            <pc:sldMk cId="0" sldId="263"/>
            <ac:spMk id="201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4T00:14:49.470" v="1153" actId="47"/>
        <pc:sldMkLst>
          <pc:docMk/>
          <pc:sldMk cId="0" sldId="264"/>
        </pc:sldMkLst>
        <pc:picChg chg="mod">
          <ac:chgData name="Kevin Desai" userId="759d0333-e80f-43e9-9a9d-29343a9d66ae" providerId="ADAL" clId="{D5D39F37-9363-4F23-BC32-834261BE8B0E}" dt="2020-09-24T00:10:21.868" v="1147" actId="1076"/>
          <ac:picMkLst>
            <pc:docMk/>
            <pc:sldMk cId="0" sldId="264"/>
            <ac:picMk id="208" creationId="{00000000-0000-0000-0000-000000000000}"/>
          </ac:picMkLst>
        </pc:picChg>
      </pc:sldChg>
      <pc:sldChg chg="modSp add del mod">
        <pc:chgData name="Kevin Desai" userId="759d0333-e80f-43e9-9a9d-29343a9d66ae" providerId="ADAL" clId="{D5D39F37-9363-4F23-BC32-834261BE8B0E}" dt="2020-09-24T00:15:10.814" v="1154" actId="1076"/>
        <pc:sldMkLst>
          <pc:docMk/>
          <pc:sldMk cId="0" sldId="265"/>
        </pc:sldMkLst>
        <pc:spChg chg="mod">
          <ac:chgData name="Kevin Desai" userId="759d0333-e80f-43e9-9a9d-29343a9d66ae" providerId="ADAL" clId="{D5D39F37-9363-4F23-BC32-834261BE8B0E}" dt="2020-09-24T00:15:10.814" v="1154" actId="1076"/>
          <ac:spMkLst>
            <pc:docMk/>
            <pc:sldMk cId="0" sldId="265"/>
            <ac:spMk id="218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37.734" v="1149" actId="1076"/>
        <pc:sldMkLst>
          <pc:docMk/>
          <pc:sldMk cId="0" sldId="266"/>
        </pc:sldMkLst>
        <pc:spChg chg="mod">
          <ac:chgData name="Kevin Desai" userId="759d0333-e80f-43e9-9a9d-29343a9d66ae" providerId="ADAL" clId="{D5D39F37-9363-4F23-BC32-834261BE8B0E}" dt="2020-09-24T00:10:37.734" v="1149" actId="1076"/>
          <ac:spMkLst>
            <pc:docMk/>
            <pc:sldMk cId="0" sldId="266"/>
            <ac:spMk id="226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49.221" v="1150" actId="1076"/>
        <pc:sldMkLst>
          <pc:docMk/>
          <pc:sldMk cId="0" sldId="267"/>
        </pc:sldMkLst>
        <pc:spChg chg="mod">
          <ac:chgData name="Kevin Desai" userId="759d0333-e80f-43e9-9a9d-29343a9d66ae" providerId="ADAL" clId="{D5D39F37-9363-4F23-BC32-834261BE8B0E}" dt="2020-09-24T00:10:49.221" v="1150" actId="1076"/>
          <ac:spMkLst>
            <pc:docMk/>
            <pc:sldMk cId="0" sldId="267"/>
            <ac:spMk id="234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1:16.446" v="1151" actId="47"/>
        <pc:sldMkLst>
          <pc:docMk/>
          <pc:sldMk cId="0" sldId="268"/>
        </pc:sldMkLst>
      </pc:sldChg>
      <pc:sldChg chg="addSp delSp modSp add mod">
        <pc:chgData name="Kevin Desai" userId="759d0333-e80f-43e9-9a9d-29343a9d66ae" providerId="ADAL" clId="{D5D39F37-9363-4F23-BC32-834261BE8B0E}" dt="2020-09-24T00:21:11.328" v="1350" actId="403"/>
        <pc:sldMkLst>
          <pc:docMk/>
          <pc:sldMk cId="0" sldId="269"/>
        </pc:sldMkLst>
        <pc:spChg chg="add del mod">
          <ac:chgData name="Kevin Desai" userId="759d0333-e80f-43e9-9a9d-29343a9d66ae" providerId="ADAL" clId="{D5D39F37-9363-4F23-BC32-834261BE8B0E}" dt="2020-09-24T00:16:30.585" v="1156" actId="478"/>
          <ac:spMkLst>
            <pc:docMk/>
            <pc:sldMk cId="0" sldId="269"/>
            <ac:spMk id="3" creationId="{5C6BB704-A04A-4050-B3A0-C3B032D26776}"/>
          </ac:spMkLst>
        </pc:spChg>
        <pc:spChg chg="add mod">
          <ac:chgData name="Kevin Desai" userId="759d0333-e80f-43e9-9a9d-29343a9d66ae" providerId="ADAL" clId="{D5D39F37-9363-4F23-BC32-834261BE8B0E}" dt="2020-09-24T00:21:11.328" v="1350" actId="403"/>
          <ac:spMkLst>
            <pc:docMk/>
            <pc:sldMk cId="0" sldId="269"/>
            <ac:spMk id="4" creationId="{408FBBA8-7D13-49F2-8955-2FC9A0411AB7}"/>
          </ac:spMkLst>
        </pc:spChg>
        <pc:spChg chg="add del mod">
          <ac:chgData name="Kevin Desai" userId="759d0333-e80f-43e9-9a9d-29343a9d66ae" providerId="ADAL" clId="{D5D39F37-9363-4F23-BC32-834261BE8B0E}" dt="2020-09-24T00:17:16.932" v="1163" actId="478"/>
          <ac:spMkLst>
            <pc:docMk/>
            <pc:sldMk cId="0" sldId="269"/>
            <ac:spMk id="6" creationId="{68561151-A819-4C5B-A35C-7134D43BEF3B}"/>
          </ac:spMkLst>
        </pc:spChg>
        <pc:spChg chg="add mod ord">
          <ac:chgData name="Kevin Desai" userId="759d0333-e80f-43e9-9a9d-29343a9d66ae" providerId="ADAL" clId="{D5D39F37-9363-4F23-BC32-834261BE8B0E}" dt="2020-09-24T00:17:36.955" v="1175" actId="20577"/>
          <ac:spMkLst>
            <pc:docMk/>
            <pc:sldMk cId="0" sldId="269"/>
            <ac:spMk id="9" creationId="{36B2B1AE-7881-4950-8DDE-9271C1416CDB}"/>
          </ac:spMkLst>
        </pc:spChg>
        <pc:spChg chg="add mod">
          <ac:chgData name="Kevin Desai" userId="759d0333-e80f-43e9-9a9d-29343a9d66ae" providerId="ADAL" clId="{D5D39F37-9363-4F23-BC32-834261BE8B0E}" dt="2020-09-24T00:19:58.557" v="1336" actId="14100"/>
          <ac:spMkLst>
            <pc:docMk/>
            <pc:sldMk cId="0" sldId="269"/>
            <ac:spMk id="10" creationId="{E5976A22-E8A8-471B-BAF7-B6FC28445DB9}"/>
          </ac:spMkLst>
        </pc:spChg>
        <pc:spChg chg="del">
          <ac:chgData name="Kevin Desai" userId="759d0333-e80f-43e9-9a9d-29343a9d66ae" providerId="ADAL" clId="{D5D39F37-9363-4F23-BC32-834261BE8B0E}" dt="2020-09-24T00:17:11.855" v="1162" actId="478"/>
          <ac:spMkLst>
            <pc:docMk/>
            <pc:sldMk cId="0" sldId="269"/>
            <ac:spMk id="247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27.766" v="1155" actId="478"/>
          <ac:spMkLst>
            <pc:docMk/>
            <pc:sldMk cId="0" sldId="269"/>
            <ac:spMk id="248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32.734" v="1157" actId="478"/>
          <ac:spMkLst>
            <pc:docMk/>
            <pc:sldMk cId="0" sldId="269"/>
            <ac:spMk id="249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2:43.610" v="1152" actId="47"/>
        <pc:sldMkLst>
          <pc:docMk/>
          <pc:sldMk cId="0" sldId="270"/>
        </pc:sldMkLst>
      </pc:sldChg>
      <pc:sldChg chg="add">
        <pc:chgData name="Kevin Desai" userId="759d0333-e80f-43e9-9a9d-29343a9d66ae" providerId="ADAL" clId="{D5D39F37-9363-4F23-BC32-834261BE8B0E}" dt="2020-09-23T23:09:41.647" v="11"/>
        <pc:sldMkLst>
          <pc:docMk/>
          <pc:sldMk cId="0" sldId="271"/>
        </pc:sldMkLst>
      </pc:sldChg>
      <pc:sldChg chg="add del">
        <pc:chgData name="Kevin Desai" userId="759d0333-e80f-43e9-9a9d-29343a9d66ae" providerId="ADAL" clId="{D5D39F37-9363-4F23-BC32-834261BE8B0E}" dt="2020-09-23T23:36:50.916" v="874" actId="47"/>
        <pc:sldMkLst>
          <pc:docMk/>
          <pc:sldMk cId="4119225783" sldId="272"/>
        </pc:sldMkLst>
      </pc:sldChg>
      <pc:sldMasterChg chg="delSldLayout">
        <pc:chgData name="Kevin Desai" userId="759d0333-e80f-43e9-9a9d-29343a9d66ae" providerId="ADAL" clId="{D5D39F37-9363-4F23-BC32-834261BE8B0E}" dt="2020-09-23T23:08:17.665" v="1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D39F37-9363-4F23-BC32-834261BE8B0E}" dt="2020-09-23T23:08:17.665" v="10" actId="47"/>
          <pc:sldLayoutMkLst>
            <pc:docMk/>
            <pc:sldMasterMk cId="0" sldId="2147483660"/>
            <pc:sldLayoutMk cId="3041168135" sldId="2147483661"/>
          </pc:sldLayoutMkLst>
        </pc:sldLayoutChg>
      </pc:sldMasterChg>
    </pc:docChg>
  </pc:docChgLst>
  <pc:docChgLst>
    <pc:chgData name="Kevin Desai" userId="759d0333-e80f-43e9-9a9d-29343a9d66ae" providerId="ADAL" clId="{CE001598-6C94-4FBA-AFA9-21C48B3B86A7}"/>
    <pc:docChg chg="addSld delSld modSld">
      <pc:chgData name="Kevin Desai" userId="759d0333-e80f-43e9-9a9d-29343a9d66ae" providerId="ADAL" clId="{CE001598-6C94-4FBA-AFA9-21C48B3B86A7}" dt="2020-09-20T23:06:56.842" v="42"/>
      <pc:docMkLst>
        <pc:docMk/>
      </pc:docMkLst>
      <pc:sldChg chg="modSp mod">
        <pc:chgData name="Kevin Desai" userId="759d0333-e80f-43e9-9a9d-29343a9d66ae" providerId="ADAL" clId="{CE001598-6C94-4FBA-AFA9-21C48B3B86A7}" dt="2020-09-20T22:56:39.637" v="40" actId="20577"/>
        <pc:sldMkLst>
          <pc:docMk/>
          <pc:sldMk cId="0" sldId="256"/>
        </pc:sldMkLst>
        <pc:spChg chg="mod">
          <ac:chgData name="Kevin Desai" userId="759d0333-e80f-43e9-9a9d-29343a9d66ae" providerId="ADAL" clId="{CE001598-6C94-4FBA-AFA9-21C48B3B86A7}" dt="2020-09-20T22:56:39.637" v="40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58"/>
        </pc:sldMkLst>
      </pc:sldChg>
      <pc:sldChg chg="del">
        <pc:chgData name="Kevin Desai" userId="759d0333-e80f-43e9-9a9d-29343a9d66ae" providerId="ADAL" clId="{CE001598-6C94-4FBA-AFA9-21C48B3B86A7}" dt="2020-09-20T22:56:45.199" v="41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0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1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2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3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4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5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6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7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8"/>
        </pc:sldMkLst>
      </pc:sldChg>
      <pc:sldMasterChg chg="delSldLayout">
        <pc:chgData name="Kevin Desai" userId="759d0333-e80f-43e9-9a9d-29343a9d66ae" providerId="ADAL" clId="{CE001598-6C94-4FBA-AFA9-21C48B3B86A7}" dt="2020-09-20T22:56:45.199" v="4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E001598-6C94-4FBA-AFA9-21C48B3B86A7}" dt="2020-09-20T22:56:45.199" v="41" actId="47"/>
          <pc:sldLayoutMkLst>
            <pc:docMk/>
            <pc:sldMasterMk cId="0" sldId="2147483660"/>
            <pc:sldLayoutMk cId="255451459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verse-a-linked-lis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0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68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https://www.geeksforgeeks.org/reverse-a-linked-list/</a:t>
            </a:r>
            <a:r>
              <a:rPr lang="en-US" sz="1100" dirty="0"/>
              <a:t> </a:t>
            </a:r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41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47baa1c9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8347baa1c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4fd99c9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744fd99c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46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8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Linked List Recursion, Removal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Recursion – Searching in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4335007" y="1352195"/>
            <a:ext cx="4323417" cy="2087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search(Node* head, int v)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if(head ==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if(head-&gt;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v)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1;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search(head-&gt;next, v);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B6093D1C-90F3-4366-A5F1-ED58DFE5F2E5}"/>
              </a:ext>
            </a:extLst>
          </p:cNvPr>
          <p:cNvSpPr txBox="1"/>
          <p:nvPr/>
        </p:nvSpPr>
        <p:spPr>
          <a:xfrm>
            <a:off x="319320" y="1352195"/>
            <a:ext cx="3709554" cy="27274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search(Node* head, int v)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while(t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if(t-&gt;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v)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1;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 = t-&gt;next;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Recursion – Print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4462496" y="1473689"/>
            <a:ext cx="4567203" cy="2087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if(head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("%d -&gt; ", head-&gt;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print(head-&gt;next);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AFAE866E-ACED-431F-A44C-94FDF43573D7}"/>
              </a:ext>
            </a:extLst>
          </p:cNvPr>
          <p:cNvSpPr txBox="1"/>
          <p:nvPr/>
        </p:nvSpPr>
        <p:spPr>
          <a:xfrm>
            <a:off x="114301" y="1473689"/>
            <a:ext cx="4236292" cy="25036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while(t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(“%d -&gt; ”, t-&gt;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 = t-&gt;next;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(“\n”);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4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Recursion – Print a Linked List in Reverse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2288398" y="1671916"/>
            <a:ext cx="4567203" cy="2087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if(head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print(head-&gt;next);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("%d -&gt; ", head-&gt;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30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Reverse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628650" y="1146625"/>
            <a:ext cx="3943350" cy="34637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reverse(Node* head)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cur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NULL;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next = NULL;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while(cur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next = cur-&gt;next;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cur-&gt;next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cur;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 = 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4A83F8-358B-4F18-8D86-47438E8D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43" y="477044"/>
            <a:ext cx="3806310" cy="34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4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/>
              <a:t>Removing from a Linked List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indent="-285750">
              <a:buSzPts val="2400"/>
              <a:buFont typeface="Calibri"/>
              <a:buChar char="•"/>
            </a:pPr>
            <a:r>
              <a:rPr lang="en-US" dirty="0"/>
              <a:t>Removing a node from a linked list requires you to find the node to be removed, rearranging the nearby pointers, and deallocating the removed node. </a:t>
            </a:r>
            <a:endParaRPr dirty="0"/>
          </a:p>
          <a:p>
            <a:pPr indent="-285750">
              <a:buSzPts val="2400"/>
              <a:buFont typeface="Calibri"/>
              <a:buChar char="•"/>
            </a:pPr>
            <a:r>
              <a:rPr lang="en-US" dirty="0"/>
              <a:t>There are different approaches to selecting which nodes are removed (e.g., remove from front, remove from the back, find a specific value in a data member to remove, etc.) and different approaches to do the actual removal.</a:t>
            </a:r>
            <a:endParaRPr dirty="0"/>
          </a:p>
        </p:txBody>
      </p:sp>
      <p:sp>
        <p:nvSpPr>
          <p:cNvPr id="24" name="Google Shape;244;p34">
            <a:extLst>
              <a:ext uri="{FF2B5EF4-FFF2-40B4-BE49-F238E27FC236}">
                <a16:creationId xmlns:a16="http://schemas.microsoft.com/office/drawing/2014/main" id="{5EB60C13-467D-4666-B719-709D856A496C}"/>
              </a:ext>
            </a:extLst>
          </p:cNvPr>
          <p:cNvSpPr/>
          <p:nvPr/>
        </p:nvSpPr>
        <p:spPr>
          <a:xfrm>
            <a:off x="809165" y="423267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45;p34">
            <a:extLst>
              <a:ext uri="{FF2B5EF4-FFF2-40B4-BE49-F238E27FC236}">
                <a16:creationId xmlns:a16="http://schemas.microsoft.com/office/drawing/2014/main" id="{1C588D8F-E4A0-4869-BBAD-BF74013A0860}"/>
              </a:ext>
            </a:extLst>
          </p:cNvPr>
          <p:cNvCxnSpPr>
            <a:stCxn id="24" idx="0"/>
            <a:endCxn id="24" idx="2"/>
          </p:cNvCxnSpPr>
          <p:nvPr/>
        </p:nvCxnSpPr>
        <p:spPr>
          <a:xfrm>
            <a:off x="1460653" y="423267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46;p34">
            <a:extLst>
              <a:ext uri="{FF2B5EF4-FFF2-40B4-BE49-F238E27FC236}">
                <a16:creationId xmlns:a16="http://schemas.microsoft.com/office/drawing/2014/main" id="{74575959-1850-478E-97E1-3E11C868BF91}"/>
              </a:ext>
            </a:extLst>
          </p:cNvPr>
          <p:cNvSpPr txBox="1"/>
          <p:nvPr/>
        </p:nvSpPr>
        <p:spPr>
          <a:xfrm>
            <a:off x="902213" y="437992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27" name="Google Shape;247;p34">
            <a:extLst>
              <a:ext uri="{FF2B5EF4-FFF2-40B4-BE49-F238E27FC236}">
                <a16:creationId xmlns:a16="http://schemas.microsoft.com/office/drawing/2014/main" id="{0CDC569A-7452-4129-92FF-41464518350C}"/>
              </a:ext>
            </a:extLst>
          </p:cNvPr>
          <p:cNvSpPr/>
          <p:nvPr/>
        </p:nvSpPr>
        <p:spPr>
          <a:xfrm>
            <a:off x="2643878" y="423267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48;p34">
            <a:extLst>
              <a:ext uri="{FF2B5EF4-FFF2-40B4-BE49-F238E27FC236}">
                <a16:creationId xmlns:a16="http://schemas.microsoft.com/office/drawing/2014/main" id="{B3242AEC-D2BA-48D8-9DF3-C91B4B49BD7E}"/>
              </a:ext>
            </a:extLst>
          </p:cNvPr>
          <p:cNvCxnSpPr>
            <a:stCxn id="27" idx="0"/>
            <a:endCxn id="27" idx="2"/>
          </p:cNvCxnSpPr>
          <p:nvPr/>
        </p:nvCxnSpPr>
        <p:spPr>
          <a:xfrm>
            <a:off x="3295365" y="423267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49;p34">
            <a:extLst>
              <a:ext uri="{FF2B5EF4-FFF2-40B4-BE49-F238E27FC236}">
                <a16:creationId xmlns:a16="http://schemas.microsoft.com/office/drawing/2014/main" id="{65E55190-EF9F-4DA8-9E64-271EC13A72DF}"/>
              </a:ext>
            </a:extLst>
          </p:cNvPr>
          <p:cNvSpPr txBox="1"/>
          <p:nvPr/>
        </p:nvSpPr>
        <p:spPr>
          <a:xfrm>
            <a:off x="2736925" y="437992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30" name="Google Shape;250;p34">
            <a:extLst>
              <a:ext uri="{FF2B5EF4-FFF2-40B4-BE49-F238E27FC236}">
                <a16:creationId xmlns:a16="http://schemas.microsoft.com/office/drawing/2014/main" id="{985AE3E2-9E74-4653-BE85-CF0E1EB86E2A}"/>
              </a:ext>
            </a:extLst>
          </p:cNvPr>
          <p:cNvCxnSpPr>
            <a:endCxn id="27" idx="1"/>
          </p:cNvCxnSpPr>
          <p:nvPr/>
        </p:nvCxnSpPr>
        <p:spPr>
          <a:xfrm>
            <a:off x="1786853" y="451842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251;p34">
            <a:extLst>
              <a:ext uri="{FF2B5EF4-FFF2-40B4-BE49-F238E27FC236}">
                <a16:creationId xmlns:a16="http://schemas.microsoft.com/office/drawing/2014/main" id="{461F07C4-BAFE-41E1-8298-C5C0FDD8E8B8}"/>
              </a:ext>
            </a:extLst>
          </p:cNvPr>
          <p:cNvCxnSpPr/>
          <p:nvPr/>
        </p:nvCxnSpPr>
        <p:spPr>
          <a:xfrm>
            <a:off x="3607913" y="451842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" name="Google Shape;252;p34">
            <a:extLst>
              <a:ext uri="{FF2B5EF4-FFF2-40B4-BE49-F238E27FC236}">
                <a16:creationId xmlns:a16="http://schemas.microsoft.com/office/drawing/2014/main" id="{BD668A37-5FFC-413B-8BED-855B59FF0593}"/>
              </a:ext>
            </a:extLst>
          </p:cNvPr>
          <p:cNvSpPr/>
          <p:nvPr/>
        </p:nvSpPr>
        <p:spPr>
          <a:xfrm>
            <a:off x="4464892" y="422262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53;p34">
            <a:extLst>
              <a:ext uri="{FF2B5EF4-FFF2-40B4-BE49-F238E27FC236}">
                <a16:creationId xmlns:a16="http://schemas.microsoft.com/office/drawing/2014/main" id="{8B17D311-6752-45EC-A86F-56B39219CFE5}"/>
              </a:ext>
            </a:extLst>
          </p:cNvPr>
          <p:cNvCxnSpPr>
            <a:stCxn id="32" idx="0"/>
            <a:endCxn id="32" idx="2"/>
          </p:cNvCxnSpPr>
          <p:nvPr/>
        </p:nvCxnSpPr>
        <p:spPr>
          <a:xfrm>
            <a:off x="5116379" y="422262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254;p34">
            <a:extLst>
              <a:ext uri="{FF2B5EF4-FFF2-40B4-BE49-F238E27FC236}">
                <a16:creationId xmlns:a16="http://schemas.microsoft.com/office/drawing/2014/main" id="{0C5657E3-35D6-4E01-B492-224612DF575D}"/>
              </a:ext>
            </a:extLst>
          </p:cNvPr>
          <p:cNvSpPr txBox="1"/>
          <p:nvPr/>
        </p:nvSpPr>
        <p:spPr>
          <a:xfrm>
            <a:off x="4557939" y="436987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35" name="Google Shape;255;p34">
            <a:extLst>
              <a:ext uri="{FF2B5EF4-FFF2-40B4-BE49-F238E27FC236}">
                <a16:creationId xmlns:a16="http://schemas.microsoft.com/office/drawing/2014/main" id="{7557A44E-BBC9-4620-B164-8D6B44198F70}"/>
              </a:ext>
            </a:extLst>
          </p:cNvPr>
          <p:cNvSpPr/>
          <p:nvPr/>
        </p:nvSpPr>
        <p:spPr>
          <a:xfrm>
            <a:off x="6299604" y="422262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56;p34">
            <a:extLst>
              <a:ext uri="{FF2B5EF4-FFF2-40B4-BE49-F238E27FC236}">
                <a16:creationId xmlns:a16="http://schemas.microsoft.com/office/drawing/2014/main" id="{D7187B67-BB55-4D0D-B543-E136248C4FFF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951092" y="422262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257;p34">
            <a:extLst>
              <a:ext uri="{FF2B5EF4-FFF2-40B4-BE49-F238E27FC236}">
                <a16:creationId xmlns:a16="http://schemas.microsoft.com/office/drawing/2014/main" id="{603C1F0C-BBB3-4057-9BA5-13ED4FD95086}"/>
              </a:ext>
            </a:extLst>
          </p:cNvPr>
          <p:cNvSpPr txBox="1"/>
          <p:nvPr/>
        </p:nvSpPr>
        <p:spPr>
          <a:xfrm>
            <a:off x="6392651" y="436987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38" name="Google Shape;258;p34">
            <a:extLst>
              <a:ext uri="{FF2B5EF4-FFF2-40B4-BE49-F238E27FC236}">
                <a16:creationId xmlns:a16="http://schemas.microsoft.com/office/drawing/2014/main" id="{C1A31ED2-91D6-4469-ADFF-9F06F2615BF8}"/>
              </a:ext>
            </a:extLst>
          </p:cNvPr>
          <p:cNvCxnSpPr>
            <a:endCxn id="35" idx="1"/>
          </p:cNvCxnSpPr>
          <p:nvPr/>
        </p:nvCxnSpPr>
        <p:spPr>
          <a:xfrm>
            <a:off x="5442579" y="450837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59;p34">
            <a:extLst>
              <a:ext uri="{FF2B5EF4-FFF2-40B4-BE49-F238E27FC236}">
                <a16:creationId xmlns:a16="http://schemas.microsoft.com/office/drawing/2014/main" id="{84104859-46A5-4676-90DE-3AB01C8BD25C}"/>
              </a:ext>
            </a:extLst>
          </p:cNvPr>
          <p:cNvCxnSpPr/>
          <p:nvPr/>
        </p:nvCxnSpPr>
        <p:spPr>
          <a:xfrm>
            <a:off x="7297368" y="450837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" name="Google Shape;260;p34">
            <a:extLst>
              <a:ext uri="{FF2B5EF4-FFF2-40B4-BE49-F238E27FC236}">
                <a16:creationId xmlns:a16="http://schemas.microsoft.com/office/drawing/2014/main" id="{E4A2137F-8275-4D72-888A-01855600E9E7}"/>
              </a:ext>
            </a:extLst>
          </p:cNvPr>
          <p:cNvSpPr txBox="1"/>
          <p:nvPr/>
        </p:nvSpPr>
        <p:spPr>
          <a:xfrm>
            <a:off x="8154347" y="4369873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/>
          </a:p>
        </p:txBody>
      </p:sp>
      <p:cxnSp>
        <p:nvCxnSpPr>
          <p:cNvPr id="41" name="Google Shape;261;p34">
            <a:extLst>
              <a:ext uri="{FF2B5EF4-FFF2-40B4-BE49-F238E27FC236}">
                <a16:creationId xmlns:a16="http://schemas.microsoft.com/office/drawing/2014/main" id="{B44059C7-A94B-4B0C-9169-6FD8B8CDD212}"/>
              </a:ext>
            </a:extLst>
          </p:cNvPr>
          <p:cNvCxnSpPr>
            <a:endCxn id="24" idx="1"/>
          </p:cNvCxnSpPr>
          <p:nvPr/>
        </p:nvCxnSpPr>
        <p:spPr>
          <a:xfrm>
            <a:off x="556490" y="4011047"/>
            <a:ext cx="252675" cy="507375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" name="Google Shape;262;p34">
            <a:extLst>
              <a:ext uri="{FF2B5EF4-FFF2-40B4-BE49-F238E27FC236}">
                <a16:creationId xmlns:a16="http://schemas.microsoft.com/office/drawing/2014/main" id="{EB125A8E-83F7-4746-AC27-C803404B3F2A}"/>
              </a:ext>
            </a:extLst>
          </p:cNvPr>
          <p:cNvSpPr txBox="1"/>
          <p:nvPr/>
        </p:nvSpPr>
        <p:spPr>
          <a:xfrm>
            <a:off x="4666836" y="3652801"/>
            <a:ext cx="857475" cy="141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050" dirty="0"/>
          </a:p>
        </p:txBody>
      </p:sp>
      <p:sp>
        <p:nvSpPr>
          <p:cNvPr id="46" name="Google Shape;266;p34">
            <a:extLst>
              <a:ext uri="{FF2B5EF4-FFF2-40B4-BE49-F238E27FC236}">
                <a16:creationId xmlns:a16="http://schemas.microsoft.com/office/drawing/2014/main" id="{2E986576-CAD9-41B8-81DF-621355460619}"/>
              </a:ext>
            </a:extLst>
          </p:cNvPr>
          <p:cNvSpPr txBox="1"/>
          <p:nvPr/>
        </p:nvSpPr>
        <p:spPr>
          <a:xfrm>
            <a:off x="210796" y="3592551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Removing from a Linked List</a:t>
            </a:r>
            <a:endParaRPr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indent="-285750">
              <a:spcBef>
                <a:spcPts val="0"/>
              </a:spcBef>
              <a:buSzPts val="2400"/>
            </a:pPr>
            <a:r>
              <a:rPr lang="en-US" dirty="0"/>
              <a:t>We will focus on removing a node when a specific data member has a specific value. </a:t>
            </a:r>
          </a:p>
          <a:p>
            <a:pPr indent="0">
              <a:spcBef>
                <a:spcPts val="0"/>
              </a:spcBef>
              <a:buNone/>
            </a:pPr>
            <a:endParaRPr lang="en-US" dirty="0"/>
          </a:p>
          <a:p>
            <a:pPr indent="-285750">
              <a:spcBef>
                <a:spcPts val="0"/>
              </a:spcBef>
              <a:buSzPts val="2400"/>
            </a:pPr>
            <a:r>
              <a:rPr lang="en-US" dirty="0"/>
              <a:t>The code will need to traverse the linked list to find that node to remove. It will also need to maintain a pointer to the previous node to connect its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dirty="0"/>
              <a:t> pointer to the next node of the node to be removed.</a:t>
            </a:r>
            <a:endParaRPr dirty="0"/>
          </a:p>
          <a:p>
            <a:pPr lvl="1" indent="-285750">
              <a:spcBef>
                <a:spcPts val="0"/>
              </a:spcBef>
              <a:buSzPts val="2400"/>
            </a:pPr>
            <a:r>
              <a:rPr lang="en-US" dirty="0"/>
              <a:t>When we use a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dirty="0"/>
              <a:t> loop to traverse the linked list, we have a current pointer. In a singly linked list, we can always get to the later nodes, but not the previous node.</a:t>
            </a:r>
            <a:endParaRPr sz="1800" dirty="0"/>
          </a:p>
        </p:txBody>
      </p:sp>
      <p:sp>
        <p:nvSpPr>
          <p:cNvPr id="244" name="Google Shape;244;p34"/>
          <p:cNvSpPr/>
          <p:nvPr/>
        </p:nvSpPr>
        <p:spPr>
          <a:xfrm>
            <a:off x="809165" y="423267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34"/>
          <p:cNvCxnSpPr>
            <a:stCxn id="244" idx="0"/>
            <a:endCxn id="244" idx="2"/>
          </p:cNvCxnSpPr>
          <p:nvPr/>
        </p:nvCxnSpPr>
        <p:spPr>
          <a:xfrm>
            <a:off x="1460653" y="423267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34"/>
          <p:cNvSpPr txBox="1"/>
          <p:nvPr/>
        </p:nvSpPr>
        <p:spPr>
          <a:xfrm>
            <a:off x="902213" y="437992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247" name="Google Shape;247;p34"/>
          <p:cNvSpPr/>
          <p:nvPr/>
        </p:nvSpPr>
        <p:spPr>
          <a:xfrm>
            <a:off x="2624695" y="423267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4"/>
          <p:cNvCxnSpPr>
            <a:stCxn id="247" idx="0"/>
            <a:endCxn id="247" idx="2"/>
          </p:cNvCxnSpPr>
          <p:nvPr/>
        </p:nvCxnSpPr>
        <p:spPr>
          <a:xfrm>
            <a:off x="3276183" y="423267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736925" y="437992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250" name="Google Shape;250;p34"/>
          <p:cNvCxnSpPr>
            <a:endCxn id="247" idx="1"/>
          </p:cNvCxnSpPr>
          <p:nvPr/>
        </p:nvCxnSpPr>
        <p:spPr>
          <a:xfrm>
            <a:off x="1767670" y="451842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34"/>
          <p:cNvCxnSpPr/>
          <p:nvPr/>
        </p:nvCxnSpPr>
        <p:spPr>
          <a:xfrm>
            <a:off x="3607913" y="451842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34"/>
          <p:cNvSpPr/>
          <p:nvPr/>
        </p:nvSpPr>
        <p:spPr>
          <a:xfrm>
            <a:off x="4464892" y="422262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34"/>
          <p:cNvCxnSpPr>
            <a:stCxn id="252" idx="0"/>
            <a:endCxn id="252" idx="2"/>
          </p:cNvCxnSpPr>
          <p:nvPr/>
        </p:nvCxnSpPr>
        <p:spPr>
          <a:xfrm>
            <a:off x="5116379" y="422262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34"/>
          <p:cNvSpPr txBox="1"/>
          <p:nvPr/>
        </p:nvSpPr>
        <p:spPr>
          <a:xfrm>
            <a:off x="4557939" y="436987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255" name="Google Shape;255;p34"/>
          <p:cNvSpPr/>
          <p:nvPr/>
        </p:nvSpPr>
        <p:spPr>
          <a:xfrm>
            <a:off x="6299604" y="422262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34"/>
          <p:cNvCxnSpPr>
            <a:stCxn id="255" idx="0"/>
            <a:endCxn id="255" idx="2"/>
          </p:cNvCxnSpPr>
          <p:nvPr/>
        </p:nvCxnSpPr>
        <p:spPr>
          <a:xfrm>
            <a:off x="6951092" y="422262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p34"/>
          <p:cNvSpPr txBox="1"/>
          <p:nvPr/>
        </p:nvSpPr>
        <p:spPr>
          <a:xfrm>
            <a:off x="6392651" y="436987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258" name="Google Shape;258;p34"/>
          <p:cNvCxnSpPr>
            <a:endCxn id="255" idx="1"/>
          </p:cNvCxnSpPr>
          <p:nvPr/>
        </p:nvCxnSpPr>
        <p:spPr>
          <a:xfrm>
            <a:off x="5442579" y="450837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9" name="Google Shape;259;p34"/>
          <p:cNvCxnSpPr/>
          <p:nvPr/>
        </p:nvCxnSpPr>
        <p:spPr>
          <a:xfrm>
            <a:off x="7297368" y="450837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0" name="Google Shape;260;p34"/>
          <p:cNvSpPr txBox="1"/>
          <p:nvPr/>
        </p:nvSpPr>
        <p:spPr>
          <a:xfrm>
            <a:off x="8154347" y="4369873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/>
          </a:p>
        </p:txBody>
      </p:sp>
      <p:cxnSp>
        <p:nvCxnSpPr>
          <p:cNvPr id="261" name="Google Shape;261;p34"/>
          <p:cNvCxnSpPr>
            <a:endCxn id="244" idx="1"/>
          </p:cNvCxnSpPr>
          <p:nvPr/>
        </p:nvCxnSpPr>
        <p:spPr>
          <a:xfrm>
            <a:off x="556490" y="4011047"/>
            <a:ext cx="252675" cy="507375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2" name="Google Shape;262;p34"/>
          <p:cNvSpPr txBox="1"/>
          <p:nvPr/>
        </p:nvSpPr>
        <p:spPr>
          <a:xfrm>
            <a:off x="4666836" y="3652801"/>
            <a:ext cx="857475" cy="143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050" dirty="0"/>
          </a:p>
        </p:txBody>
      </p:sp>
      <p:cxnSp>
        <p:nvCxnSpPr>
          <p:cNvPr id="263" name="Google Shape;263;p34"/>
          <p:cNvCxnSpPr/>
          <p:nvPr/>
        </p:nvCxnSpPr>
        <p:spPr>
          <a:xfrm rot="10800000">
            <a:off x="3621611" y="3765647"/>
            <a:ext cx="0" cy="742725"/>
          </a:xfrm>
          <a:prstGeom prst="straightConnector1">
            <a:avLst/>
          </a:prstGeom>
          <a:noFill/>
          <a:ln w="635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34"/>
          <p:cNvCxnSpPr/>
          <p:nvPr/>
        </p:nvCxnSpPr>
        <p:spPr>
          <a:xfrm rot="10800000">
            <a:off x="3621608" y="3765703"/>
            <a:ext cx="2946600" cy="0"/>
          </a:xfrm>
          <a:prstGeom prst="straightConnector1">
            <a:avLst/>
          </a:prstGeom>
          <a:noFill/>
          <a:ln w="635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34"/>
          <p:cNvCxnSpPr/>
          <p:nvPr/>
        </p:nvCxnSpPr>
        <p:spPr>
          <a:xfrm>
            <a:off x="6568208" y="3765703"/>
            <a:ext cx="0" cy="49905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6" name="Google Shape;266;p34"/>
          <p:cNvSpPr txBox="1"/>
          <p:nvPr/>
        </p:nvSpPr>
        <p:spPr>
          <a:xfrm>
            <a:off x="210796" y="3592551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0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/>
        </p:nvSpPr>
        <p:spPr>
          <a:xfrm>
            <a:off x="351293" y="1665954"/>
            <a:ext cx="4316624" cy="25161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removeNodes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(Node* head, int v)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cur = head;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while(cur != NULL &amp;&amp; cur-&gt;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v)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head = head-&gt;next;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free(cur);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 = head;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cur;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cur = cur-&gt;next;</a:t>
            </a:r>
          </a:p>
        </p:txBody>
      </p:sp>
      <p:sp>
        <p:nvSpPr>
          <p:cNvPr id="6" name="Google Shape;242;p34">
            <a:extLst>
              <a:ext uri="{FF2B5EF4-FFF2-40B4-BE49-F238E27FC236}">
                <a16:creationId xmlns:a16="http://schemas.microsoft.com/office/drawing/2014/main" id="{E17146EC-1F49-4C55-BCB8-B46E87342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Removing from a Linked List</a:t>
            </a:r>
            <a:endParaRPr dirty="0"/>
          </a:p>
        </p:txBody>
      </p:sp>
      <p:sp>
        <p:nvSpPr>
          <p:cNvPr id="4" name="Google Shape;462;p48">
            <a:extLst>
              <a:ext uri="{FF2B5EF4-FFF2-40B4-BE49-F238E27FC236}">
                <a16:creationId xmlns:a16="http://schemas.microsoft.com/office/drawing/2014/main" id="{524B7035-2EDD-4F88-87BA-02582E34EC67}"/>
              </a:ext>
            </a:extLst>
          </p:cNvPr>
          <p:cNvSpPr txBox="1"/>
          <p:nvPr/>
        </p:nvSpPr>
        <p:spPr>
          <a:xfrm>
            <a:off x="4902510" y="1147574"/>
            <a:ext cx="3890197" cy="35528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while(cur != NULL)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if(cur-&gt;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v)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 = cur-&gt;next;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free(cur);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cur =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cur;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cur = cur-&gt;next;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head;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966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679</Words>
  <Application>Microsoft Office PowerPoint</Application>
  <PresentationFormat>On-screen Show (16:9)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Simple Light</vt:lpstr>
      <vt:lpstr>Linked List Recursion, Removal</vt:lpstr>
      <vt:lpstr>Recursion – Searching in a Linked List</vt:lpstr>
      <vt:lpstr>Recursion – Print a Linked List</vt:lpstr>
      <vt:lpstr>Recursion – Print a Linked List in Reverse</vt:lpstr>
      <vt:lpstr>Reverse a Linked List</vt:lpstr>
      <vt:lpstr>Removing from a Linked List</vt:lpstr>
      <vt:lpstr>Removing from a Linked List</vt:lpstr>
      <vt:lpstr>Removing from a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Kevin Desai</cp:lastModifiedBy>
  <cp:revision>2</cp:revision>
  <dcterms:modified xsi:type="dcterms:W3CDTF">2021-07-29T16:24:12Z</dcterms:modified>
</cp:coreProperties>
</file>