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B6237F3-2CA7-44D4-B46F-25B54E427C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3B64749-F422-455D-A08F-FE94C00634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4FE0747-7C41-4662-897B-5D99E1C2D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0962288-63E1-43C8-93FC-B07194AA1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E313896-0492-41BA-A487-B0BF27D8C3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FCCC5F3-AF2E-4387-A32A-B73EC2BB14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358F031-659E-431C-A8F9-90657A645A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312FF7B-F524-4E63-B878-1A07E2BAD6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D17E362-543A-4871-B4B5-252DEA2C8A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3C5B674-3AF6-4117-95F2-75D8E2421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89E87C2-F0F6-46F9-AC1B-29211AF9F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0FF1C37-C123-4504-9026-9A6A1CF58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677F336-F13D-4F67-BBDB-5F7A08993A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DF3AE8B-5755-4D9C-9FFB-3B218D58C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9A2DFA7-AC1A-45CE-A6D7-EDCE7CC391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F323550-AE16-466B-908F-2780F33F16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7205B13-1924-4EC5-9682-6B04D931C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236595A-129A-472C-834E-F4943A1B2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5BCFE35-B923-4473-B815-9BDD1B729B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ACF3370-AFC5-4737-9FC9-BC714CC830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F6FE1C7-F60C-42E1-8693-2D9E2D9FC0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359C4D-9EDE-4F91-9B4A-EC6E0C4E06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00C2FEA-843D-4A00-81CC-0A3FF8DE82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C98356A-356C-4890-B592-DBFAEE2479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623612F-1912-42C4-8108-5F8E797142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49EF060-C256-42AE-AF81-F543B67C0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6CBE2EB-8A8C-4AC9-A353-8D15630506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6B5E1F9-3114-4C59-ABC8-6840D49AA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F7ECB59-FCE7-4C28-9A7D-8DD32A91E3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EFB9F00-89EA-4A47-8DA4-95C715A100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4EE0B-A01C-4014-828E-492BD61A0E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792C6EF-B0F7-4598-9521-B3BF5F007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C7444A3-ADD5-439D-99E1-0C699969AB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7EFE531-F1C6-4F1F-865E-C2EFD2272A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CFD90-50C1-4680-81E6-B47C90BD07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05E91-BC77-4D26-B103-2054CF786D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A4D87-566D-4117-996E-A5422C7859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AEAC10-3D36-4A6B-B467-1D52FF5D2A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3532D7-C654-4CEF-8339-0F0091961D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53141-7865-4F0B-A82C-03C437CD0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F1FE6-9C37-40F7-8EAA-D8E8745CF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CF0A03-B616-4C5E-9FC7-55BC8A6C9B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AA30D4-EC39-4513-B630-813849B7CD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84B8E-3FCB-43CB-8009-2C8F3F4A8B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576442-7D3F-41D2-93C5-140F968AA0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4883CD-C42E-47D0-AC4A-0262F9A922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FCEEC4-B88B-48F1-96BD-61A82961A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B7BC75-7C61-40E3-A263-9048E73523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2A250C-5C80-4503-89AF-B36E5A10A7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8CFD2A-D3B5-4B11-98BB-F9025F0407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477D99-197F-4C2B-AD98-F843B7339E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B50E6B-4A52-464F-A2A8-1B4C94ADB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89A651-A703-409F-BB28-7D1E73FA7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667B7A-A4CD-4E70-B298-03F005D75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4CFC9F-8134-4C32-942C-9F970B5F86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32801D-A52B-435E-A1B2-0170267233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4C82D8-E385-4E67-8B8A-0A10A96CB7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487488-BB13-4CE6-ACE9-C85E7C08B4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5B643D-149E-4A0E-ADD5-42AFFECF1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F26A26-67F2-4FD2-AFA3-EB23054E38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5C2933-A010-4109-A5F3-7FC708AD49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E95CBD-D4F9-4B22-B884-EDC53C7936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9353EB-0FFE-47C8-ABAA-C4053D8F09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7E2604-DF98-4D2C-B795-ABD2CC0D04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B32803-2A70-47DA-9B18-8D23581D43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CC5B74-60BB-427B-9B23-3F2EF14539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316657-ED6D-4921-8BC9-9E8FE84A8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39A370-D9F9-41BD-B0D3-5BFC714008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AF5852-E30C-4839-95EC-74D86304FA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B96DC7-3110-4AC8-BFBA-6C25FB405D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213B55-DF19-4274-BFEB-3600438B8F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3643B8-3FAA-43A6-A9EE-60D4220BB9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EA7D02-3D3D-4EDC-BD5E-11CE1BFB6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572AF0-81B8-46D6-BB92-AFA6E54D4A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448B8A-B9DC-4745-961A-639B05646D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02C16E-29ED-40D9-99B5-C1D570C0C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E83DEA-59DB-4A23-AED8-816F3B900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6C8686-83C3-46AE-8E7F-A70FA8D77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4210D1-0E72-4AE5-AD08-9890DCD1FF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0C9107-A2E0-418E-A361-0180835BDD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FB6152-346D-4609-A781-77F54E9076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D03A90C-4E63-461F-B570-96B93E84D6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0DBCDE1-8272-49A0-B8EA-D9CCE8D24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811094B-A396-4548-A283-0960332996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8E0196C-3422-46F1-99EB-85FAB0166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9C82B4-D551-4560-B849-1F39B7036E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ECA902D-FD94-482E-86C4-C12D59396B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87E4A9A-936F-4618-A382-AA94022B0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E13F7E7-89D6-42BA-981B-6EFFFB86E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A12AC1-B060-4BA2-982E-44A40B6FE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410EEED-567E-4487-91AB-C28CBCED6E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D0E4F6-B39C-4F6F-B864-75E7EB5973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79EC65-44EF-4CCD-905E-CA11C719A7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C7757B-4AF0-4A83-869C-89C812816D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5A315B-8DDC-4798-86B5-D56B7D1FA7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46F5B5-DD72-455B-BCD9-F51AD3F6D5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B74CE0-0DD2-4457-9F10-74E087C4A1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A373335-516B-4457-B3F1-80760D56B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5A19D01-45C6-4A63-BF92-B83D3276EA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9A170E-CE32-40A0-8AF6-51770B293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39F0EFE-E73E-4717-9E67-72FCB90E4F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DF65548-FE5E-44DF-BEF2-B8A54558BF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F3E4C33-B53B-4385-B77E-04CC3174C0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3A010F5-A707-4194-A98E-2E9309DFDD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998B776-118A-42AC-80C5-F365C918D4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DFAFE30-9867-42A8-A166-D312492567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5CBE523-5868-40E4-AD18-7524DDD0BA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49C6D84-B72A-44C1-A4E4-C2F503D470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5C85E6E-A606-413F-9EEA-0C9ADCB6E0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2E247E5-6FFB-4751-B67C-8E842081D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DA025C0-73BA-49D6-8D01-8E710CECA3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F86D7D-4F89-43CB-A22B-8BDA1B8F21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3D403D2-B45E-4C56-94F5-7E3687661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CCCEE21-1D9D-43D6-B460-D66BB60739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882EC40-92D9-4BC6-9A67-008A6D6482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1EF6797-4829-4997-89C8-8A805DF77F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DC18832-CB4D-4763-9046-EF6A3F3C65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BF77BF7-997A-4FDF-95FE-549530B557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FCA4F82-40AD-49FF-B153-48DF947B8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7585CF9-F822-4F15-8490-F369D91995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3a8c93"/>
                </a:solidFill>
                <a:latin typeface="Noto Sans"/>
              </a:rPr>
              <a:t>Click to edit the title text format</a:t>
            </a:r>
            <a:endParaRPr b="0" lang="en-U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DBABBFE0-FDEE-4AFA-8BD0-DA0A2CCED748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75C4F86C-221B-4DF8-8F07-59F48F0CD4A3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8804B0B5-5066-4FAC-9FA7-D372E9FEC881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01134D0D-D1F7-4745-A595-FDDDF4C0608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F7C9394B-270F-4F38-997C-A7E3701A8119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C101AEEF-11CA-41D4-8A84-C931E99D544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303B2FE2-7F1A-42D0-AEF7-DA3B07C92EC5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57D5B40A-B13B-4655-9002-495B5D3CFC64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56C13A96-5064-499D-94DF-124F8FEF0FCA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Noto Sans"/>
              </a:defRPr>
            </a:lvl1pPr>
          </a:lstStyle>
          <a:p>
            <a:r>
              <a:rPr b="0" lang="en-US" sz="1400" spc="-1" strike="noStrike">
                <a:latin typeface="Noto Sans"/>
              </a:rPr>
              <a:t>&lt;date/time&gt;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buNone/>
            </a:pPr>
            <a:fld id="{FF1302E9-9FED-4CB4-B5AB-3503D65AA717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7200" spc="-1" strike="noStrike">
                <a:solidFill>
                  <a:srgbClr val="ffffff"/>
                </a:solidFill>
                <a:latin typeface="Noto Sans"/>
              </a:rPr>
              <a:t>GP PROGRESS</a:t>
            </a:r>
            <a:endParaRPr b="0" lang="en-US" sz="7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AI Defects Detection Model</a:t>
            </a: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6325560" cy="13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Flutter Mobile APP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4000" y="2004840"/>
            <a:ext cx="63540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6000" spc="999" strike="noStrike">
                <a:solidFill>
                  <a:srgbClr val="ffffff"/>
                </a:solidFill>
                <a:latin typeface="Noto Sans"/>
              </a:rPr>
              <a:t>Thank you</a:t>
            </a:r>
            <a:br>
              <a:rPr sz="6000"/>
            </a:br>
            <a:r>
              <a:rPr b="1" lang="en-US" sz="2800" spc="999" strike="noStrike">
                <a:solidFill>
                  <a:srgbClr val="ffffff"/>
                </a:solidFill>
                <a:latin typeface="Noto Sans"/>
              </a:rPr>
              <a:t>Any Questions?</a:t>
            </a:r>
            <a:endParaRPr b="0" lang="en-US" sz="28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6325560" cy="15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Classification Model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532440" y="2054520"/>
            <a:ext cx="7697160" cy="137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Noto Sans"/>
              </a:rPr>
              <a:t>Object Detection Model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</a:pP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2023-04-06T19:42:54Z</dcterms:created>
  <dc:creator/>
  <dc:description/>
  <dc:language>en-US</dc:language>
  <cp:lastModifiedBy/>
  <dcterms:modified xsi:type="dcterms:W3CDTF">2023-04-06T19:52:09Z</dcterms:modified>
  <cp:revision>2</cp:revision>
  <dc:subject/>
  <dc:title>Freshes</dc:title>
</cp:coreProperties>
</file>