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4"/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1" name="Google Shape;20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8" name="Google Shape;20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1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5" name="Google Shape;21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1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8" name="Google Shape;22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1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5" name="Google Shape;23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1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2" name="Google Shape;24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2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9" name="Google Shape;24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2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6" name="Google Shape;25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2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1454136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3D4A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219007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0" y="6497637"/>
            <a:ext cx="1800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6264275" y="6497637"/>
            <a:ext cx="28797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8334375" y="2928937"/>
            <a:ext cx="8097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842962" y="2825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842962" y="1716087"/>
            <a:ext cx="82296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⮞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⮚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⮞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⮚"/>
              <a:defRPr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⮞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0" y="6572250"/>
            <a:ext cx="1800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6264275" y="6572250"/>
            <a:ext cx="28797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0" y="1428750"/>
            <a:ext cx="8097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842962" y="2825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 rot="5400000">
            <a:off x="2538412" y="20637"/>
            <a:ext cx="48387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⮞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⮚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⮞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⮚"/>
              <a:defRPr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⮞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0" y="6572250"/>
            <a:ext cx="1800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6264275" y="6572250"/>
            <a:ext cx="28797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0" y="1428750"/>
            <a:ext cx="8097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 rot="5400000">
            <a:off x="-1974033" y="3768396"/>
            <a:ext cx="48348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/>
          <p:nvPr>
            <p:ph idx="2" type="pic"/>
          </p:nvPr>
        </p:nvSpPr>
        <p:spPr>
          <a:xfrm>
            <a:off x="915372" y="1790268"/>
            <a:ext cx="8091000" cy="471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842994" y="285728"/>
            <a:ext cx="82296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0" y="6572250"/>
            <a:ext cx="1800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6264275" y="6572250"/>
            <a:ext cx="28797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0" y="1428750"/>
            <a:ext cx="8097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857226" y="285728"/>
            <a:ext cx="328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857224" y="1717341"/>
            <a:ext cx="82152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⮞"/>
              <a:defRPr sz="3200"/>
            </a:lvl1pPr>
            <a:lvl2pPr indent="-3352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⮚"/>
              <a:defRPr sz="2800"/>
            </a:lvl2pPr>
            <a:lvl3pPr indent="-32003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⮞"/>
              <a:defRPr sz="2400"/>
            </a:lvl3pPr>
            <a:lvl4pPr indent="-3048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⮚"/>
              <a:defRPr sz="2000"/>
            </a:lvl4pPr>
            <a:lvl5pPr indent="-3048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⮞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4214810" y="285728"/>
            <a:ext cx="48579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0" y="6572250"/>
            <a:ext cx="1800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6264275" y="6572250"/>
            <a:ext cx="28797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0" y="1428750"/>
            <a:ext cx="8097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842962" y="2825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842994" y="1717668"/>
            <a:ext cx="4040100" cy="639900"/>
          </a:xfrm>
          <a:prstGeom prst="rect">
            <a:avLst/>
          </a:prstGeom>
          <a:solidFill>
            <a:srgbClr val="FF9900">
              <a:alpha val="9019"/>
            </a:srgbClr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842994" y="2357433"/>
            <a:ext cx="4040100" cy="4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⮞"/>
              <a:defRPr sz="2400"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⮚"/>
              <a:defRPr sz="2000"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⮞"/>
              <a:defRPr sz="1800"/>
            </a:lvl3pPr>
            <a:lvl4pPr indent="-28956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⮚"/>
              <a:defRPr sz="1600"/>
            </a:lvl4pPr>
            <a:lvl5pPr indent="-28956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⮞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5" name="Google Shape;65;p8"/>
          <p:cNvSpPr txBox="1"/>
          <p:nvPr>
            <p:ph idx="3" type="body"/>
          </p:nvPr>
        </p:nvSpPr>
        <p:spPr>
          <a:xfrm>
            <a:off x="5030819" y="1717668"/>
            <a:ext cx="4041900" cy="639900"/>
          </a:xfrm>
          <a:prstGeom prst="rect">
            <a:avLst/>
          </a:prstGeom>
          <a:solidFill>
            <a:srgbClr val="FF9900">
              <a:alpha val="9019"/>
            </a:srgbClr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8"/>
          <p:cNvSpPr txBox="1"/>
          <p:nvPr>
            <p:ph idx="4" type="body"/>
          </p:nvPr>
        </p:nvSpPr>
        <p:spPr>
          <a:xfrm>
            <a:off x="5030820" y="2357430"/>
            <a:ext cx="4041900" cy="41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⮞"/>
              <a:defRPr sz="2400"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⮚"/>
              <a:defRPr sz="2000"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⮞"/>
              <a:defRPr sz="1800"/>
            </a:lvl3pPr>
            <a:lvl4pPr indent="-28956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⮚"/>
              <a:defRPr sz="1600"/>
            </a:lvl4pPr>
            <a:lvl5pPr indent="-28956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⮞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0" y="6572250"/>
            <a:ext cx="1800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6264275" y="6572250"/>
            <a:ext cx="28797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0" y="1428750"/>
            <a:ext cx="8097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842962" y="2825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842994" y="1717110"/>
            <a:ext cx="4038600" cy="4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⮞"/>
              <a:defRPr sz="2800"/>
            </a:lvl1pPr>
            <a:lvl2pPr indent="-3200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⮚"/>
              <a:defRPr sz="2400"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⮞"/>
              <a:defRPr sz="2000"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⮚"/>
              <a:defRPr sz="1800"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⮞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5033994" y="1717110"/>
            <a:ext cx="4038600" cy="4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⮞"/>
              <a:defRPr sz="2800"/>
            </a:lvl1pPr>
            <a:lvl2pPr indent="-3200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⮚"/>
              <a:defRPr sz="2400"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⮞"/>
              <a:defRPr sz="2000"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⮚"/>
              <a:defRPr sz="1800"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⮞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0" y="6572250"/>
            <a:ext cx="1800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6264275" y="6572250"/>
            <a:ext cx="28797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0" y="1428750"/>
            <a:ext cx="8097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2928958"/>
            <a:ext cx="9144000" cy="285900"/>
            <a:chOff x="0" y="2928934"/>
            <a:chExt cx="9144000" cy="285900"/>
          </a:xfrm>
        </p:grpSpPr>
        <p:sp>
          <p:nvSpPr>
            <p:cNvPr id="11" name="Google Shape;11;p1"/>
            <p:cNvSpPr txBox="1"/>
            <p:nvPr/>
          </p:nvSpPr>
          <p:spPr>
            <a:xfrm flipH="1">
              <a:off x="0" y="2928934"/>
              <a:ext cx="9144000" cy="285900"/>
            </a:xfrm>
            <a:prstGeom prst="rect">
              <a:avLst/>
            </a:prstGeom>
            <a:solidFill>
              <a:srgbClr val="AACD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 flipH="1">
              <a:off x="8334300" y="2963859"/>
              <a:ext cx="809700" cy="214200"/>
            </a:xfrm>
            <a:prstGeom prst="rect">
              <a:avLst/>
            </a:prstGeom>
            <a:solidFill>
              <a:srgbClr val="5E5E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 flipH="1">
              <a:off x="150" y="2967034"/>
              <a:ext cx="8286600" cy="214200"/>
            </a:xfrm>
            <a:prstGeom prst="rect">
              <a:avLst/>
            </a:prstGeom>
            <a:solidFill>
              <a:srgbClr val="7C5B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842962" y="1716087"/>
            <a:ext cx="82296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Char char="⮞"/>
              <a:defRPr b="0" i="0" sz="3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⮚"/>
              <a:defRPr b="0" i="0" sz="2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Noto Sans Symbols"/>
              <a:buChar char="⮞"/>
              <a:defRPr b="0" i="0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⮚"/>
              <a:defRPr b="0"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⮞"/>
              <a:defRPr b="0"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type="title"/>
          </p:nvPr>
        </p:nvSpPr>
        <p:spPr>
          <a:xfrm>
            <a:off x="842962" y="2825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0" y="6497637"/>
            <a:ext cx="1800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6264275" y="6497637"/>
            <a:ext cx="28797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8334375" y="2928937"/>
            <a:ext cx="8097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1428760"/>
            <a:ext cx="9144150" cy="285900"/>
            <a:chOff x="0" y="1428736"/>
            <a:chExt cx="9144150" cy="285900"/>
          </a:xfrm>
        </p:grpSpPr>
        <p:sp>
          <p:nvSpPr>
            <p:cNvPr id="27" name="Google Shape;27;p3"/>
            <p:cNvSpPr txBox="1"/>
            <p:nvPr/>
          </p:nvSpPr>
          <p:spPr>
            <a:xfrm>
              <a:off x="0" y="1428736"/>
              <a:ext cx="9144000" cy="285900"/>
            </a:xfrm>
            <a:prstGeom prst="rect">
              <a:avLst/>
            </a:prstGeom>
            <a:solidFill>
              <a:srgbClr val="AACD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 txBox="1"/>
            <p:nvPr/>
          </p:nvSpPr>
          <p:spPr>
            <a:xfrm>
              <a:off x="0" y="1463661"/>
              <a:ext cx="809700" cy="214200"/>
            </a:xfrm>
            <a:prstGeom prst="rect">
              <a:avLst/>
            </a:prstGeom>
            <a:solidFill>
              <a:srgbClr val="5E5E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857250" y="1466836"/>
              <a:ext cx="8286900" cy="214200"/>
            </a:xfrm>
            <a:prstGeom prst="rect">
              <a:avLst/>
            </a:prstGeom>
            <a:solidFill>
              <a:srgbClr val="5941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842962" y="1716087"/>
            <a:ext cx="82296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⮞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⮚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⮞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⮚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⮞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0" y="6572250"/>
            <a:ext cx="1800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6264275" y="6572250"/>
            <a:ext cx="28797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0" y="1428750"/>
            <a:ext cx="8097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4" name="Google Shape;34;p3"/>
          <p:cNvSpPr txBox="1"/>
          <p:nvPr>
            <p:ph type="title"/>
          </p:nvPr>
        </p:nvSpPr>
        <p:spPr>
          <a:xfrm>
            <a:off x="842962" y="2825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/>
        </p:nvSpPr>
        <p:spPr>
          <a:xfrm>
            <a:off x="0" y="6497637"/>
            <a:ext cx="1800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1036097" y="1475525"/>
            <a:ext cx="6974628" cy="12199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FFFF"/>
                    </a:gs>
                    <a:gs pos="100000">
                      <a:srgbClr val="B3B3B3"/>
                    </a:gs>
                  </a:gsLst>
                  <a:lin ang="5400012" scaled="0"/>
                </a:gradFill>
                <a:latin typeface="Arial"/>
              </a:rPr>
              <a:t>Database</a:t>
            </a:r>
          </a:p>
        </p:txBody>
      </p:sp>
      <p:sp>
        <p:nvSpPr>
          <p:cNvPr id="84" name="Google Shape;84;p10"/>
          <p:cNvSpPr txBox="1"/>
          <p:nvPr/>
        </p:nvSpPr>
        <p:spPr>
          <a:xfrm>
            <a:off x="593588" y="38847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00"/>
              <a:buFont typeface="Arial"/>
              <a:buNone/>
            </a:pPr>
            <a:r>
              <a:rPr b="0" i="0" lang="en-US" sz="7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Revision</a:t>
            </a:r>
            <a:endParaRPr b="0" i="0" sz="7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5150" y="2402350"/>
            <a:ext cx="4362875" cy="35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0225" y="2839825"/>
            <a:ext cx="5063775" cy="303825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9"/>
          <p:cNvSpPr/>
          <p:nvPr/>
        </p:nvSpPr>
        <p:spPr>
          <a:xfrm>
            <a:off x="408800" y="608837"/>
            <a:ext cx="1964732" cy="4703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A087C4"/>
                    </a:gs>
                    <a:gs pos="100000">
                      <a:srgbClr val="5F4980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Server: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0775" y="2662525"/>
            <a:ext cx="5534025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0"/>
          <p:cNvSpPr/>
          <p:nvPr/>
        </p:nvSpPr>
        <p:spPr>
          <a:xfrm>
            <a:off x="218775" y="505187"/>
            <a:ext cx="8191364" cy="5892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A087C4"/>
                    </a:gs>
                    <a:gs pos="100000">
                      <a:srgbClr val="5F4980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Download Sql Server Service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/>
          <p:nvPr/>
        </p:nvSpPr>
        <p:spPr>
          <a:xfrm>
            <a:off x="218775" y="505187"/>
            <a:ext cx="8191364" cy="5892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A087C4"/>
                    </a:gs>
                    <a:gs pos="100000">
                      <a:srgbClr val="5F4980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Download Sql Server Service</a:t>
            </a:r>
          </a:p>
        </p:txBody>
      </p:sp>
      <p:pic>
        <p:nvPicPr>
          <p:cNvPr id="179" name="Google Shape;17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3200" y="1785525"/>
            <a:ext cx="6251776" cy="49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/>
        </p:nvSpPr>
        <p:spPr>
          <a:xfrm>
            <a:off x="827550" y="2044750"/>
            <a:ext cx="22479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301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 Types :</a:t>
            </a:r>
            <a:endParaRPr b="1" i="0" sz="301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1724" y="1806700"/>
            <a:ext cx="3967150" cy="108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1725" y="3778300"/>
            <a:ext cx="447675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 txBox="1"/>
          <p:nvPr/>
        </p:nvSpPr>
        <p:spPr>
          <a:xfrm>
            <a:off x="760875" y="3873475"/>
            <a:ext cx="24195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301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Authentication:</a:t>
            </a:r>
            <a:endParaRPr b="1" i="0" sz="301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646575" y="5407000"/>
            <a:ext cx="30669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9"/>
              <a:buFont typeface="Arial"/>
              <a:buNone/>
            </a:pPr>
            <a:r>
              <a:rPr b="1" i="0" lang="en-US" sz="200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 Server Authentication:</a:t>
            </a:r>
            <a:endParaRPr b="1" i="0" sz="2009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32550" y="5278488"/>
            <a:ext cx="442912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/>
        </p:nvSpPr>
        <p:spPr>
          <a:xfrm>
            <a:off x="266700" y="2061825"/>
            <a:ext cx="86487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 MDF ( Main Database File) :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Contains all the information in a database like Data of creation , User who created it , Tables , Columns , Data types of columns …….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304800" y="3803400"/>
            <a:ext cx="8648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 LDF ( Log Database File) : </a:t>
            </a:r>
            <a:r>
              <a:rPr b="0" i="0" lang="en-US" sz="2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records all the transactions and changes to the database Except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TRUNCATE TABLE statement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218775" y="505187"/>
            <a:ext cx="4276519" cy="4703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A087C4"/>
                    </a:gs>
                    <a:gs pos="100000">
                      <a:srgbClr val="5F4980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Database files 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842962" y="1716087"/>
            <a:ext cx="82296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/>
              <a:t>-- Single Line Comment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/>
              <a:t>/*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/>
              <a:t>MultiLine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/>
              <a:t>Comment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/>
              <a:t>*/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/>
              <a:t>Note:</a:t>
            </a:r>
            <a:endParaRPr sz="2700"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/>
              <a:t>Ctrl+K , Ctrl+C =&gt; Comment</a:t>
            </a:r>
            <a:endParaRPr sz="2700"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/>
              <a:t>Ctrl+K , Ctrl+U =&gt; Uncomment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700"/>
          </a:p>
        </p:txBody>
      </p:sp>
      <p:sp>
        <p:nvSpPr>
          <p:cNvPr id="205" name="Google Shape;205;p24"/>
          <p:cNvSpPr/>
          <p:nvPr/>
        </p:nvSpPr>
        <p:spPr>
          <a:xfrm>
            <a:off x="468450" y="544187"/>
            <a:ext cx="3016700" cy="4703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A087C4"/>
                    </a:gs>
                    <a:gs pos="100000">
                      <a:srgbClr val="5F4980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Comments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82225" y="1716075"/>
            <a:ext cx="9178800" cy="50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Numeric Data Types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800"/>
              <a:t>bit , tinyint , smallint , int , bigint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]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Fractions Data Types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[smallmoney , money , real , float , dec( , )]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Character and String Data Types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[char , varchar , nchar , nvarchar ,varchar(max),nvarchar(max)]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Date and Time Data Types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[date , time , time( ) ,smalldatetime , datetime , datetime2( ),datetimeoffset]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Binary Data Types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[binary , image , varbinary]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Miscellaneous data types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[Xml ,  sql_variant]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468450" y="544187"/>
            <a:ext cx="3129842" cy="58859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A087C4"/>
                    </a:gs>
                    <a:gs pos="100000">
                      <a:srgbClr val="5F4980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Data Types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/>
          <p:nvPr/>
        </p:nvSpPr>
        <p:spPr>
          <a:xfrm>
            <a:off x="2984138" y="637812"/>
            <a:ext cx="2575573" cy="46273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A087C4"/>
                    </a:gs>
                    <a:gs pos="100000">
                      <a:srgbClr val="5F4980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Variables</a:t>
            </a:r>
          </a:p>
        </p:txBody>
      </p:sp>
      <p:grpSp>
        <p:nvGrpSpPr>
          <p:cNvPr id="219" name="Google Shape;219;p26"/>
          <p:cNvGrpSpPr/>
          <p:nvPr/>
        </p:nvGrpSpPr>
        <p:grpSpPr>
          <a:xfrm>
            <a:off x="1697287" y="1943325"/>
            <a:ext cx="5570839" cy="1190850"/>
            <a:chOff x="800025" y="1790925"/>
            <a:chExt cx="7170600" cy="1190850"/>
          </a:xfrm>
        </p:grpSpPr>
        <p:cxnSp>
          <p:nvCxnSpPr>
            <p:cNvPr id="220" name="Google Shape;220;p26"/>
            <p:cNvCxnSpPr/>
            <p:nvPr/>
          </p:nvCxnSpPr>
          <p:spPr>
            <a:xfrm>
              <a:off x="4287525" y="1790925"/>
              <a:ext cx="7800" cy="4917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1" name="Google Shape;221;p26"/>
            <p:cNvCxnSpPr/>
            <p:nvPr/>
          </p:nvCxnSpPr>
          <p:spPr>
            <a:xfrm>
              <a:off x="800025" y="2301700"/>
              <a:ext cx="71622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2" name="Google Shape;222;p26"/>
            <p:cNvCxnSpPr/>
            <p:nvPr/>
          </p:nvCxnSpPr>
          <p:spPr>
            <a:xfrm>
              <a:off x="800025" y="2290275"/>
              <a:ext cx="7800" cy="6915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23" name="Google Shape;223;p26"/>
            <p:cNvCxnSpPr/>
            <p:nvPr/>
          </p:nvCxnSpPr>
          <p:spPr>
            <a:xfrm>
              <a:off x="7962825" y="2290275"/>
              <a:ext cx="7800" cy="6915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224" name="Google Shape;224;p26"/>
          <p:cNvSpPr txBox="1"/>
          <p:nvPr/>
        </p:nvSpPr>
        <p:spPr>
          <a:xfrm>
            <a:off x="204725" y="3263100"/>
            <a:ext cx="32751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1. Global Variables</a:t>
            </a:r>
            <a:endParaRPr b="0" i="0" sz="26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@@Version</a:t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@@ServerName</a:t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@@Langauge</a:t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@@Connections</a:t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@@Errors</a:t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5756125" y="3186900"/>
            <a:ext cx="3101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2. Local Variables</a:t>
            </a:r>
            <a:endParaRPr b="0" i="0" sz="26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declare @age int = 3</a:t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set @age = 55</a:t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 @age</a:t>
            </a:r>
            <a:endParaRPr b="0" i="0" sz="26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/>
          <p:nvPr/>
        </p:nvSpPr>
        <p:spPr>
          <a:xfrm>
            <a:off x="331438" y="645612"/>
            <a:ext cx="4445596" cy="59685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A087C4"/>
                    </a:gs>
                    <a:gs pos="100000">
                      <a:srgbClr val="5F4980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SQL Categories</a:t>
            </a:r>
          </a:p>
        </p:txBody>
      </p:sp>
      <p:pic>
        <p:nvPicPr>
          <p:cNvPr id="232" name="Google Shape;23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92350"/>
            <a:ext cx="9144000" cy="51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/>
          <p:nvPr/>
        </p:nvSpPr>
        <p:spPr>
          <a:xfrm>
            <a:off x="331438" y="645612"/>
            <a:ext cx="6400794" cy="59622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A087C4"/>
                    </a:gs>
                    <a:gs pos="100000">
                      <a:srgbClr val="5F4980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DDL Category - Create</a:t>
            </a:r>
          </a:p>
        </p:txBody>
      </p:sp>
      <p:pic>
        <p:nvPicPr>
          <p:cNvPr id="239" name="Google Shape;23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200" y="1713150"/>
            <a:ext cx="7726500" cy="51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idx="1" type="body"/>
          </p:nvPr>
        </p:nvSpPr>
        <p:spPr>
          <a:xfrm>
            <a:off x="199050" y="2020875"/>
            <a:ext cx="8944800" cy="28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500"/>
              <a:buChar char="❖"/>
            </a:pPr>
            <a:r>
              <a:rPr b="1" lang="en-US" sz="2800"/>
              <a:t>Database </a:t>
            </a:r>
            <a:r>
              <a:rPr lang="en-US" sz="2800"/>
              <a:t>: a collection of tables</a:t>
            </a:r>
            <a:endParaRPr sz="2800"/>
          </a:p>
          <a:p>
            <a:pPr indent="-342900" lvl="0" marL="3429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500"/>
              <a:buChar char="❖"/>
            </a:pPr>
            <a:r>
              <a:rPr b="1" i="0" lang="en-US" sz="2800">
                <a:solidFill>
                  <a:schemeClr val="dk1"/>
                </a:solidFill>
              </a:rPr>
              <a:t>Table</a:t>
            </a:r>
            <a:r>
              <a:rPr b="1" lang="en-US" sz="2800"/>
              <a:t>/E</a:t>
            </a:r>
            <a:r>
              <a:rPr b="1" i="0" lang="en-US" sz="2800">
                <a:solidFill>
                  <a:schemeClr val="dk1"/>
                </a:solidFill>
              </a:rPr>
              <a:t>ntity</a:t>
            </a:r>
            <a:r>
              <a:rPr b="0" i="0"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: a collection of records</a:t>
            </a:r>
            <a:endParaRPr sz="2800"/>
          </a:p>
          <a:p>
            <a:pPr indent="-342900" lvl="0" marL="3429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500"/>
              <a:buChar char="❖"/>
            </a:pPr>
            <a:r>
              <a:rPr b="1" i="0" lang="en-US" sz="2800">
                <a:solidFill>
                  <a:schemeClr val="dk1"/>
                </a:solidFill>
              </a:rPr>
              <a:t>Attribute</a:t>
            </a:r>
            <a:r>
              <a:rPr b="1" lang="en-US" sz="2800"/>
              <a:t>/</a:t>
            </a:r>
            <a:r>
              <a:rPr b="1" i="0" lang="en-US" sz="2800">
                <a:solidFill>
                  <a:schemeClr val="dk1"/>
                </a:solidFill>
              </a:rPr>
              <a:t>Column</a:t>
            </a:r>
            <a:r>
              <a:rPr b="1" lang="en-US" sz="2800"/>
              <a:t>/F</a:t>
            </a:r>
            <a:r>
              <a:rPr b="1" i="0" lang="en-US" sz="2800">
                <a:solidFill>
                  <a:schemeClr val="dk1"/>
                </a:solidFill>
              </a:rPr>
              <a:t>ield</a:t>
            </a:r>
            <a:r>
              <a:rPr b="0" i="0"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a Characteristic of an entity</a:t>
            </a:r>
            <a:endParaRPr sz="2800"/>
          </a:p>
          <a:p>
            <a:pPr indent="-342900" lvl="0" marL="3429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500"/>
              <a:buChar char="❖"/>
            </a:pPr>
            <a:r>
              <a:rPr b="1" i="0" lang="en-US" sz="2800">
                <a:solidFill>
                  <a:schemeClr val="dk1"/>
                </a:solidFill>
              </a:rPr>
              <a:t>Row</a:t>
            </a:r>
            <a:r>
              <a:rPr b="1" lang="en-US" sz="2800"/>
              <a:t>/</a:t>
            </a:r>
            <a:r>
              <a:rPr b="1" i="0" lang="en-US" sz="2800">
                <a:solidFill>
                  <a:schemeClr val="dk1"/>
                </a:solidFill>
              </a:rPr>
              <a:t>Record/</a:t>
            </a:r>
            <a:r>
              <a:rPr b="1" lang="en-US" sz="2800"/>
              <a:t>Tuple </a:t>
            </a:r>
            <a:r>
              <a:rPr b="0" i="0"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the specific characteristics of one entity</a:t>
            </a:r>
            <a:endParaRPr sz="2800"/>
          </a:p>
          <a:p>
            <a:pPr indent="0" lvl="0" marL="3429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800"/>
          </a:p>
        </p:txBody>
      </p:sp>
      <p:sp>
        <p:nvSpPr>
          <p:cNvPr id="90" name="Google Shape;90;p11"/>
          <p:cNvSpPr/>
          <p:nvPr/>
        </p:nvSpPr>
        <p:spPr>
          <a:xfrm>
            <a:off x="264350" y="696036"/>
            <a:ext cx="8191219" cy="43812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A087C4"/>
                    </a:gs>
                    <a:gs pos="100000">
                      <a:srgbClr val="5F4980"/>
                    </a:gs>
                  </a:gsLst>
                  <a:lin ang="5400012" scaled="0"/>
                </a:gradFill>
                <a:latin typeface="Arial"/>
              </a:rPr>
              <a:t>Relational Database Definitions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/>
          <p:nvPr/>
        </p:nvSpPr>
        <p:spPr>
          <a:xfrm>
            <a:off x="331438" y="645612"/>
            <a:ext cx="7920585" cy="59622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A087C4"/>
                    </a:gs>
                    <a:gs pos="100000">
                      <a:srgbClr val="5F4980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DDL Category - Alter &amp; Drop</a:t>
            </a:r>
          </a:p>
        </p:txBody>
      </p:sp>
      <p:sp>
        <p:nvSpPr>
          <p:cNvPr id="246" name="Google Shape;246;p29"/>
          <p:cNvSpPr txBox="1"/>
          <p:nvPr/>
        </p:nvSpPr>
        <p:spPr>
          <a:xfrm>
            <a:off x="1430025" y="2282275"/>
            <a:ext cx="5604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mbria"/>
              <a:buAutoNum type="arabicPeriod"/>
            </a:pPr>
            <a:r>
              <a:rPr b="0" i="0" lang="en-US" sz="32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Add 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=&gt;  Alter Add</a:t>
            </a:r>
            <a:endParaRPr b="0" i="0" sz="32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31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mbria"/>
              <a:buAutoNum type="arabicPeriod"/>
            </a:pPr>
            <a:r>
              <a:rPr b="0" i="0" lang="en-US" sz="32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Update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=&gt;  ALter Alter</a:t>
            </a:r>
            <a:endParaRPr b="0" i="0" sz="32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31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mbria"/>
              <a:buAutoNum type="arabicPeriod"/>
            </a:pPr>
            <a:r>
              <a:rPr b="0" i="0" lang="en-US" sz="32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Delete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=&gt;  Alter Drop</a:t>
            </a:r>
            <a:endParaRPr b="0" i="0" sz="32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/>
          <p:nvPr/>
        </p:nvSpPr>
        <p:spPr>
          <a:xfrm>
            <a:off x="331447" y="645600"/>
            <a:ext cx="2980944" cy="5962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A087C4"/>
                    </a:gs>
                    <a:gs pos="100000">
                      <a:srgbClr val="5F4980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DML Category</a:t>
            </a:r>
          </a:p>
        </p:txBody>
      </p:sp>
      <p:sp>
        <p:nvSpPr>
          <p:cNvPr id="253" name="Google Shape;253;p30"/>
          <p:cNvSpPr txBox="1"/>
          <p:nvPr/>
        </p:nvSpPr>
        <p:spPr>
          <a:xfrm>
            <a:off x="438600" y="1987325"/>
            <a:ext cx="8898300" cy="3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mbria"/>
              <a:buAutoNum type="arabicPeriod"/>
            </a:pPr>
            <a:r>
              <a:rPr b="0" i="0" lang="en-US" sz="40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Insert :</a:t>
            </a:r>
            <a:endParaRPr b="0" i="0" sz="4000" u="none" cap="none" strike="noStrike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Simple Insert =&gt; Insert Just Only One Row</a:t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Row Constructor Insert =&gt; Insert More Than One Row</a:t>
            </a:r>
            <a:endParaRPr b="0" i="0" sz="4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mbria"/>
              <a:buAutoNum type="arabicPeriod"/>
            </a:pPr>
            <a:r>
              <a:rPr b="0" i="0" lang="en-US" sz="40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Update    </a:t>
            </a:r>
            <a:endParaRPr b="0" i="0" sz="4000" u="none" cap="none" strike="noStrike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mbria"/>
              <a:buAutoNum type="arabicPeriod"/>
            </a:pPr>
            <a:r>
              <a:rPr b="0" i="0" lang="en-US" sz="40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Delete     </a:t>
            </a:r>
            <a:endParaRPr b="0" i="0" sz="4000" u="none" cap="none" strike="noStrike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/>
          <p:nvPr/>
        </p:nvSpPr>
        <p:spPr>
          <a:xfrm>
            <a:off x="331447" y="645600"/>
            <a:ext cx="4684475" cy="59686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A087C4"/>
                    </a:gs>
                    <a:gs pos="100000">
                      <a:srgbClr val="5F4980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DQL Category - Select</a:t>
            </a:r>
          </a:p>
        </p:txBody>
      </p:sp>
      <p:sp>
        <p:nvSpPr>
          <p:cNvPr id="260" name="Google Shape;260;p31"/>
          <p:cNvSpPr txBox="1"/>
          <p:nvPr/>
        </p:nvSpPr>
        <p:spPr>
          <a:xfrm>
            <a:off x="438600" y="1987325"/>
            <a:ext cx="88983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mbria"/>
              <a:buAutoNum type="arabicPeriod"/>
            </a:pPr>
            <a:r>
              <a:rPr b="0" i="0" lang="en-US" sz="4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Select all data </a:t>
            </a:r>
            <a:endParaRPr b="0" i="0" sz="4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mbria"/>
              <a:buAutoNum type="arabicPeriod"/>
            </a:pPr>
            <a:r>
              <a:rPr b="0" i="0" lang="en-US" sz="4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Select Specific Columns</a:t>
            </a:r>
            <a:endParaRPr b="0" i="0" sz="4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mbria"/>
              <a:buAutoNum type="arabicPeriod"/>
            </a:pPr>
            <a:r>
              <a:rPr b="0" i="0" lang="en-US" sz="4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Select Alias Name</a:t>
            </a:r>
            <a:endParaRPr b="0" i="0" sz="4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mbria"/>
              <a:buAutoNum type="arabicPeriod"/>
            </a:pPr>
            <a:r>
              <a:rPr b="0" i="0" lang="en-US" sz="4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Select + (Between , in , is null , Like)</a:t>
            </a:r>
            <a:endParaRPr b="0" i="0" sz="4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513" y="1883325"/>
            <a:ext cx="7472624" cy="48204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2"/>
          <p:cNvSpPr/>
          <p:nvPr/>
        </p:nvSpPr>
        <p:spPr>
          <a:xfrm>
            <a:off x="341425" y="659961"/>
            <a:ext cx="5261090" cy="43102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A087C4"/>
                    </a:gs>
                    <a:gs pos="100000">
                      <a:srgbClr val="5F4980"/>
                    </a:gs>
                  </a:gsLst>
                  <a:lin ang="5400012" scaled="0"/>
                </a:gradFill>
                <a:latin typeface="Arial"/>
              </a:rPr>
              <a:t>Relational Database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402550" y="2159075"/>
            <a:ext cx="8311200" cy="45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937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➢"/>
            </a:pPr>
            <a:r>
              <a:rPr b="0" i="0" lang="en-US" sz="22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Step </a:t>
            </a:r>
            <a:r>
              <a:rPr lang="en-US" sz="2200"/>
              <a:t>0</a:t>
            </a:r>
            <a:r>
              <a:rPr b="0" i="0" lang="en-US" sz="22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Mapping </a:t>
            </a:r>
            <a:r>
              <a:rPr lang="en-US" sz="2200"/>
              <a:t>1-1 relationship mandatory from 2 sides</a:t>
            </a:r>
            <a:endParaRPr b="0" i="0" sz="22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200"/>
          </a:p>
          <a:p>
            <a:pPr indent="-3937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➢"/>
            </a:pPr>
            <a:r>
              <a:rPr lang="en-US" sz="2200"/>
              <a:t>Step 1: Mapping of Regular (Strong) Entity Types</a:t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1" marL="9144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➢"/>
            </a:pPr>
            <a:r>
              <a:rPr b="0" i="0" lang="en-US" sz="22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Step 2: Mapping of Weak Entity Types</a:t>
            </a:r>
            <a:endParaRPr sz="2200"/>
          </a:p>
          <a:p>
            <a:pPr indent="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1" marL="9144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➢"/>
            </a:pPr>
            <a:r>
              <a:rPr b="0" i="0" lang="en-US" sz="22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Step 3: Mapping of Binary 1:1 Relation Types</a:t>
            </a:r>
            <a:endParaRPr sz="2200"/>
          </a:p>
          <a:p>
            <a:pPr indent="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1" marL="9144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➢"/>
            </a:pPr>
            <a:r>
              <a:rPr b="0" i="0" lang="en-US" sz="22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Step 4: Mapping of Binary 1:N Relationship Types.</a:t>
            </a:r>
            <a:endParaRPr sz="2200"/>
          </a:p>
          <a:p>
            <a:pPr indent="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1" marL="9144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➢"/>
            </a:pPr>
            <a:r>
              <a:rPr b="0" i="0" lang="en-US" sz="22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Step 5: Mapping of Binary M:N Relationship Types.</a:t>
            </a:r>
            <a:endParaRPr sz="2200"/>
          </a:p>
          <a:p>
            <a:pPr indent="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1" marL="9144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➢"/>
            </a:pPr>
            <a:r>
              <a:rPr b="0" i="0" lang="en-US" sz="22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Step 6: Mapping of N-ary Relationship Types.</a:t>
            </a:r>
            <a:endParaRPr sz="2200"/>
          </a:p>
          <a:p>
            <a:pPr indent="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1" marL="9144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➢"/>
            </a:pPr>
            <a:r>
              <a:rPr b="0" i="0" lang="en-US" sz="22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Step 7: Mapping of Unary Relationship.</a:t>
            </a:r>
            <a:endParaRPr sz="2200"/>
          </a:p>
          <a:p>
            <a:pPr indent="-27432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207325" y="534725"/>
            <a:ext cx="7756499" cy="5183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A087C4"/>
                    </a:gs>
                    <a:gs pos="100000">
                      <a:srgbClr val="5F4980"/>
                    </a:gs>
                  </a:gsLst>
                  <a:lin ang="5400012" scaled="0"/>
                </a:gradFill>
                <a:latin typeface="Arial"/>
              </a:rPr>
              <a:t>Relational Mapping(Schema) Steps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/>
          <p:nvPr/>
        </p:nvSpPr>
        <p:spPr>
          <a:xfrm>
            <a:off x="231050" y="462375"/>
            <a:ext cx="8841495" cy="5183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A087C4"/>
                    </a:gs>
                    <a:gs pos="100000">
                      <a:srgbClr val="5F4980"/>
                    </a:gs>
                  </a:gsLst>
                  <a:lin ang="5400012" scaled="0"/>
                </a:gradFill>
                <a:latin typeface="Arial"/>
              </a:rPr>
              <a:t>Step 1: Mapping of Regular Entity Types</a:t>
            </a:r>
          </a:p>
        </p:txBody>
      </p:sp>
      <p:sp>
        <p:nvSpPr>
          <p:cNvPr id="110" name="Google Shape;110;p14"/>
          <p:cNvSpPr txBox="1"/>
          <p:nvPr/>
        </p:nvSpPr>
        <p:spPr>
          <a:xfrm>
            <a:off x="439850" y="2009900"/>
            <a:ext cx="78222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Both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entity type with simple attributes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Both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entity type with composite attribute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Both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entity type with Multi-Valued attribute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Both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entity type with Derived attribute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Both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entity type with Complex attribute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302500" y="617875"/>
            <a:ext cx="8362572" cy="5183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A087C4"/>
                    </a:gs>
                    <a:gs pos="100000">
                      <a:srgbClr val="5F4980"/>
                    </a:gs>
                  </a:gsLst>
                  <a:lin ang="5400012" scaled="0"/>
                </a:gradFill>
                <a:latin typeface="Arial"/>
              </a:rPr>
              <a:t>Step 2: Mapping of Weak Entity Types</a:t>
            </a:r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302499" y="1739475"/>
            <a:ext cx="86430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Char char="★"/>
            </a:pPr>
            <a:r>
              <a:rPr b="0" i="0" lang="en-US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Create table for each weak entity.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Char char="★"/>
            </a:pPr>
            <a:r>
              <a:rPr b="0" i="0" lang="en-US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Add foreign key  that correspond to the owner entity type. </a:t>
            </a:r>
            <a:endParaRPr/>
          </a:p>
          <a:p>
            <a:pPr indent="-4318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Char char="★"/>
            </a:pPr>
            <a:r>
              <a:rPr b="0" i="0" lang="en-US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Primary key composed of:</a:t>
            </a:r>
            <a:endParaRPr/>
          </a:p>
          <a:p>
            <a:pPr indent="-4064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Char char="○"/>
            </a:pPr>
            <a:r>
              <a:rPr b="0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Partial identifier of weak entity</a:t>
            </a:r>
            <a:endParaRPr/>
          </a:p>
          <a:p>
            <a:pPr indent="-4064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Char char="○"/>
            </a:pPr>
            <a:r>
              <a:rPr b="0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Primary key of identifying relation (strong entity)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402550" y="1857250"/>
            <a:ext cx="8311200" cy="49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2200"/>
              <a:t>1 - 1 =&gt; One Table , Choose PK of any entity to this table.</a:t>
            </a:r>
            <a:endParaRPr sz="2200"/>
          </a:p>
          <a:p>
            <a:pPr indent="-27432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2200"/>
              <a:t>1 - 1 =&gt; 2 Tables , Take PK Of Optional As FK In Mandatory Table.</a:t>
            </a:r>
            <a:endParaRPr sz="2200"/>
          </a:p>
          <a:p>
            <a:pPr indent="-27432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2200"/>
              <a:t>1 - 1 =&gt; 3 Tables ,  Choose PK of any entity to this table.</a:t>
            </a:r>
            <a:endParaRPr sz="2200"/>
          </a:p>
          <a:p>
            <a:pPr indent="-27432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2200"/>
              <a:t>1 - M =&gt; 2 Tables , Take PK Of One As FK in Many</a:t>
            </a:r>
            <a:endParaRPr sz="2200"/>
          </a:p>
          <a:p>
            <a:pPr indent="-27432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2200"/>
              <a:t>1 - M =&gt; 3 Tables , PK of Third Table is PK of Many</a:t>
            </a:r>
            <a:endParaRPr sz="2200"/>
          </a:p>
          <a:p>
            <a:pPr indent="-27432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2200"/>
              <a:t>M - M =&gt; 3 Tables , PK of Third Table is Composite PK (PK1 + PK2)</a:t>
            </a:r>
            <a:endParaRPr sz="2200"/>
          </a:p>
          <a:p>
            <a:pPr indent="0" lvl="0" marL="6858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2200"/>
              <a:t>Ternary =&gt; Table for Each Entity </a:t>
            </a:r>
            <a:endParaRPr sz="2200"/>
          </a:p>
          <a:p>
            <a:pPr indent="0" lvl="0" marL="6858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2200"/>
              <a:t>                   + Table for Relation Contains PKs of each table as FK</a:t>
            </a:r>
            <a:endParaRPr sz="2200"/>
          </a:p>
          <a:p>
            <a:pPr indent="0" lvl="0" marL="6858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2200"/>
              <a:t>                    ( PK is Composite PK).</a:t>
            </a:r>
            <a:endParaRPr sz="2200"/>
          </a:p>
          <a:p>
            <a:pPr indent="0" lvl="0" marL="6858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2200"/>
              <a:t>Unary =&gt; recursive foreign key.</a:t>
            </a:r>
            <a:endParaRPr sz="2200"/>
          </a:p>
        </p:txBody>
      </p:sp>
      <p:sp>
        <p:nvSpPr>
          <p:cNvPr id="124" name="Google Shape;124;p16"/>
          <p:cNvSpPr/>
          <p:nvPr/>
        </p:nvSpPr>
        <p:spPr>
          <a:xfrm>
            <a:off x="207325" y="534725"/>
            <a:ext cx="5774277" cy="5183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A087C4"/>
                    </a:gs>
                    <a:gs pos="100000">
                      <a:srgbClr val="5F4980"/>
                    </a:gs>
                  </a:gsLst>
                  <a:lin ang="5400012" scaled="0"/>
                </a:gradFill>
                <a:latin typeface="Arial"/>
              </a:rPr>
              <a:t>Mapping of Relationships :</a:t>
            </a:r>
          </a:p>
        </p:txBody>
      </p:sp>
      <p:grpSp>
        <p:nvGrpSpPr>
          <p:cNvPr id="125" name="Google Shape;125;p16"/>
          <p:cNvGrpSpPr/>
          <p:nvPr/>
        </p:nvGrpSpPr>
        <p:grpSpPr>
          <a:xfrm>
            <a:off x="502225" y="2241900"/>
            <a:ext cx="257400" cy="76200"/>
            <a:chOff x="121225" y="6585300"/>
            <a:chExt cx="257400" cy="76200"/>
          </a:xfrm>
        </p:grpSpPr>
        <p:cxnSp>
          <p:nvCxnSpPr>
            <p:cNvPr id="126" name="Google Shape;126;p16"/>
            <p:cNvCxnSpPr/>
            <p:nvPr/>
          </p:nvCxnSpPr>
          <p:spPr>
            <a:xfrm>
              <a:off x="121225" y="6585300"/>
              <a:ext cx="25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" name="Google Shape;127;p16"/>
            <p:cNvCxnSpPr/>
            <p:nvPr/>
          </p:nvCxnSpPr>
          <p:spPr>
            <a:xfrm>
              <a:off x="121225" y="6661500"/>
              <a:ext cx="25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28" name="Google Shape;128;p16"/>
          <p:cNvCxnSpPr/>
          <p:nvPr/>
        </p:nvCxnSpPr>
        <p:spPr>
          <a:xfrm>
            <a:off x="502225" y="2851500"/>
            <a:ext cx="25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9" name="Google Shape;129;p16"/>
          <p:cNvGrpSpPr/>
          <p:nvPr/>
        </p:nvGrpSpPr>
        <p:grpSpPr>
          <a:xfrm>
            <a:off x="883225" y="2241900"/>
            <a:ext cx="257400" cy="76200"/>
            <a:chOff x="121225" y="6585300"/>
            <a:chExt cx="257400" cy="76200"/>
          </a:xfrm>
        </p:grpSpPr>
        <p:cxnSp>
          <p:nvCxnSpPr>
            <p:cNvPr id="130" name="Google Shape;130;p16"/>
            <p:cNvCxnSpPr/>
            <p:nvPr/>
          </p:nvCxnSpPr>
          <p:spPr>
            <a:xfrm>
              <a:off x="121225" y="6585300"/>
              <a:ext cx="25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" name="Google Shape;131;p16"/>
            <p:cNvCxnSpPr/>
            <p:nvPr/>
          </p:nvCxnSpPr>
          <p:spPr>
            <a:xfrm>
              <a:off x="121225" y="6661500"/>
              <a:ext cx="25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2" name="Google Shape;132;p16"/>
          <p:cNvGrpSpPr/>
          <p:nvPr/>
        </p:nvGrpSpPr>
        <p:grpSpPr>
          <a:xfrm>
            <a:off x="883225" y="2775300"/>
            <a:ext cx="257400" cy="76200"/>
            <a:chOff x="121225" y="6585300"/>
            <a:chExt cx="257400" cy="76200"/>
          </a:xfrm>
        </p:grpSpPr>
        <p:cxnSp>
          <p:nvCxnSpPr>
            <p:cNvPr id="133" name="Google Shape;133;p16"/>
            <p:cNvCxnSpPr/>
            <p:nvPr/>
          </p:nvCxnSpPr>
          <p:spPr>
            <a:xfrm>
              <a:off x="121225" y="6585300"/>
              <a:ext cx="25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121225" y="6661500"/>
              <a:ext cx="25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5" name="Google Shape;135;p16"/>
          <p:cNvGrpSpPr/>
          <p:nvPr/>
        </p:nvGrpSpPr>
        <p:grpSpPr>
          <a:xfrm>
            <a:off x="920425" y="3879300"/>
            <a:ext cx="257400" cy="76200"/>
            <a:chOff x="121225" y="6585300"/>
            <a:chExt cx="257400" cy="76200"/>
          </a:xfrm>
        </p:grpSpPr>
        <p:cxnSp>
          <p:nvCxnSpPr>
            <p:cNvPr id="136" name="Google Shape;136;p16"/>
            <p:cNvCxnSpPr/>
            <p:nvPr/>
          </p:nvCxnSpPr>
          <p:spPr>
            <a:xfrm>
              <a:off x="121225" y="6585300"/>
              <a:ext cx="25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16"/>
            <p:cNvCxnSpPr/>
            <p:nvPr/>
          </p:nvCxnSpPr>
          <p:spPr>
            <a:xfrm>
              <a:off x="121225" y="6661500"/>
              <a:ext cx="25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38" name="Google Shape;138;p16"/>
          <p:cNvCxnSpPr/>
          <p:nvPr/>
        </p:nvCxnSpPr>
        <p:spPr>
          <a:xfrm>
            <a:off x="920425" y="4451700"/>
            <a:ext cx="25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16"/>
          <p:cNvCxnSpPr/>
          <p:nvPr/>
        </p:nvCxnSpPr>
        <p:spPr>
          <a:xfrm>
            <a:off x="502225" y="3384900"/>
            <a:ext cx="25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16"/>
          <p:cNvCxnSpPr/>
          <p:nvPr/>
        </p:nvCxnSpPr>
        <p:spPr>
          <a:xfrm>
            <a:off x="883225" y="3384900"/>
            <a:ext cx="25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/>
        </p:nvSpPr>
        <p:spPr>
          <a:xfrm>
            <a:off x="0" y="6497637"/>
            <a:ext cx="1800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1036097" y="1475525"/>
            <a:ext cx="6974628" cy="12199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FFFF"/>
                    </a:gs>
                    <a:gs pos="100000">
                      <a:srgbClr val="B3B3B3"/>
                    </a:gs>
                  </a:gsLst>
                  <a:lin ang="5400012" scaled="0"/>
                </a:gradFill>
                <a:latin typeface="Arial"/>
              </a:rPr>
              <a:t>Database</a:t>
            </a:r>
          </a:p>
        </p:txBody>
      </p:sp>
      <p:sp>
        <p:nvSpPr>
          <p:cNvPr id="148" name="Google Shape;148;p17"/>
          <p:cNvSpPr txBox="1"/>
          <p:nvPr/>
        </p:nvSpPr>
        <p:spPr>
          <a:xfrm>
            <a:off x="2010775" y="3935375"/>
            <a:ext cx="4943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00"/>
              <a:buFont typeface="Arial"/>
              <a:buNone/>
            </a:pPr>
            <a:r>
              <a:rPr b="0" i="0" lang="en-US" sz="7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b="0" i="0" sz="7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00"/>
              <a:buFont typeface="Arial"/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(Structured Query Language)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/>
          <p:nvPr/>
        </p:nvSpPr>
        <p:spPr>
          <a:xfrm>
            <a:off x="894975" y="2578025"/>
            <a:ext cx="3114600" cy="847800"/>
          </a:xfrm>
          <a:prstGeom prst="flowChartAlternateProcess">
            <a:avLst/>
          </a:prstGeom>
          <a:solidFill>
            <a:srgbClr val="F3F3FF"/>
          </a:solidFill>
          <a:ln cap="flat" cmpd="sng" w="9525">
            <a:solidFill>
              <a:srgbClr val="00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Mapping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4443075" y="4559225"/>
            <a:ext cx="3076500" cy="847800"/>
          </a:xfrm>
          <a:prstGeom prst="flowChartAlternateProcess">
            <a:avLst/>
          </a:prstGeom>
          <a:solidFill>
            <a:srgbClr val="F3F3FF"/>
          </a:solidFill>
          <a:ln cap="flat" cmpd="sng" w="9525">
            <a:solidFill>
              <a:srgbClr val="00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Implementation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18"/>
          <p:cNvCxnSpPr>
            <a:stCxn id="154" idx="2"/>
            <a:endCxn id="155" idx="0"/>
          </p:cNvCxnSpPr>
          <p:nvPr/>
        </p:nvCxnSpPr>
        <p:spPr>
          <a:xfrm flipH="1" rot="-5400000">
            <a:off x="3650175" y="2227925"/>
            <a:ext cx="1133400" cy="3529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8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7" name="Google Shape;157;p18"/>
          <p:cNvSpPr txBox="1"/>
          <p:nvPr/>
        </p:nvSpPr>
        <p:spPr>
          <a:xfrm>
            <a:off x="3457200" y="3521075"/>
            <a:ext cx="548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Schema</a:t>
            </a:r>
            <a:endParaRPr b="0" i="0" sz="22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Book">
  <a:themeElements>
    <a:clrScheme name="Book">
      <a:dk1>
        <a:srgbClr val="000000"/>
      </a:dk1>
      <a:lt1>
        <a:srgbClr val="FFFFFF"/>
      </a:lt1>
      <a:dk2>
        <a:srgbClr val="000082"/>
      </a:dk2>
      <a:lt2>
        <a:srgbClr val="F3F3FF"/>
      </a:lt2>
      <a:accent1>
        <a:srgbClr val="828200"/>
      </a:accent1>
      <a:accent2>
        <a:srgbClr val="1B582B"/>
      </a:accent2>
      <a:accent3>
        <a:srgbClr val="009FEC"/>
      </a:accent3>
      <a:accent4>
        <a:srgbClr val="00BDBD"/>
      </a:accent4>
      <a:accent5>
        <a:srgbClr val="7C5BAE"/>
      </a:accent5>
      <a:accent6>
        <a:srgbClr val="0055AA"/>
      </a:accent6>
      <a:hlink>
        <a:srgbClr val="FC9658"/>
      </a:hlink>
      <a:folHlink>
        <a:srgbClr val="E800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ook">
  <a:themeElements>
    <a:clrScheme name="Book">
      <a:dk1>
        <a:srgbClr val="000000"/>
      </a:dk1>
      <a:lt1>
        <a:srgbClr val="FFFFFF"/>
      </a:lt1>
      <a:dk2>
        <a:srgbClr val="000082"/>
      </a:dk2>
      <a:lt2>
        <a:srgbClr val="F3F3FF"/>
      </a:lt2>
      <a:accent1>
        <a:srgbClr val="828200"/>
      </a:accent1>
      <a:accent2>
        <a:srgbClr val="1B582B"/>
      </a:accent2>
      <a:accent3>
        <a:srgbClr val="009FEC"/>
      </a:accent3>
      <a:accent4>
        <a:srgbClr val="00BDBD"/>
      </a:accent4>
      <a:accent5>
        <a:srgbClr val="7C5BAE"/>
      </a:accent5>
      <a:accent6>
        <a:srgbClr val="0055AA"/>
      </a:accent6>
      <a:hlink>
        <a:srgbClr val="FC9658"/>
      </a:hlink>
      <a:folHlink>
        <a:srgbClr val="E800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