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70" r:id="rId2"/>
    <p:sldId id="281" r:id="rId3"/>
    <p:sldId id="262" r:id="rId4"/>
    <p:sldId id="282" r:id="rId5"/>
    <p:sldId id="289" r:id="rId6"/>
    <p:sldId id="283" r:id="rId7"/>
    <p:sldId id="271" r:id="rId8"/>
    <p:sldId id="272" r:id="rId9"/>
    <p:sldId id="273" r:id="rId10"/>
    <p:sldId id="265" r:id="rId11"/>
    <p:sldId id="266" r:id="rId12"/>
    <p:sldId id="267" r:id="rId13"/>
    <p:sldId id="275" r:id="rId14"/>
    <p:sldId id="278" r:id="rId15"/>
    <p:sldId id="286" r:id="rId16"/>
    <p:sldId id="285" r:id="rId17"/>
    <p:sldId id="276" r:id="rId18"/>
    <p:sldId id="277" r:id="rId19"/>
    <p:sldId id="280" r:id="rId20"/>
    <p:sldId id="287" r:id="rId21"/>
    <p:sldId id="288"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9BF"/>
    <a:srgbClr val="AEB8FE"/>
    <a:srgbClr val="E1EFFD"/>
    <a:srgbClr val="FF8A73"/>
    <a:srgbClr val="BFCEFF"/>
    <a:srgbClr val="89609E"/>
    <a:srgbClr val="E4F0FD"/>
    <a:srgbClr val="F8FBFE"/>
    <a:srgbClr val="E0EEFE"/>
    <a:srgbClr val="6C6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132" autoAdjust="0"/>
    <p:restoredTop sz="95897" autoAdjust="0"/>
  </p:normalViewPr>
  <p:slideViewPr>
    <p:cSldViewPr snapToGrid="0">
      <p:cViewPr varScale="1">
        <p:scale>
          <a:sx n="74" d="100"/>
          <a:sy n="74" d="100"/>
        </p:scale>
        <p:origin x="99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3B8385-6D6E-4ADB-861D-CADAF4E78D7A}" type="doc">
      <dgm:prSet loTypeId="urn:microsoft.com/office/officeart/2005/8/layout/process1" loCatId="process" qsTypeId="urn:microsoft.com/office/officeart/2005/8/quickstyle/simple1" qsCatId="simple" csTypeId="urn:microsoft.com/office/officeart/2005/8/colors/accent1_2" csCatId="accent1" phldr="1"/>
      <dgm:spPr/>
    </dgm:pt>
    <dgm:pt modelId="{6197440D-BDA7-473D-B78B-32DECC57324A}">
      <dgm:prSet phldrT="[Text]"/>
      <dgm:spPr>
        <a:solidFill>
          <a:srgbClr val="FF8A73">
            <a:alpha val="47000"/>
          </a:srgbClr>
        </a:solidFill>
        <a:ln>
          <a:solidFill>
            <a:schemeClr val="lt1">
              <a:hueOff val="0"/>
              <a:satOff val="0"/>
              <a:lumOff val="0"/>
            </a:schemeClr>
          </a:solidFill>
        </a:ln>
      </dgm:spPr>
      <dgm:t>
        <a:bodyPr/>
        <a:lstStyle/>
        <a:p>
          <a:r>
            <a:rPr lang="en-US" dirty="0" smtClean="0"/>
            <a:t>Navigate in public pages</a:t>
          </a:r>
          <a:endParaRPr lang="en-US" dirty="0"/>
        </a:p>
      </dgm:t>
    </dgm:pt>
    <dgm:pt modelId="{A22D9F3E-996B-4181-87D4-FB4C0D6A0AEA}" type="parTrans" cxnId="{AFB867D6-B028-4C74-9C27-E833EA34902C}">
      <dgm:prSet/>
      <dgm:spPr/>
      <dgm:t>
        <a:bodyPr/>
        <a:lstStyle/>
        <a:p>
          <a:endParaRPr lang="en-US"/>
        </a:p>
      </dgm:t>
    </dgm:pt>
    <dgm:pt modelId="{952E6DE7-DD6F-4304-B729-2D687BED4E4D}" type="sibTrans" cxnId="{AFB867D6-B028-4C74-9C27-E833EA34902C}">
      <dgm:prSet/>
      <dgm:spPr/>
      <dgm:t>
        <a:bodyPr/>
        <a:lstStyle/>
        <a:p>
          <a:endParaRPr lang="en-US"/>
        </a:p>
      </dgm:t>
    </dgm:pt>
    <dgm:pt modelId="{881051EB-956A-4B55-B80F-BA564B2E4077}">
      <dgm:prSet phldrT="[Text]"/>
      <dgm:spPr>
        <a:solidFill>
          <a:srgbClr val="FF8A73">
            <a:alpha val="47000"/>
          </a:srgbClr>
        </a:solidFill>
        <a:ln>
          <a:solidFill>
            <a:schemeClr val="lt1">
              <a:hueOff val="0"/>
              <a:satOff val="0"/>
              <a:lumOff val="0"/>
            </a:schemeClr>
          </a:solidFill>
        </a:ln>
      </dgm:spPr>
      <dgm:t>
        <a:bodyPr/>
        <a:lstStyle/>
        <a:p>
          <a:r>
            <a:rPr lang="en-US" dirty="0" smtClean="0"/>
            <a:t>Free trial</a:t>
          </a:r>
          <a:endParaRPr lang="en-US" dirty="0"/>
        </a:p>
      </dgm:t>
    </dgm:pt>
    <dgm:pt modelId="{023B650C-B59C-4162-BAFD-9AE2C7CB2C52}" type="parTrans" cxnId="{13BC9AF0-EFBF-48F1-A2F1-455934BC3B87}">
      <dgm:prSet/>
      <dgm:spPr/>
      <dgm:t>
        <a:bodyPr/>
        <a:lstStyle/>
        <a:p>
          <a:endParaRPr lang="en-US"/>
        </a:p>
      </dgm:t>
    </dgm:pt>
    <dgm:pt modelId="{57F671DF-5D76-4EF7-B39E-AA948605791A}" type="sibTrans" cxnId="{13BC9AF0-EFBF-48F1-A2F1-455934BC3B87}">
      <dgm:prSet/>
      <dgm:spPr/>
      <dgm:t>
        <a:bodyPr/>
        <a:lstStyle/>
        <a:p>
          <a:endParaRPr lang="en-US"/>
        </a:p>
      </dgm:t>
    </dgm:pt>
    <dgm:pt modelId="{6E437380-FFDA-4BA0-AB7D-5F8229D0B337}">
      <dgm:prSet phldrT="[Text]"/>
      <dgm:spPr>
        <a:solidFill>
          <a:srgbClr val="FF8A73">
            <a:alpha val="47000"/>
          </a:srgbClr>
        </a:solidFill>
        <a:ln>
          <a:solidFill>
            <a:schemeClr val="lt1">
              <a:hueOff val="0"/>
              <a:satOff val="0"/>
              <a:lumOff val="0"/>
            </a:schemeClr>
          </a:solidFill>
        </a:ln>
      </dgm:spPr>
      <dgm:t>
        <a:bodyPr/>
        <a:lstStyle/>
        <a:p>
          <a:r>
            <a:rPr lang="en-US" dirty="0" smtClean="0"/>
            <a:t>Sign up first</a:t>
          </a:r>
          <a:endParaRPr lang="en-US" dirty="0"/>
        </a:p>
      </dgm:t>
    </dgm:pt>
    <dgm:pt modelId="{938F6A09-C23E-4E8D-B5A6-544A7983D840}" type="parTrans" cxnId="{B1BEF382-7FCD-4B60-AFFD-FA0649ED6068}">
      <dgm:prSet/>
      <dgm:spPr/>
      <dgm:t>
        <a:bodyPr/>
        <a:lstStyle/>
        <a:p>
          <a:endParaRPr lang="en-US"/>
        </a:p>
      </dgm:t>
    </dgm:pt>
    <dgm:pt modelId="{CF561058-643F-4216-8138-2F19EBA2F795}" type="sibTrans" cxnId="{B1BEF382-7FCD-4B60-AFFD-FA0649ED6068}">
      <dgm:prSet/>
      <dgm:spPr/>
      <dgm:t>
        <a:bodyPr/>
        <a:lstStyle/>
        <a:p>
          <a:endParaRPr lang="en-US"/>
        </a:p>
      </dgm:t>
    </dgm:pt>
    <dgm:pt modelId="{31649DFC-A161-4B3B-AE13-0FB3E0BD5879}" type="pres">
      <dgm:prSet presAssocID="{813B8385-6D6E-4ADB-861D-CADAF4E78D7A}" presName="Name0" presStyleCnt="0">
        <dgm:presLayoutVars>
          <dgm:dir/>
          <dgm:resizeHandles val="exact"/>
        </dgm:presLayoutVars>
      </dgm:prSet>
      <dgm:spPr/>
    </dgm:pt>
    <dgm:pt modelId="{F0F76964-0121-487F-A05B-67BCE219ED07}" type="pres">
      <dgm:prSet presAssocID="{6197440D-BDA7-473D-B78B-32DECC57324A}" presName="node" presStyleLbl="node1" presStyleIdx="0" presStyleCnt="3">
        <dgm:presLayoutVars>
          <dgm:bulletEnabled val="1"/>
        </dgm:presLayoutVars>
      </dgm:prSet>
      <dgm:spPr/>
      <dgm:t>
        <a:bodyPr/>
        <a:lstStyle/>
        <a:p>
          <a:endParaRPr lang="en-US"/>
        </a:p>
      </dgm:t>
    </dgm:pt>
    <dgm:pt modelId="{5E7D1931-1F94-4E2C-B357-149B2CF3D1BC}" type="pres">
      <dgm:prSet presAssocID="{952E6DE7-DD6F-4304-B729-2D687BED4E4D}" presName="sibTrans" presStyleLbl="sibTrans2D1" presStyleIdx="0" presStyleCnt="2"/>
      <dgm:spPr/>
    </dgm:pt>
    <dgm:pt modelId="{F2DBF010-7202-4549-B901-8FFF86597EC3}" type="pres">
      <dgm:prSet presAssocID="{952E6DE7-DD6F-4304-B729-2D687BED4E4D}" presName="connectorText" presStyleLbl="sibTrans2D1" presStyleIdx="0" presStyleCnt="2"/>
      <dgm:spPr/>
    </dgm:pt>
    <dgm:pt modelId="{0FF0E559-5EB7-4AA2-AEA7-0EDBD24D8FDE}" type="pres">
      <dgm:prSet presAssocID="{881051EB-956A-4B55-B80F-BA564B2E4077}" presName="node" presStyleLbl="node1" presStyleIdx="1" presStyleCnt="3">
        <dgm:presLayoutVars>
          <dgm:bulletEnabled val="1"/>
        </dgm:presLayoutVars>
      </dgm:prSet>
      <dgm:spPr/>
      <dgm:t>
        <a:bodyPr/>
        <a:lstStyle/>
        <a:p>
          <a:endParaRPr lang="en-US"/>
        </a:p>
      </dgm:t>
    </dgm:pt>
    <dgm:pt modelId="{CF83520A-F31B-4536-8539-B56B4B4763D8}" type="pres">
      <dgm:prSet presAssocID="{57F671DF-5D76-4EF7-B39E-AA948605791A}" presName="sibTrans" presStyleLbl="sibTrans2D1" presStyleIdx="1" presStyleCnt="2"/>
      <dgm:spPr/>
    </dgm:pt>
    <dgm:pt modelId="{DA640407-81B8-4A17-98D4-D864933E98F0}" type="pres">
      <dgm:prSet presAssocID="{57F671DF-5D76-4EF7-B39E-AA948605791A}" presName="connectorText" presStyleLbl="sibTrans2D1" presStyleIdx="1" presStyleCnt="2"/>
      <dgm:spPr/>
    </dgm:pt>
    <dgm:pt modelId="{CC412246-39F3-4475-90C9-EBD6697B3809}" type="pres">
      <dgm:prSet presAssocID="{6E437380-FFDA-4BA0-AB7D-5F8229D0B337}" presName="node" presStyleLbl="node1" presStyleIdx="2" presStyleCnt="3">
        <dgm:presLayoutVars>
          <dgm:bulletEnabled val="1"/>
        </dgm:presLayoutVars>
      </dgm:prSet>
      <dgm:spPr/>
      <dgm:t>
        <a:bodyPr/>
        <a:lstStyle/>
        <a:p>
          <a:endParaRPr lang="en-US"/>
        </a:p>
      </dgm:t>
    </dgm:pt>
  </dgm:ptLst>
  <dgm:cxnLst>
    <dgm:cxn modelId="{54180305-B1F2-432D-BCB4-14F473E56A8B}" type="presOf" srcId="{6197440D-BDA7-473D-B78B-32DECC57324A}" destId="{F0F76964-0121-487F-A05B-67BCE219ED07}" srcOrd="0" destOrd="0" presId="urn:microsoft.com/office/officeart/2005/8/layout/process1"/>
    <dgm:cxn modelId="{B1BEF382-7FCD-4B60-AFFD-FA0649ED6068}" srcId="{813B8385-6D6E-4ADB-861D-CADAF4E78D7A}" destId="{6E437380-FFDA-4BA0-AB7D-5F8229D0B337}" srcOrd="2" destOrd="0" parTransId="{938F6A09-C23E-4E8D-B5A6-544A7983D840}" sibTransId="{CF561058-643F-4216-8138-2F19EBA2F795}"/>
    <dgm:cxn modelId="{A6019BAA-5FB0-44CB-8396-41BA0D48BE3C}" type="presOf" srcId="{6E437380-FFDA-4BA0-AB7D-5F8229D0B337}" destId="{CC412246-39F3-4475-90C9-EBD6697B3809}" srcOrd="0" destOrd="0" presId="urn:microsoft.com/office/officeart/2005/8/layout/process1"/>
    <dgm:cxn modelId="{9E0B4E2C-E70E-4B4A-8BAE-21A7E8AA0254}" type="presOf" srcId="{952E6DE7-DD6F-4304-B729-2D687BED4E4D}" destId="{5E7D1931-1F94-4E2C-B357-149B2CF3D1BC}" srcOrd="0" destOrd="0" presId="urn:microsoft.com/office/officeart/2005/8/layout/process1"/>
    <dgm:cxn modelId="{9083D4AA-5C2E-49C8-B618-3E1052568B13}" type="presOf" srcId="{813B8385-6D6E-4ADB-861D-CADAF4E78D7A}" destId="{31649DFC-A161-4B3B-AE13-0FB3E0BD5879}" srcOrd="0" destOrd="0" presId="urn:microsoft.com/office/officeart/2005/8/layout/process1"/>
    <dgm:cxn modelId="{99F74A37-0C71-4C7F-94F9-554B96E78DF2}" type="presOf" srcId="{952E6DE7-DD6F-4304-B729-2D687BED4E4D}" destId="{F2DBF010-7202-4549-B901-8FFF86597EC3}" srcOrd="1" destOrd="0" presId="urn:microsoft.com/office/officeart/2005/8/layout/process1"/>
    <dgm:cxn modelId="{45E64BC2-2DE7-420B-BC0E-126B2FF13D77}" type="presOf" srcId="{57F671DF-5D76-4EF7-B39E-AA948605791A}" destId="{CF83520A-F31B-4536-8539-B56B4B4763D8}" srcOrd="0" destOrd="0" presId="urn:microsoft.com/office/officeart/2005/8/layout/process1"/>
    <dgm:cxn modelId="{8E3D2033-65BC-4E4A-AC25-DE99D0D50FF4}" type="presOf" srcId="{57F671DF-5D76-4EF7-B39E-AA948605791A}" destId="{DA640407-81B8-4A17-98D4-D864933E98F0}" srcOrd="1" destOrd="0" presId="urn:microsoft.com/office/officeart/2005/8/layout/process1"/>
    <dgm:cxn modelId="{9791B415-CCD8-4F8D-85A7-22B7B8538B13}" type="presOf" srcId="{881051EB-956A-4B55-B80F-BA564B2E4077}" destId="{0FF0E559-5EB7-4AA2-AEA7-0EDBD24D8FDE}" srcOrd="0" destOrd="0" presId="urn:microsoft.com/office/officeart/2005/8/layout/process1"/>
    <dgm:cxn modelId="{13BC9AF0-EFBF-48F1-A2F1-455934BC3B87}" srcId="{813B8385-6D6E-4ADB-861D-CADAF4E78D7A}" destId="{881051EB-956A-4B55-B80F-BA564B2E4077}" srcOrd="1" destOrd="0" parTransId="{023B650C-B59C-4162-BAFD-9AE2C7CB2C52}" sibTransId="{57F671DF-5D76-4EF7-B39E-AA948605791A}"/>
    <dgm:cxn modelId="{AFB867D6-B028-4C74-9C27-E833EA34902C}" srcId="{813B8385-6D6E-4ADB-861D-CADAF4E78D7A}" destId="{6197440D-BDA7-473D-B78B-32DECC57324A}" srcOrd="0" destOrd="0" parTransId="{A22D9F3E-996B-4181-87D4-FB4C0D6A0AEA}" sibTransId="{952E6DE7-DD6F-4304-B729-2D687BED4E4D}"/>
    <dgm:cxn modelId="{A528EA14-DAA3-44B9-A69D-FC3910381FED}" type="presParOf" srcId="{31649DFC-A161-4B3B-AE13-0FB3E0BD5879}" destId="{F0F76964-0121-487F-A05B-67BCE219ED07}" srcOrd="0" destOrd="0" presId="urn:microsoft.com/office/officeart/2005/8/layout/process1"/>
    <dgm:cxn modelId="{91275A6A-78F8-4E89-8F4F-815ACBDFC68D}" type="presParOf" srcId="{31649DFC-A161-4B3B-AE13-0FB3E0BD5879}" destId="{5E7D1931-1F94-4E2C-B357-149B2CF3D1BC}" srcOrd="1" destOrd="0" presId="urn:microsoft.com/office/officeart/2005/8/layout/process1"/>
    <dgm:cxn modelId="{27B4357F-06EB-40BF-BF14-0DD369F2CFF6}" type="presParOf" srcId="{5E7D1931-1F94-4E2C-B357-149B2CF3D1BC}" destId="{F2DBF010-7202-4549-B901-8FFF86597EC3}" srcOrd="0" destOrd="0" presId="urn:microsoft.com/office/officeart/2005/8/layout/process1"/>
    <dgm:cxn modelId="{16E8A611-79EB-46CB-939B-D976137AEE1F}" type="presParOf" srcId="{31649DFC-A161-4B3B-AE13-0FB3E0BD5879}" destId="{0FF0E559-5EB7-4AA2-AEA7-0EDBD24D8FDE}" srcOrd="2" destOrd="0" presId="urn:microsoft.com/office/officeart/2005/8/layout/process1"/>
    <dgm:cxn modelId="{FF7AE1A3-0004-4BD2-8B0F-964FFCEADA45}" type="presParOf" srcId="{31649DFC-A161-4B3B-AE13-0FB3E0BD5879}" destId="{CF83520A-F31B-4536-8539-B56B4B4763D8}" srcOrd="3" destOrd="0" presId="urn:microsoft.com/office/officeart/2005/8/layout/process1"/>
    <dgm:cxn modelId="{B9EBEE71-0A9B-478A-8B42-9C69E277D784}" type="presParOf" srcId="{CF83520A-F31B-4536-8539-B56B4B4763D8}" destId="{DA640407-81B8-4A17-98D4-D864933E98F0}" srcOrd="0" destOrd="0" presId="urn:microsoft.com/office/officeart/2005/8/layout/process1"/>
    <dgm:cxn modelId="{56476A14-C006-44FC-B1D7-E1AC2BCE5B18}" type="presParOf" srcId="{31649DFC-A161-4B3B-AE13-0FB3E0BD5879}" destId="{CC412246-39F3-4475-90C9-EBD6697B3809}"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7CE9D6C-711A-4149-9E62-BDFB9C642EA7}"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2ACEF770-F294-4A19-BAF6-0F632E9C89AD}">
      <dgm:prSet phldrT="[Text]" custT="1"/>
      <dgm:spPr>
        <a:solidFill>
          <a:srgbClr val="FF8A73">
            <a:alpha val="57000"/>
          </a:srgbClr>
        </a:solidFill>
      </dgm:spPr>
      <dgm:t>
        <a:bodyPr/>
        <a:lstStyle/>
        <a:p>
          <a:r>
            <a:rPr lang="en-US" sz="2400" dirty="0" smtClean="0">
              <a:latin typeface="Raleway" panose="020B0003030101060003" pitchFamily="34" charset="0"/>
            </a:rPr>
            <a:t>Owner</a:t>
          </a:r>
          <a:endParaRPr lang="en-US" sz="2900" dirty="0">
            <a:latin typeface="Raleway" panose="020B0003030101060003" pitchFamily="34" charset="0"/>
          </a:endParaRPr>
        </a:p>
      </dgm:t>
    </dgm:pt>
    <dgm:pt modelId="{B0A2C84B-6B70-4149-8FF6-04A98FF107EA}" type="parTrans" cxnId="{8B18F78B-9CDE-4B8D-93C9-8ABA8F72E726}">
      <dgm:prSet/>
      <dgm:spPr/>
      <dgm:t>
        <a:bodyPr/>
        <a:lstStyle/>
        <a:p>
          <a:endParaRPr lang="en-US"/>
        </a:p>
      </dgm:t>
    </dgm:pt>
    <dgm:pt modelId="{94BF8290-2960-493D-B5F3-83ED7F220A4B}" type="sibTrans" cxnId="{8B18F78B-9CDE-4B8D-93C9-8ABA8F72E726}">
      <dgm:prSet/>
      <dgm:spPr/>
      <dgm:t>
        <a:bodyPr/>
        <a:lstStyle/>
        <a:p>
          <a:endParaRPr lang="en-US"/>
        </a:p>
      </dgm:t>
    </dgm:pt>
    <dgm:pt modelId="{79FDD569-A596-4655-B3DB-0A28ECC6723B}">
      <dgm:prSet phldrT="[Text]" custT="1"/>
      <dgm:spPr>
        <a:solidFill>
          <a:srgbClr val="A5B0FE">
            <a:alpha val="63000"/>
          </a:srgbClr>
        </a:solidFill>
      </dgm:spPr>
      <dgm:t>
        <a:bodyPr/>
        <a:lstStyle/>
        <a:p>
          <a:r>
            <a:rPr lang="en-US" sz="1800" dirty="0" smtClean="0">
              <a:latin typeface="Raleway" panose="020B0003030101060003" pitchFamily="34" charset="0"/>
            </a:rPr>
            <a:t>Register one or more organizations.</a:t>
          </a:r>
          <a:endParaRPr lang="en-US" sz="1800" dirty="0">
            <a:latin typeface="Raleway" panose="020B0003030101060003" pitchFamily="34" charset="0"/>
          </a:endParaRPr>
        </a:p>
      </dgm:t>
    </dgm:pt>
    <dgm:pt modelId="{03447BA6-8B4D-44D4-8C99-52C1E19F52F9}" type="parTrans" cxnId="{31857232-6474-41DB-AF68-BE20E407240A}">
      <dgm:prSet/>
      <dgm:spPr/>
      <dgm:t>
        <a:bodyPr/>
        <a:lstStyle/>
        <a:p>
          <a:endParaRPr lang="en-US"/>
        </a:p>
      </dgm:t>
    </dgm:pt>
    <dgm:pt modelId="{2F91300D-74EF-4C5D-B6E1-F5F9CDF35F41}" type="sibTrans" cxnId="{31857232-6474-41DB-AF68-BE20E407240A}">
      <dgm:prSet/>
      <dgm:spPr/>
      <dgm:t>
        <a:bodyPr/>
        <a:lstStyle/>
        <a:p>
          <a:endParaRPr lang="en-US"/>
        </a:p>
      </dgm:t>
    </dgm:pt>
    <dgm:pt modelId="{37E51209-B8D4-4040-8C6E-D10C3C7DD2AE}">
      <dgm:prSet phldrT="[Text]" custT="1"/>
      <dgm:spPr>
        <a:solidFill>
          <a:srgbClr val="A5B0FE">
            <a:alpha val="63000"/>
          </a:srgbClr>
        </a:solidFill>
      </dgm:spPr>
      <dgm:t>
        <a:bodyPr/>
        <a:lstStyle/>
        <a:p>
          <a:r>
            <a:rPr lang="en-US" sz="1800" dirty="0" smtClean="0">
              <a:latin typeface="Raleway" panose="020B0003030101060003" pitchFamily="34" charset="0"/>
            </a:rPr>
            <a:t>Assign roles.</a:t>
          </a:r>
          <a:endParaRPr lang="en-US" sz="1800" dirty="0">
            <a:latin typeface="Raleway" panose="020B0003030101060003" pitchFamily="34" charset="0"/>
          </a:endParaRPr>
        </a:p>
      </dgm:t>
    </dgm:pt>
    <dgm:pt modelId="{3203601F-5270-421C-B872-E9203BFABC97}" type="parTrans" cxnId="{2AD337BA-7753-429D-A1A5-291CD4D5BA31}">
      <dgm:prSet/>
      <dgm:spPr/>
      <dgm:t>
        <a:bodyPr/>
        <a:lstStyle/>
        <a:p>
          <a:endParaRPr lang="en-US"/>
        </a:p>
      </dgm:t>
    </dgm:pt>
    <dgm:pt modelId="{6FA99458-AD84-4A8D-BE9D-F05E3429E07F}" type="sibTrans" cxnId="{2AD337BA-7753-429D-A1A5-291CD4D5BA31}">
      <dgm:prSet/>
      <dgm:spPr/>
      <dgm:t>
        <a:bodyPr/>
        <a:lstStyle/>
        <a:p>
          <a:endParaRPr lang="en-US"/>
        </a:p>
      </dgm:t>
    </dgm:pt>
    <dgm:pt modelId="{593544A5-F942-4771-91C7-528B6C529F53}">
      <dgm:prSet phldrT="[Text]" custT="1"/>
      <dgm:spPr>
        <a:solidFill>
          <a:srgbClr val="FF8A73">
            <a:alpha val="57000"/>
          </a:srgbClr>
        </a:solidFill>
      </dgm:spPr>
      <dgm:t>
        <a:bodyPr/>
        <a:lstStyle/>
        <a:p>
          <a:r>
            <a:rPr lang="en-US" sz="2400" dirty="0" smtClean="0">
              <a:latin typeface="Raleway" panose="020B0003030101060003" pitchFamily="34" charset="0"/>
            </a:rPr>
            <a:t>Examiner</a:t>
          </a:r>
          <a:endParaRPr lang="en-US" sz="2700" dirty="0">
            <a:latin typeface="Raleway" panose="020B0003030101060003" pitchFamily="34" charset="0"/>
          </a:endParaRPr>
        </a:p>
      </dgm:t>
    </dgm:pt>
    <dgm:pt modelId="{300B1946-B099-49B6-BB3E-25EC97F3D8C0}" type="parTrans" cxnId="{9BD14D5A-0677-41EC-8737-7FCAF79E7248}">
      <dgm:prSet/>
      <dgm:spPr/>
      <dgm:t>
        <a:bodyPr/>
        <a:lstStyle/>
        <a:p>
          <a:endParaRPr lang="en-US"/>
        </a:p>
      </dgm:t>
    </dgm:pt>
    <dgm:pt modelId="{79304342-269D-4A8A-B10D-0E7B6B5492A7}" type="sibTrans" cxnId="{9BD14D5A-0677-41EC-8737-7FCAF79E7248}">
      <dgm:prSet/>
      <dgm:spPr/>
      <dgm:t>
        <a:bodyPr/>
        <a:lstStyle/>
        <a:p>
          <a:endParaRPr lang="en-US"/>
        </a:p>
      </dgm:t>
    </dgm:pt>
    <dgm:pt modelId="{09544A3E-FEBF-41CD-8524-B8CA684C49EC}">
      <dgm:prSet phldrT="[Text]" custT="1"/>
      <dgm:spPr>
        <a:solidFill>
          <a:srgbClr val="A5B0FE">
            <a:alpha val="63000"/>
          </a:srgbClr>
        </a:solidFill>
      </dgm:spPr>
      <dgm:t>
        <a:bodyPr/>
        <a:lstStyle/>
        <a:p>
          <a:r>
            <a:rPr lang="en-US" sz="1800" dirty="0" smtClean="0">
              <a:latin typeface="Raleway" panose="020B0003030101060003" pitchFamily="34" charset="0"/>
            </a:rPr>
            <a:t>Add exams.</a:t>
          </a:r>
          <a:endParaRPr lang="en-US" sz="1800" dirty="0">
            <a:latin typeface="Raleway" panose="020B0003030101060003" pitchFamily="34" charset="0"/>
          </a:endParaRPr>
        </a:p>
      </dgm:t>
    </dgm:pt>
    <dgm:pt modelId="{0DCCDA19-4769-4434-9BE2-6E453E2DB5B3}" type="parTrans" cxnId="{4A5145E4-D3B1-47E6-99DF-006E81B458DE}">
      <dgm:prSet/>
      <dgm:spPr/>
      <dgm:t>
        <a:bodyPr/>
        <a:lstStyle/>
        <a:p>
          <a:endParaRPr lang="en-US"/>
        </a:p>
      </dgm:t>
    </dgm:pt>
    <dgm:pt modelId="{423F3680-AED7-47C4-BC2A-4D1ECBBE7FA5}" type="sibTrans" cxnId="{4A5145E4-D3B1-47E6-99DF-006E81B458DE}">
      <dgm:prSet/>
      <dgm:spPr/>
      <dgm:t>
        <a:bodyPr/>
        <a:lstStyle/>
        <a:p>
          <a:endParaRPr lang="en-US"/>
        </a:p>
      </dgm:t>
    </dgm:pt>
    <dgm:pt modelId="{71EFDC98-E1CD-4093-BCBA-A5FE672EFF71}">
      <dgm:prSet phldrT="[Text]"/>
      <dgm:spPr>
        <a:solidFill>
          <a:srgbClr val="FF8A73">
            <a:alpha val="57000"/>
          </a:srgbClr>
        </a:solidFill>
      </dgm:spPr>
      <dgm:t>
        <a:bodyPr/>
        <a:lstStyle/>
        <a:p>
          <a:r>
            <a:rPr lang="en-US" dirty="0" smtClean="0">
              <a:latin typeface="Raleway" panose="020B0003030101060003" pitchFamily="34" charset="0"/>
            </a:rPr>
            <a:t>Examinee</a:t>
          </a:r>
          <a:endParaRPr lang="en-US" dirty="0">
            <a:latin typeface="Raleway" panose="020B0003030101060003" pitchFamily="34" charset="0"/>
          </a:endParaRPr>
        </a:p>
      </dgm:t>
    </dgm:pt>
    <dgm:pt modelId="{F48E7ECA-BEA5-443C-BB98-DE1338A4D290}" type="parTrans" cxnId="{CA863E8E-7B90-4330-B487-331E6B929A2E}">
      <dgm:prSet/>
      <dgm:spPr/>
      <dgm:t>
        <a:bodyPr/>
        <a:lstStyle/>
        <a:p>
          <a:endParaRPr lang="en-US"/>
        </a:p>
      </dgm:t>
    </dgm:pt>
    <dgm:pt modelId="{3478EC7F-BF88-44C5-AA16-F0FA66C74DAE}" type="sibTrans" cxnId="{CA863E8E-7B90-4330-B487-331E6B929A2E}">
      <dgm:prSet/>
      <dgm:spPr/>
      <dgm:t>
        <a:bodyPr/>
        <a:lstStyle/>
        <a:p>
          <a:endParaRPr lang="en-US"/>
        </a:p>
      </dgm:t>
    </dgm:pt>
    <dgm:pt modelId="{A48B0EEA-DC04-4FB5-8C97-63E0C241777C}">
      <dgm:prSet phldrT="[Text]" custT="1"/>
      <dgm:spPr>
        <a:solidFill>
          <a:srgbClr val="A5B0FE">
            <a:alpha val="63000"/>
          </a:srgbClr>
        </a:solidFill>
      </dgm:spPr>
      <dgm:t>
        <a:bodyPr/>
        <a:lstStyle/>
        <a:p>
          <a:r>
            <a:rPr lang="en-US" sz="1800" dirty="0" smtClean="0">
              <a:latin typeface="Raleway" panose="020B0003030101060003" pitchFamily="34" charset="0"/>
            </a:rPr>
            <a:t>Take exams.</a:t>
          </a:r>
          <a:endParaRPr lang="en-US" sz="1800" dirty="0">
            <a:latin typeface="Raleway" panose="020B0003030101060003" pitchFamily="34" charset="0"/>
          </a:endParaRPr>
        </a:p>
      </dgm:t>
    </dgm:pt>
    <dgm:pt modelId="{6FDCD485-8CA5-47CA-B220-CA07A733FF0A}" type="parTrans" cxnId="{0D984499-1FAE-4B04-BD9B-1333F366D6B7}">
      <dgm:prSet/>
      <dgm:spPr/>
      <dgm:t>
        <a:bodyPr/>
        <a:lstStyle/>
        <a:p>
          <a:endParaRPr lang="en-US"/>
        </a:p>
      </dgm:t>
    </dgm:pt>
    <dgm:pt modelId="{1A4FA774-4AD0-42D0-9D97-BED971C70840}" type="sibTrans" cxnId="{0D984499-1FAE-4B04-BD9B-1333F366D6B7}">
      <dgm:prSet/>
      <dgm:spPr/>
      <dgm:t>
        <a:bodyPr/>
        <a:lstStyle/>
        <a:p>
          <a:endParaRPr lang="en-US"/>
        </a:p>
      </dgm:t>
    </dgm:pt>
    <dgm:pt modelId="{4CE7E6B4-DEEA-49A6-A7E8-1079CB2DAFA1}">
      <dgm:prSet phldrT="[Text]" custT="1"/>
      <dgm:spPr>
        <a:solidFill>
          <a:srgbClr val="A5B0FE">
            <a:alpha val="63000"/>
          </a:srgbClr>
        </a:solidFill>
      </dgm:spPr>
      <dgm:t>
        <a:bodyPr/>
        <a:lstStyle/>
        <a:p>
          <a:r>
            <a:rPr lang="en-US" sz="1800" dirty="0" smtClean="0">
              <a:latin typeface="Raleway" panose="020B0003030101060003" pitchFamily="34" charset="0"/>
            </a:rPr>
            <a:t>Edit his profile</a:t>
          </a:r>
          <a:r>
            <a:rPr lang="en-US" sz="2000" dirty="0" smtClean="0">
              <a:latin typeface="Raleway" panose="020B0003030101060003" pitchFamily="34" charset="0"/>
            </a:rPr>
            <a:t>.</a:t>
          </a:r>
          <a:endParaRPr lang="en-US" sz="2000" dirty="0">
            <a:latin typeface="Raleway" panose="020B0003030101060003" pitchFamily="34" charset="0"/>
          </a:endParaRPr>
        </a:p>
      </dgm:t>
    </dgm:pt>
    <dgm:pt modelId="{14A52C13-6439-4533-8478-BE85B7503E90}" type="parTrans" cxnId="{BBB11119-0E9C-488D-BD23-85F9161F22B6}">
      <dgm:prSet/>
      <dgm:spPr/>
      <dgm:t>
        <a:bodyPr/>
        <a:lstStyle/>
        <a:p>
          <a:endParaRPr lang="en-US"/>
        </a:p>
      </dgm:t>
    </dgm:pt>
    <dgm:pt modelId="{9C9A9A24-9E32-4691-A253-E3F845A0BA18}" type="sibTrans" cxnId="{BBB11119-0E9C-488D-BD23-85F9161F22B6}">
      <dgm:prSet/>
      <dgm:spPr/>
      <dgm:t>
        <a:bodyPr/>
        <a:lstStyle/>
        <a:p>
          <a:endParaRPr lang="en-US"/>
        </a:p>
      </dgm:t>
    </dgm:pt>
    <dgm:pt modelId="{4092107F-8D5D-40AA-BC76-493B94866C52}">
      <dgm:prSet custT="1"/>
      <dgm:spPr>
        <a:solidFill>
          <a:srgbClr val="FF8A73">
            <a:alpha val="57000"/>
          </a:srgbClr>
        </a:solidFill>
      </dgm:spPr>
      <dgm:t>
        <a:bodyPr/>
        <a:lstStyle/>
        <a:p>
          <a:r>
            <a:rPr lang="en-US" sz="2400" dirty="0" smtClean="0">
              <a:latin typeface="Raleway" panose="020B0003030101060003" pitchFamily="34" charset="0"/>
            </a:rPr>
            <a:t>Admin</a:t>
          </a:r>
          <a:endParaRPr lang="en-US" sz="2400" dirty="0">
            <a:latin typeface="Raleway" panose="020B0003030101060003" pitchFamily="34" charset="0"/>
          </a:endParaRPr>
        </a:p>
      </dgm:t>
    </dgm:pt>
    <dgm:pt modelId="{6DB41A3B-2019-4EE7-BF09-D6D03DD9078A}" type="parTrans" cxnId="{99639DF1-CBAC-481F-8288-42F83E26952A}">
      <dgm:prSet/>
      <dgm:spPr/>
      <dgm:t>
        <a:bodyPr/>
        <a:lstStyle/>
        <a:p>
          <a:endParaRPr lang="en-US"/>
        </a:p>
      </dgm:t>
    </dgm:pt>
    <dgm:pt modelId="{0E8F8728-E6D1-4B71-8765-F0A43C2D8C66}" type="sibTrans" cxnId="{99639DF1-CBAC-481F-8288-42F83E26952A}">
      <dgm:prSet/>
      <dgm:spPr/>
      <dgm:t>
        <a:bodyPr/>
        <a:lstStyle/>
        <a:p>
          <a:endParaRPr lang="en-US"/>
        </a:p>
      </dgm:t>
    </dgm:pt>
    <dgm:pt modelId="{9BF12305-D8E9-495E-9055-0D082EA0211D}">
      <dgm:prSet custT="1"/>
      <dgm:spPr>
        <a:solidFill>
          <a:srgbClr val="A5B0FE">
            <a:alpha val="63000"/>
          </a:srgbClr>
        </a:solidFill>
      </dgm:spPr>
      <dgm:t>
        <a:bodyPr/>
        <a:lstStyle/>
        <a:p>
          <a:r>
            <a:rPr lang="en-US" sz="1800" dirty="0" smtClean="0">
              <a:latin typeface="Raleway" panose="020B0003030101060003" pitchFamily="34" charset="0"/>
            </a:rPr>
            <a:t>Assign roles except for owner</a:t>
          </a:r>
          <a:endParaRPr lang="en-US" sz="1800" dirty="0">
            <a:latin typeface="Raleway" panose="020B0003030101060003" pitchFamily="34" charset="0"/>
          </a:endParaRPr>
        </a:p>
      </dgm:t>
    </dgm:pt>
    <dgm:pt modelId="{69813B06-D669-4A7A-AB08-31C11CFA60D5}" type="parTrans" cxnId="{295B3B8F-B934-4D7D-95CB-F27EB833D037}">
      <dgm:prSet/>
      <dgm:spPr/>
      <dgm:t>
        <a:bodyPr/>
        <a:lstStyle/>
        <a:p>
          <a:endParaRPr lang="en-US"/>
        </a:p>
      </dgm:t>
    </dgm:pt>
    <dgm:pt modelId="{15C1E314-4CD6-422D-B664-D31BD0D6BBD4}" type="sibTrans" cxnId="{295B3B8F-B934-4D7D-95CB-F27EB833D037}">
      <dgm:prSet/>
      <dgm:spPr/>
      <dgm:t>
        <a:bodyPr/>
        <a:lstStyle/>
        <a:p>
          <a:endParaRPr lang="en-US"/>
        </a:p>
      </dgm:t>
    </dgm:pt>
    <dgm:pt modelId="{282AEFC4-3744-4AC2-AF7A-2469C3BFA30B}">
      <dgm:prSet custT="1"/>
      <dgm:spPr>
        <a:solidFill>
          <a:srgbClr val="A5B0FE">
            <a:alpha val="63000"/>
          </a:srgbClr>
        </a:solidFill>
      </dgm:spPr>
      <dgm:t>
        <a:bodyPr/>
        <a:lstStyle/>
        <a:p>
          <a:r>
            <a:rPr lang="en-US" sz="1800" dirty="0" smtClean="0">
              <a:latin typeface="Raleway" panose="020B0003030101060003" pitchFamily="34" charset="0"/>
            </a:rPr>
            <a:t>Edit organization details.</a:t>
          </a:r>
          <a:endParaRPr lang="en-US" sz="1800" dirty="0">
            <a:latin typeface="Raleway" panose="020B0003030101060003" pitchFamily="34" charset="0"/>
          </a:endParaRPr>
        </a:p>
      </dgm:t>
    </dgm:pt>
    <dgm:pt modelId="{45212FEA-BEE5-4827-B36D-7E51F1E7F1B2}" type="parTrans" cxnId="{B5B3D479-8EE9-4FFA-BA5C-E2D01011FB00}">
      <dgm:prSet/>
      <dgm:spPr/>
      <dgm:t>
        <a:bodyPr/>
        <a:lstStyle/>
        <a:p>
          <a:endParaRPr lang="en-US"/>
        </a:p>
      </dgm:t>
    </dgm:pt>
    <dgm:pt modelId="{6B65B476-298F-4D3D-A4B5-B9017B5D6CCA}" type="sibTrans" cxnId="{B5B3D479-8EE9-4FFA-BA5C-E2D01011FB00}">
      <dgm:prSet/>
      <dgm:spPr/>
      <dgm:t>
        <a:bodyPr/>
        <a:lstStyle/>
        <a:p>
          <a:endParaRPr lang="en-US"/>
        </a:p>
      </dgm:t>
    </dgm:pt>
    <dgm:pt modelId="{9CE57E19-2424-4CC0-9528-70476B43BBF6}">
      <dgm:prSet phldrT="[Text]" custT="1"/>
      <dgm:spPr>
        <a:solidFill>
          <a:srgbClr val="A5B0FE">
            <a:alpha val="63000"/>
          </a:srgbClr>
        </a:solidFill>
      </dgm:spPr>
      <dgm:t>
        <a:bodyPr/>
        <a:lstStyle/>
        <a:p>
          <a:r>
            <a:rPr lang="en-US" sz="1800" dirty="0" smtClean="0">
              <a:latin typeface="Raleway" panose="020B0003030101060003" pitchFamily="34" charset="0"/>
            </a:rPr>
            <a:t>Add questions to the pool</a:t>
          </a:r>
          <a:r>
            <a:rPr lang="en-US" sz="2000" dirty="0" smtClean="0"/>
            <a:t>.</a:t>
          </a:r>
          <a:endParaRPr lang="en-US" sz="2000" dirty="0"/>
        </a:p>
      </dgm:t>
    </dgm:pt>
    <dgm:pt modelId="{FC4B9D8F-FAEC-4C40-BEC6-B43E0D1C98F6}" type="parTrans" cxnId="{5E865DDC-868A-4D16-A89E-63EDF9B901EA}">
      <dgm:prSet/>
      <dgm:spPr/>
      <dgm:t>
        <a:bodyPr/>
        <a:lstStyle/>
        <a:p>
          <a:endParaRPr lang="en-US"/>
        </a:p>
      </dgm:t>
    </dgm:pt>
    <dgm:pt modelId="{79EBF376-4FDD-487C-BDA8-3447D099FCBF}" type="sibTrans" cxnId="{5E865DDC-868A-4D16-A89E-63EDF9B901EA}">
      <dgm:prSet/>
      <dgm:spPr/>
      <dgm:t>
        <a:bodyPr/>
        <a:lstStyle/>
        <a:p>
          <a:endParaRPr lang="en-US"/>
        </a:p>
      </dgm:t>
    </dgm:pt>
    <dgm:pt modelId="{3AC104C0-EC5A-4F01-8FB3-98756FB97EC3}" type="pres">
      <dgm:prSet presAssocID="{27CE9D6C-711A-4149-9E62-BDFB9C642EA7}" presName="Name0" presStyleCnt="0">
        <dgm:presLayoutVars>
          <dgm:dir/>
          <dgm:animLvl val="lvl"/>
          <dgm:resizeHandles val="exact"/>
        </dgm:presLayoutVars>
      </dgm:prSet>
      <dgm:spPr/>
    </dgm:pt>
    <dgm:pt modelId="{166AF81F-83BC-4816-B966-272BB2205377}" type="pres">
      <dgm:prSet presAssocID="{2ACEF770-F294-4A19-BAF6-0F632E9C89AD}" presName="linNode" presStyleCnt="0"/>
      <dgm:spPr/>
    </dgm:pt>
    <dgm:pt modelId="{871F0604-E1FC-4326-A77D-24233708B9E3}" type="pres">
      <dgm:prSet presAssocID="{2ACEF770-F294-4A19-BAF6-0F632E9C89AD}" presName="parentText" presStyleLbl="node1" presStyleIdx="0" presStyleCnt="4" custScaleX="62464">
        <dgm:presLayoutVars>
          <dgm:chMax val="1"/>
          <dgm:bulletEnabled val="1"/>
        </dgm:presLayoutVars>
      </dgm:prSet>
      <dgm:spPr/>
    </dgm:pt>
    <dgm:pt modelId="{A1590CB0-A79D-49E8-B862-4777BCF03BEF}" type="pres">
      <dgm:prSet presAssocID="{2ACEF770-F294-4A19-BAF6-0F632E9C89AD}" presName="descendantText" presStyleLbl="alignAccFollowNode1" presStyleIdx="0" presStyleCnt="4" custLinFactNeighborX="430">
        <dgm:presLayoutVars>
          <dgm:bulletEnabled val="1"/>
        </dgm:presLayoutVars>
      </dgm:prSet>
      <dgm:spPr/>
      <dgm:t>
        <a:bodyPr/>
        <a:lstStyle/>
        <a:p>
          <a:endParaRPr lang="en-US"/>
        </a:p>
      </dgm:t>
    </dgm:pt>
    <dgm:pt modelId="{FDD4E24E-84EA-4DDA-844B-E89F92A05EE8}" type="pres">
      <dgm:prSet presAssocID="{94BF8290-2960-493D-B5F3-83ED7F220A4B}" presName="sp" presStyleCnt="0"/>
      <dgm:spPr/>
    </dgm:pt>
    <dgm:pt modelId="{2E14EC13-7EAD-4F33-9A3F-297594B2D57F}" type="pres">
      <dgm:prSet presAssocID="{4092107F-8D5D-40AA-BC76-493B94866C52}" presName="linNode" presStyleCnt="0"/>
      <dgm:spPr/>
    </dgm:pt>
    <dgm:pt modelId="{2A2EDCC8-98D1-426B-9726-89F858F97DF5}" type="pres">
      <dgm:prSet presAssocID="{4092107F-8D5D-40AA-BC76-493B94866C52}" presName="parentText" presStyleLbl="node1" presStyleIdx="1" presStyleCnt="4" custScaleX="62464">
        <dgm:presLayoutVars>
          <dgm:chMax val="1"/>
          <dgm:bulletEnabled val="1"/>
        </dgm:presLayoutVars>
      </dgm:prSet>
      <dgm:spPr/>
    </dgm:pt>
    <dgm:pt modelId="{B844A8F4-9CA9-4C62-9E8D-73183539FC4E}" type="pres">
      <dgm:prSet presAssocID="{4092107F-8D5D-40AA-BC76-493B94866C52}" presName="descendantText" presStyleLbl="alignAccFollowNode1" presStyleIdx="1" presStyleCnt="4">
        <dgm:presLayoutVars>
          <dgm:bulletEnabled val="1"/>
        </dgm:presLayoutVars>
      </dgm:prSet>
      <dgm:spPr/>
      <dgm:t>
        <a:bodyPr/>
        <a:lstStyle/>
        <a:p>
          <a:endParaRPr lang="en-US"/>
        </a:p>
      </dgm:t>
    </dgm:pt>
    <dgm:pt modelId="{E421B502-0B43-4C3E-BFBF-6A9D0A90C205}" type="pres">
      <dgm:prSet presAssocID="{0E8F8728-E6D1-4B71-8765-F0A43C2D8C66}" presName="sp" presStyleCnt="0"/>
      <dgm:spPr/>
    </dgm:pt>
    <dgm:pt modelId="{59EB8671-7AB3-430E-B28D-616679EFA7F3}" type="pres">
      <dgm:prSet presAssocID="{593544A5-F942-4771-91C7-528B6C529F53}" presName="linNode" presStyleCnt="0"/>
      <dgm:spPr/>
    </dgm:pt>
    <dgm:pt modelId="{5B8C3D3C-5C2F-44B4-AAC2-F290AC8F7AB5}" type="pres">
      <dgm:prSet presAssocID="{593544A5-F942-4771-91C7-528B6C529F53}" presName="parentText" presStyleLbl="node1" presStyleIdx="2" presStyleCnt="4" custScaleX="62464">
        <dgm:presLayoutVars>
          <dgm:chMax val="1"/>
          <dgm:bulletEnabled val="1"/>
        </dgm:presLayoutVars>
      </dgm:prSet>
      <dgm:spPr/>
      <dgm:t>
        <a:bodyPr/>
        <a:lstStyle/>
        <a:p>
          <a:endParaRPr lang="en-US"/>
        </a:p>
      </dgm:t>
    </dgm:pt>
    <dgm:pt modelId="{3EF0DF71-E2BF-4A17-90D7-C175A428BAD7}" type="pres">
      <dgm:prSet presAssocID="{593544A5-F942-4771-91C7-528B6C529F53}" presName="descendantText" presStyleLbl="alignAccFollowNode1" presStyleIdx="2" presStyleCnt="4">
        <dgm:presLayoutVars>
          <dgm:bulletEnabled val="1"/>
        </dgm:presLayoutVars>
      </dgm:prSet>
      <dgm:spPr/>
      <dgm:t>
        <a:bodyPr/>
        <a:lstStyle/>
        <a:p>
          <a:endParaRPr lang="en-US"/>
        </a:p>
      </dgm:t>
    </dgm:pt>
    <dgm:pt modelId="{FB44D4C5-D160-428B-8EDA-CD6829D44B15}" type="pres">
      <dgm:prSet presAssocID="{79304342-269D-4A8A-B10D-0E7B6B5492A7}" presName="sp" presStyleCnt="0"/>
      <dgm:spPr/>
    </dgm:pt>
    <dgm:pt modelId="{0F66479F-9FD0-4991-A3BA-6B513955106A}" type="pres">
      <dgm:prSet presAssocID="{71EFDC98-E1CD-4093-BCBA-A5FE672EFF71}" presName="linNode" presStyleCnt="0"/>
      <dgm:spPr/>
    </dgm:pt>
    <dgm:pt modelId="{AF1F04ED-17A8-4B1B-8EF1-7986C201599E}" type="pres">
      <dgm:prSet presAssocID="{71EFDC98-E1CD-4093-BCBA-A5FE672EFF71}" presName="parentText" presStyleLbl="node1" presStyleIdx="3" presStyleCnt="4" custScaleX="62464">
        <dgm:presLayoutVars>
          <dgm:chMax val="1"/>
          <dgm:bulletEnabled val="1"/>
        </dgm:presLayoutVars>
      </dgm:prSet>
      <dgm:spPr/>
    </dgm:pt>
    <dgm:pt modelId="{7740A5C8-05A7-4472-A74E-26D4DF2A7C1B}" type="pres">
      <dgm:prSet presAssocID="{71EFDC98-E1CD-4093-BCBA-A5FE672EFF71}" presName="descendantText" presStyleLbl="alignAccFollowNode1" presStyleIdx="3" presStyleCnt="4">
        <dgm:presLayoutVars>
          <dgm:bulletEnabled val="1"/>
        </dgm:presLayoutVars>
      </dgm:prSet>
      <dgm:spPr/>
      <dgm:t>
        <a:bodyPr/>
        <a:lstStyle/>
        <a:p>
          <a:endParaRPr lang="en-US"/>
        </a:p>
      </dgm:t>
    </dgm:pt>
  </dgm:ptLst>
  <dgm:cxnLst>
    <dgm:cxn modelId="{295B3B8F-B934-4D7D-95CB-F27EB833D037}" srcId="{4092107F-8D5D-40AA-BC76-493B94866C52}" destId="{9BF12305-D8E9-495E-9055-0D082EA0211D}" srcOrd="0" destOrd="0" parTransId="{69813B06-D669-4A7A-AB08-31C11CFA60D5}" sibTransId="{15C1E314-4CD6-422D-B664-D31BD0D6BBD4}"/>
    <dgm:cxn modelId="{7968F63E-8F9E-40F8-9E84-AC5B8B32FBAB}" type="presOf" srcId="{A48B0EEA-DC04-4FB5-8C97-63E0C241777C}" destId="{7740A5C8-05A7-4472-A74E-26D4DF2A7C1B}" srcOrd="0" destOrd="0" presId="urn:microsoft.com/office/officeart/2005/8/layout/vList5"/>
    <dgm:cxn modelId="{8B18F78B-9CDE-4B8D-93C9-8ABA8F72E726}" srcId="{27CE9D6C-711A-4149-9E62-BDFB9C642EA7}" destId="{2ACEF770-F294-4A19-BAF6-0F632E9C89AD}" srcOrd="0" destOrd="0" parTransId="{B0A2C84B-6B70-4149-8FF6-04A98FF107EA}" sibTransId="{94BF8290-2960-493D-B5F3-83ED7F220A4B}"/>
    <dgm:cxn modelId="{7FF94859-E7C9-442D-9E66-6843338D5011}" type="presOf" srcId="{593544A5-F942-4771-91C7-528B6C529F53}" destId="{5B8C3D3C-5C2F-44B4-AAC2-F290AC8F7AB5}" srcOrd="0" destOrd="0" presId="urn:microsoft.com/office/officeart/2005/8/layout/vList5"/>
    <dgm:cxn modelId="{2AD337BA-7753-429D-A1A5-291CD4D5BA31}" srcId="{2ACEF770-F294-4A19-BAF6-0F632E9C89AD}" destId="{37E51209-B8D4-4040-8C6E-D10C3C7DD2AE}" srcOrd="1" destOrd="0" parTransId="{3203601F-5270-421C-B872-E9203BFABC97}" sibTransId="{6FA99458-AD84-4A8D-BE9D-F05E3429E07F}"/>
    <dgm:cxn modelId="{B6A9B080-5E8F-4E87-A197-B0F04238EBA3}" type="presOf" srcId="{71EFDC98-E1CD-4093-BCBA-A5FE672EFF71}" destId="{AF1F04ED-17A8-4B1B-8EF1-7986C201599E}" srcOrd="0" destOrd="0" presId="urn:microsoft.com/office/officeart/2005/8/layout/vList5"/>
    <dgm:cxn modelId="{CA863E8E-7B90-4330-B487-331E6B929A2E}" srcId="{27CE9D6C-711A-4149-9E62-BDFB9C642EA7}" destId="{71EFDC98-E1CD-4093-BCBA-A5FE672EFF71}" srcOrd="3" destOrd="0" parTransId="{F48E7ECA-BEA5-443C-BB98-DE1338A4D290}" sibTransId="{3478EC7F-BF88-44C5-AA16-F0FA66C74DAE}"/>
    <dgm:cxn modelId="{CCC2230F-5AD7-467D-BE16-A12DD3BDF7B3}" type="presOf" srcId="{9BF12305-D8E9-495E-9055-0D082EA0211D}" destId="{B844A8F4-9CA9-4C62-9E8D-73183539FC4E}" srcOrd="0" destOrd="0" presId="urn:microsoft.com/office/officeart/2005/8/layout/vList5"/>
    <dgm:cxn modelId="{9BD14D5A-0677-41EC-8737-7FCAF79E7248}" srcId="{27CE9D6C-711A-4149-9E62-BDFB9C642EA7}" destId="{593544A5-F942-4771-91C7-528B6C529F53}" srcOrd="2" destOrd="0" parTransId="{300B1946-B099-49B6-BB3E-25EC97F3D8C0}" sibTransId="{79304342-269D-4A8A-B10D-0E7B6B5492A7}"/>
    <dgm:cxn modelId="{0D984499-1FAE-4B04-BD9B-1333F366D6B7}" srcId="{71EFDC98-E1CD-4093-BCBA-A5FE672EFF71}" destId="{A48B0EEA-DC04-4FB5-8C97-63E0C241777C}" srcOrd="0" destOrd="0" parTransId="{6FDCD485-8CA5-47CA-B220-CA07A733FF0A}" sibTransId="{1A4FA774-4AD0-42D0-9D97-BED971C70840}"/>
    <dgm:cxn modelId="{89D97D72-16F4-48B4-9A05-A427BCF255CF}" type="presOf" srcId="{282AEFC4-3744-4AC2-AF7A-2469C3BFA30B}" destId="{B844A8F4-9CA9-4C62-9E8D-73183539FC4E}" srcOrd="0" destOrd="1" presId="urn:microsoft.com/office/officeart/2005/8/layout/vList5"/>
    <dgm:cxn modelId="{31857232-6474-41DB-AF68-BE20E407240A}" srcId="{2ACEF770-F294-4A19-BAF6-0F632E9C89AD}" destId="{79FDD569-A596-4655-B3DB-0A28ECC6723B}" srcOrd="0" destOrd="0" parTransId="{03447BA6-8B4D-44D4-8C99-52C1E19F52F9}" sibTransId="{2F91300D-74EF-4C5D-B6E1-F5F9CDF35F41}"/>
    <dgm:cxn modelId="{B5B3D479-8EE9-4FFA-BA5C-E2D01011FB00}" srcId="{4092107F-8D5D-40AA-BC76-493B94866C52}" destId="{282AEFC4-3744-4AC2-AF7A-2469C3BFA30B}" srcOrd="1" destOrd="0" parTransId="{45212FEA-BEE5-4827-B36D-7E51F1E7F1B2}" sibTransId="{6B65B476-298F-4D3D-A4B5-B9017B5D6CCA}"/>
    <dgm:cxn modelId="{B20B60FA-6580-40B0-BCAB-94EBE2D4DFFE}" type="presOf" srcId="{4092107F-8D5D-40AA-BC76-493B94866C52}" destId="{2A2EDCC8-98D1-426B-9726-89F858F97DF5}" srcOrd="0" destOrd="0" presId="urn:microsoft.com/office/officeart/2005/8/layout/vList5"/>
    <dgm:cxn modelId="{71F13047-4ED6-4F13-83E5-2AC9ECB27DFB}" type="presOf" srcId="{9CE57E19-2424-4CC0-9528-70476B43BBF6}" destId="{3EF0DF71-E2BF-4A17-90D7-C175A428BAD7}" srcOrd="0" destOrd="1" presId="urn:microsoft.com/office/officeart/2005/8/layout/vList5"/>
    <dgm:cxn modelId="{CB829664-4AA9-467B-AFFA-39B316E7F909}" type="presOf" srcId="{4CE7E6B4-DEEA-49A6-A7E8-1079CB2DAFA1}" destId="{7740A5C8-05A7-4472-A74E-26D4DF2A7C1B}" srcOrd="0" destOrd="1" presId="urn:microsoft.com/office/officeart/2005/8/layout/vList5"/>
    <dgm:cxn modelId="{A10E292E-6076-45BB-8019-2A971206CF3A}" type="presOf" srcId="{27CE9D6C-711A-4149-9E62-BDFB9C642EA7}" destId="{3AC104C0-EC5A-4F01-8FB3-98756FB97EC3}" srcOrd="0" destOrd="0" presId="urn:microsoft.com/office/officeart/2005/8/layout/vList5"/>
    <dgm:cxn modelId="{37967CE6-CB4A-4534-A7E1-1FF77A731CE2}" type="presOf" srcId="{2ACEF770-F294-4A19-BAF6-0F632E9C89AD}" destId="{871F0604-E1FC-4326-A77D-24233708B9E3}" srcOrd="0" destOrd="0" presId="urn:microsoft.com/office/officeart/2005/8/layout/vList5"/>
    <dgm:cxn modelId="{99639DF1-CBAC-481F-8288-42F83E26952A}" srcId="{27CE9D6C-711A-4149-9E62-BDFB9C642EA7}" destId="{4092107F-8D5D-40AA-BC76-493B94866C52}" srcOrd="1" destOrd="0" parTransId="{6DB41A3B-2019-4EE7-BF09-D6D03DD9078A}" sibTransId="{0E8F8728-E6D1-4B71-8765-F0A43C2D8C66}"/>
    <dgm:cxn modelId="{DF8548A2-444D-4F98-9280-8F7A75BCD5AD}" type="presOf" srcId="{09544A3E-FEBF-41CD-8524-B8CA684C49EC}" destId="{3EF0DF71-E2BF-4A17-90D7-C175A428BAD7}" srcOrd="0" destOrd="0" presId="urn:microsoft.com/office/officeart/2005/8/layout/vList5"/>
    <dgm:cxn modelId="{B6C3B7D4-E1BA-4091-87B8-B32349C2A1FB}" type="presOf" srcId="{79FDD569-A596-4655-B3DB-0A28ECC6723B}" destId="{A1590CB0-A79D-49E8-B862-4777BCF03BEF}" srcOrd="0" destOrd="0" presId="urn:microsoft.com/office/officeart/2005/8/layout/vList5"/>
    <dgm:cxn modelId="{5E865DDC-868A-4D16-A89E-63EDF9B901EA}" srcId="{593544A5-F942-4771-91C7-528B6C529F53}" destId="{9CE57E19-2424-4CC0-9528-70476B43BBF6}" srcOrd="1" destOrd="0" parTransId="{FC4B9D8F-FAEC-4C40-BEC6-B43E0D1C98F6}" sibTransId="{79EBF376-4FDD-487C-BDA8-3447D099FCBF}"/>
    <dgm:cxn modelId="{4A5145E4-D3B1-47E6-99DF-006E81B458DE}" srcId="{593544A5-F942-4771-91C7-528B6C529F53}" destId="{09544A3E-FEBF-41CD-8524-B8CA684C49EC}" srcOrd="0" destOrd="0" parTransId="{0DCCDA19-4769-4434-9BE2-6E453E2DB5B3}" sibTransId="{423F3680-AED7-47C4-BC2A-4D1ECBBE7FA5}"/>
    <dgm:cxn modelId="{BBB11119-0E9C-488D-BD23-85F9161F22B6}" srcId="{71EFDC98-E1CD-4093-BCBA-A5FE672EFF71}" destId="{4CE7E6B4-DEEA-49A6-A7E8-1079CB2DAFA1}" srcOrd="1" destOrd="0" parTransId="{14A52C13-6439-4533-8478-BE85B7503E90}" sibTransId="{9C9A9A24-9E32-4691-A253-E3F845A0BA18}"/>
    <dgm:cxn modelId="{78827A22-C17E-4BD5-ACC7-758A583937B9}" type="presOf" srcId="{37E51209-B8D4-4040-8C6E-D10C3C7DD2AE}" destId="{A1590CB0-A79D-49E8-B862-4777BCF03BEF}" srcOrd="0" destOrd="1" presId="urn:microsoft.com/office/officeart/2005/8/layout/vList5"/>
    <dgm:cxn modelId="{DD519639-2C7F-4424-BD3D-82E91442ADF7}" type="presParOf" srcId="{3AC104C0-EC5A-4F01-8FB3-98756FB97EC3}" destId="{166AF81F-83BC-4816-B966-272BB2205377}" srcOrd="0" destOrd="0" presId="urn:microsoft.com/office/officeart/2005/8/layout/vList5"/>
    <dgm:cxn modelId="{58543BD3-20E1-4F51-A378-38EB5A56272A}" type="presParOf" srcId="{166AF81F-83BC-4816-B966-272BB2205377}" destId="{871F0604-E1FC-4326-A77D-24233708B9E3}" srcOrd="0" destOrd="0" presId="urn:microsoft.com/office/officeart/2005/8/layout/vList5"/>
    <dgm:cxn modelId="{B6EE48D3-5AFC-47FC-9D73-B5D113183E7F}" type="presParOf" srcId="{166AF81F-83BC-4816-B966-272BB2205377}" destId="{A1590CB0-A79D-49E8-B862-4777BCF03BEF}" srcOrd="1" destOrd="0" presId="urn:microsoft.com/office/officeart/2005/8/layout/vList5"/>
    <dgm:cxn modelId="{F62DA519-7FE3-4F0A-AE00-290D8DF141BD}" type="presParOf" srcId="{3AC104C0-EC5A-4F01-8FB3-98756FB97EC3}" destId="{FDD4E24E-84EA-4DDA-844B-E89F92A05EE8}" srcOrd="1" destOrd="0" presId="urn:microsoft.com/office/officeart/2005/8/layout/vList5"/>
    <dgm:cxn modelId="{6BE0DE96-E3DC-48FF-8E46-48A5575AAB30}" type="presParOf" srcId="{3AC104C0-EC5A-4F01-8FB3-98756FB97EC3}" destId="{2E14EC13-7EAD-4F33-9A3F-297594B2D57F}" srcOrd="2" destOrd="0" presId="urn:microsoft.com/office/officeart/2005/8/layout/vList5"/>
    <dgm:cxn modelId="{D8872C02-0A93-4930-98F4-61BE9AD80704}" type="presParOf" srcId="{2E14EC13-7EAD-4F33-9A3F-297594B2D57F}" destId="{2A2EDCC8-98D1-426B-9726-89F858F97DF5}" srcOrd="0" destOrd="0" presId="urn:microsoft.com/office/officeart/2005/8/layout/vList5"/>
    <dgm:cxn modelId="{8605E612-7AF1-449A-81BE-8C43FB29AED1}" type="presParOf" srcId="{2E14EC13-7EAD-4F33-9A3F-297594B2D57F}" destId="{B844A8F4-9CA9-4C62-9E8D-73183539FC4E}" srcOrd="1" destOrd="0" presId="urn:microsoft.com/office/officeart/2005/8/layout/vList5"/>
    <dgm:cxn modelId="{CF6ED815-6EF1-4476-BCB9-696122EC0985}" type="presParOf" srcId="{3AC104C0-EC5A-4F01-8FB3-98756FB97EC3}" destId="{E421B502-0B43-4C3E-BFBF-6A9D0A90C205}" srcOrd="3" destOrd="0" presId="urn:microsoft.com/office/officeart/2005/8/layout/vList5"/>
    <dgm:cxn modelId="{9AA907E4-649D-4131-977A-1B297061E43C}" type="presParOf" srcId="{3AC104C0-EC5A-4F01-8FB3-98756FB97EC3}" destId="{59EB8671-7AB3-430E-B28D-616679EFA7F3}" srcOrd="4" destOrd="0" presId="urn:microsoft.com/office/officeart/2005/8/layout/vList5"/>
    <dgm:cxn modelId="{631285E5-B3CD-46C7-9E15-CB6B8253177E}" type="presParOf" srcId="{59EB8671-7AB3-430E-B28D-616679EFA7F3}" destId="{5B8C3D3C-5C2F-44B4-AAC2-F290AC8F7AB5}" srcOrd="0" destOrd="0" presId="urn:microsoft.com/office/officeart/2005/8/layout/vList5"/>
    <dgm:cxn modelId="{B9647F56-8C9C-477D-99A3-D5173380192E}" type="presParOf" srcId="{59EB8671-7AB3-430E-B28D-616679EFA7F3}" destId="{3EF0DF71-E2BF-4A17-90D7-C175A428BAD7}" srcOrd="1" destOrd="0" presId="urn:microsoft.com/office/officeart/2005/8/layout/vList5"/>
    <dgm:cxn modelId="{CFC2A514-C699-4915-9498-D7C28579B89E}" type="presParOf" srcId="{3AC104C0-EC5A-4F01-8FB3-98756FB97EC3}" destId="{FB44D4C5-D160-428B-8EDA-CD6829D44B15}" srcOrd="5" destOrd="0" presId="urn:microsoft.com/office/officeart/2005/8/layout/vList5"/>
    <dgm:cxn modelId="{AE3DB2D3-D84A-46F5-B9D3-D219A2C93CEB}" type="presParOf" srcId="{3AC104C0-EC5A-4F01-8FB3-98756FB97EC3}" destId="{0F66479F-9FD0-4991-A3BA-6B513955106A}" srcOrd="6" destOrd="0" presId="urn:microsoft.com/office/officeart/2005/8/layout/vList5"/>
    <dgm:cxn modelId="{09453E8A-A74F-4330-BC9C-06A7474229E4}" type="presParOf" srcId="{0F66479F-9FD0-4991-A3BA-6B513955106A}" destId="{AF1F04ED-17A8-4B1B-8EF1-7986C201599E}" srcOrd="0" destOrd="0" presId="urn:microsoft.com/office/officeart/2005/8/layout/vList5"/>
    <dgm:cxn modelId="{C5212F8C-CC08-4531-BD8C-833AC090662E}" type="presParOf" srcId="{0F66479F-9FD0-4991-A3BA-6B513955106A}" destId="{7740A5C8-05A7-4472-A74E-26D4DF2A7C1B}"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F76964-0121-487F-A05B-67BCE219ED07}">
      <dsp:nvSpPr>
        <dsp:cNvPr id="0" name=""/>
        <dsp:cNvSpPr/>
      </dsp:nvSpPr>
      <dsp:spPr>
        <a:xfrm>
          <a:off x="6933" y="878841"/>
          <a:ext cx="2072418" cy="1243450"/>
        </a:xfrm>
        <a:prstGeom prst="roundRect">
          <a:avLst>
            <a:gd name="adj" fmla="val 10000"/>
          </a:avLst>
        </a:prstGeom>
        <a:solidFill>
          <a:srgbClr val="FF8A73">
            <a:alpha val="47000"/>
          </a:srgbClr>
        </a:solidFill>
        <a:ln w="12700" cap="flat" cmpd="sng" algn="ctr">
          <a:solidFill>
            <a:schemeClr val="lt1">
              <a:hueOff val="0"/>
              <a:satOff val="0"/>
              <a:lum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Navigate in public pages</a:t>
          </a:r>
          <a:endParaRPr lang="en-US" sz="2700" kern="1200" dirty="0"/>
        </a:p>
      </dsp:txBody>
      <dsp:txXfrm>
        <a:off x="43352" y="915260"/>
        <a:ext cx="1999580" cy="1170612"/>
      </dsp:txXfrm>
    </dsp:sp>
    <dsp:sp modelId="{5E7D1931-1F94-4E2C-B357-149B2CF3D1BC}">
      <dsp:nvSpPr>
        <dsp:cNvPr id="0" name=""/>
        <dsp:cNvSpPr/>
      </dsp:nvSpPr>
      <dsp:spPr>
        <a:xfrm>
          <a:off x="2286593" y="1243587"/>
          <a:ext cx="439352" cy="51395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en-US" sz="2100" kern="1200"/>
        </a:p>
      </dsp:txBody>
      <dsp:txXfrm>
        <a:off x="2286593" y="1346379"/>
        <a:ext cx="307546" cy="308375"/>
      </dsp:txXfrm>
    </dsp:sp>
    <dsp:sp modelId="{0FF0E559-5EB7-4AA2-AEA7-0EDBD24D8FDE}">
      <dsp:nvSpPr>
        <dsp:cNvPr id="0" name=""/>
        <dsp:cNvSpPr/>
      </dsp:nvSpPr>
      <dsp:spPr>
        <a:xfrm>
          <a:off x="2908318" y="878841"/>
          <a:ext cx="2072418" cy="1243450"/>
        </a:xfrm>
        <a:prstGeom prst="roundRect">
          <a:avLst>
            <a:gd name="adj" fmla="val 10000"/>
          </a:avLst>
        </a:prstGeom>
        <a:solidFill>
          <a:srgbClr val="FF8A73">
            <a:alpha val="47000"/>
          </a:srgbClr>
        </a:solidFill>
        <a:ln w="12700" cap="flat" cmpd="sng" algn="ctr">
          <a:solidFill>
            <a:schemeClr val="lt1">
              <a:hueOff val="0"/>
              <a:satOff val="0"/>
              <a:lum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Free trial</a:t>
          </a:r>
          <a:endParaRPr lang="en-US" sz="2700" kern="1200" dirty="0"/>
        </a:p>
      </dsp:txBody>
      <dsp:txXfrm>
        <a:off x="2944737" y="915260"/>
        <a:ext cx="1999580" cy="1170612"/>
      </dsp:txXfrm>
    </dsp:sp>
    <dsp:sp modelId="{CF83520A-F31B-4536-8539-B56B4B4763D8}">
      <dsp:nvSpPr>
        <dsp:cNvPr id="0" name=""/>
        <dsp:cNvSpPr/>
      </dsp:nvSpPr>
      <dsp:spPr>
        <a:xfrm>
          <a:off x="5187978" y="1243587"/>
          <a:ext cx="439352" cy="51395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en-US" sz="2100" kern="1200"/>
        </a:p>
      </dsp:txBody>
      <dsp:txXfrm>
        <a:off x="5187978" y="1346379"/>
        <a:ext cx="307546" cy="308375"/>
      </dsp:txXfrm>
    </dsp:sp>
    <dsp:sp modelId="{CC412246-39F3-4475-90C9-EBD6697B3809}">
      <dsp:nvSpPr>
        <dsp:cNvPr id="0" name=""/>
        <dsp:cNvSpPr/>
      </dsp:nvSpPr>
      <dsp:spPr>
        <a:xfrm>
          <a:off x="5809704" y="878841"/>
          <a:ext cx="2072418" cy="1243450"/>
        </a:xfrm>
        <a:prstGeom prst="roundRect">
          <a:avLst>
            <a:gd name="adj" fmla="val 10000"/>
          </a:avLst>
        </a:prstGeom>
        <a:solidFill>
          <a:srgbClr val="FF8A73">
            <a:alpha val="47000"/>
          </a:srgbClr>
        </a:solidFill>
        <a:ln w="12700" cap="flat" cmpd="sng" algn="ctr">
          <a:solidFill>
            <a:schemeClr val="lt1">
              <a:hueOff val="0"/>
              <a:satOff val="0"/>
              <a:lum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Sign up first</a:t>
          </a:r>
          <a:endParaRPr lang="en-US" sz="2700" kern="1200" dirty="0"/>
        </a:p>
      </dsp:txBody>
      <dsp:txXfrm>
        <a:off x="5846123" y="915260"/>
        <a:ext cx="1999580" cy="11706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590CB0-A79D-49E8-B862-4777BCF03BEF}">
      <dsp:nvSpPr>
        <dsp:cNvPr id="0" name=""/>
        <dsp:cNvSpPr/>
      </dsp:nvSpPr>
      <dsp:spPr>
        <a:xfrm rot="5400000">
          <a:off x="4665904" y="-2109102"/>
          <a:ext cx="879295" cy="5321894"/>
        </a:xfrm>
        <a:prstGeom prst="round2SameRect">
          <a:avLst/>
        </a:prstGeom>
        <a:solidFill>
          <a:srgbClr val="A5B0FE">
            <a:alpha val="63000"/>
          </a:srgb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latin typeface="Raleway" panose="020B0003030101060003" pitchFamily="34" charset="0"/>
            </a:rPr>
            <a:t>Register one or more organizations.</a:t>
          </a:r>
          <a:endParaRPr lang="en-US" sz="1800" kern="1200" dirty="0">
            <a:latin typeface="Raleway" panose="020B0003030101060003" pitchFamily="34" charset="0"/>
          </a:endParaRPr>
        </a:p>
        <a:p>
          <a:pPr marL="171450" lvl="1" indent="-171450" algn="l" defTabSz="800100">
            <a:lnSpc>
              <a:spcPct val="90000"/>
            </a:lnSpc>
            <a:spcBef>
              <a:spcPct val="0"/>
            </a:spcBef>
            <a:spcAft>
              <a:spcPct val="15000"/>
            </a:spcAft>
            <a:buChar char="••"/>
          </a:pPr>
          <a:r>
            <a:rPr lang="en-US" sz="1800" kern="1200" dirty="0" smtClean="0">
              <a:latin typeface="Raleway" panose="020B0003030101060003" pitchFamily="34" charset="0"/>
            </a:rPr>
            <a:t>Assign roles.</a:t>
          </a:r>
          <a:endParaRPr lang="en-US" sz="1800" kern="1200" dirty="0">
            <a:latin typeface="Raleway" panose="020B0003030101060003" pitchFamily="34" charset="0"/>
          </a:endParaRPr>
        </a:p>
      </dsp:txBody>
      <dsp:txXfrm rot="-5400000">
        <a:off x="2444605" y="155121"/>
        <a:ext cx="5278970" cy="793447"/>
      </dsp:txXfrm>
    </dsp:sp>
    <dsp:sp modelId="{871F0604-E1FC-4326-A77D-24233708B9E3}">
      <dsp:nvSpPr>
        <dsp:cNvPr id="0" name=""/>
        <dsp:cNvSpPr/>
      </dsp:nvSpPr>
      <dsp:spPr>
        <a:xfrm>
          <a:off x="561832" y="2285"/>
          <a:ext cx="1869900" cy="1099119"/>
        </a:xfrm>
        <a:prstGeom prst="roundRect">
          <a:avLst/>
        </a:prstGeom>
        <a:solidFill>
          <a:srgbClr val="FF8A73">
            <a:alpha val="57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US" sz="2400" kern="1200" dirty="0" smtClean="0">
              <a:latin typeface="Raleway" panose="020B0003030101060003" pitchFamily="34" charset="0"/>
            </a:rPr>
            <a:t>Owner</a:t>
          </a:r>
          <a:endParaRPr lang="en-US" sz="2900" kern="1200" dirty="0">
            <a:latin typeface="Raleway" panose="020B0003030101060003" pitchFamily="34" charset="0"/>
          </a:endParaRPr>
        </a:p>
      </dsp:txBody>
      <dsp:txXfrm>
        <a:off x="615487" y="55940"/>
        <a:ext cx="1762590" cy="991809"/>
      </dsp:txXfrm>
    </dsp:sp>
    <dsp:sp modelId="{B844A8F4-9CA9-4C62-9E8D-73183539FC4E}">
      <dsp:nvSpPr>
        <dsp:cNvPr id="0" name=""/>
        <dsp:cNvSpPr/>
      </dsp:nvSpPr>
      <dsp:spPr>
        <a:xfrm rot="5400000">
          <a:off x="4653032" y="-955026"/>
          <a:ext cx="879295" cy="5321894"/>
        </a:xfrm>
        <a:prstGeom prst="round2SameRect">
          <a:avLst/>
        </a:prstGeom>
        <a:solidFill>
          <a:srgbClr val="A5B0FE">
            <a:alpha val="63000"/>
          </a:srgb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latin typeface="Raleway" panose="020B0003030101060003" pitchFamily="34" charset="0"/>
            </a:rPr>
            <a:t>Assign roles except for owner</a:t>
          </a:r>
          <a:endParaRPr lang="en-US" sz="1800" kern="1200" dirty="0">
            <a:latin typeface="Raleway" panose="020B0003030101060003" pitchFamily="34" charset="0"/>
          </a:endParaRPr>
        </a:p>
        <a:p>
          <a:pPr marL="171450" lvl="1" indent="-171450" algn="l" defTabSz="800100">
            <a:lnSpc>
              <a:spcPct val="90000"/>
            </a:lnSpc>
            <a:spcBef>
              <a:spcPct val="0"/>
            </a:spcBef>
            <a:spcAft>
              <a:spcPct val="15000"/>
            </a:spcAft>
            <a:buChar char="••"/>
          </a:pPr>
          <a:r>
            <a:rPr lang="en-US" sz="1800" kern="1200" dirty="0" smtClean="0">
              <a:latin typeface="Raleway" panose="020B0003030101060003" pitchFamily="34" charset="0"/>
            </a:rPr>
            <a:t>Edit organization details.</a:t>
          </a:r>
          <a:endParaRPr lang="en-US" sz="1800" kern="1200" dirty="0">
            <a:latin typeface="Raleway" panose="020B0003030101060003" pitchFamily="34" charset="0"/>
          </a:endParaRPr>
        </a:p>
      </dsp:txBody>
      <dsp:txXfrm rot="-5400000">
        <a:off x="2431733" y="1309197"/>
        <a:ext cx="5278970" cy="793447"/>
      </dsp:txXfrm>
    </dsp:sp>
    <dsp:sp modelId="{2A2EDCC8-98D1-426B-9726-89F858F97DF5}">
      <dsp:nvSpPr>
        <dsp:cNvPr id="0" name=""/>
        <dsp:cNvSpPr/>
      </dsp:nvSpPr>
      <dsp:spPr>
        <a:xfrm>
          <a:off x="561832" y="1156361"/>
          <a:ext cx="1869900" cy="1099119"/>
        </a:xfrm>
        <a:prstGeom prst="roundRect">
          <a:avLst/>
        </a:prstGeom>
        <a:solidFill>
          <a:srgbClr val="FF8A73">
            <a:alpha val="57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US" sz="2400" kern="1200" dirty="0" smtClean="0">
              <a:latin typeface="Raleway" panose="020B0003030101060003" pitchFamily="34" charset="0"/>
            </a:rPr>
            <a:t>Admin</a:t>
          </a:r>
          <a:endParaRPr lang="en-US" sz="2400" kern="1200" dirty="0">
            <a:latin typeface="Raleway" panose="020B0003030101060003" pitchFamily="34" charset="0"/>
          </a:endParaRPr>
        </a:p>
      </dsp:txBody>
      <dsp:txXfrm>
        <a:off x="615487" y="1210016"/>
        <a:ext cx="1762590" cy="991809"/>
      </dsp:txXfrm>
    </dsp:sp>
    <dsp:sp modelId="{3EF0DF71-E2BF-4A17-90D7-C175A428BAD7}">
      <dsp:nvSpPr>
        <dsp:cNvPr id="0" name=""/>
        <dsp:cNvSpPr/>
      </dsp:nvSpPr>
      <dsp:spPr>
        <a:xfrm rot="5400000">
          <a:off x="4653032" y="199049"/>
          <a:ext cx="879295" cy="5321894"/>
        </a:xfrm>
        <a:prstGeom prst="round2SameRect">
          <a:avLst/>
        </a:prstGeom>
        <a:solidFill>
          <a:srgbClr val="A5B0FE">
            <a:alpha val="63000"/>
          </a:srgb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latin typeface="Raleway" panose="020B0003030101060003" pitchFamily="34" charset="0"/>
            </a:rPr>
            <a:t>Add exams.</a:t>
          </a:r>
          <a:endParaRPr lang="en-US" sz="1800" kern="1200" dirty="0">
            <a:latin typeface="Raleway" panose="020B0003030101060003" pitchFamily="34" charset="0"/>
          </a:endParaRPr>
        </a:p>
        <a:p>
          <a:pPr marL="171450" lvl="1" indent="-171450" algn="l" defTabSz="800100">
            <a:lnSpc>
              <a:spcPct val="90000"/>
            </a:lnSpc>
            <a:spcBef>
              <a:spcPct val="0"/>
            </a:spcBef>
            <a:spcAft>
              <a:spcPct val="15000"/>
            </a:spcAft>
            <a:buChar char="••"/>
          </a:pPr>
          <a:r>
            <a:rPr lang="en-US" sz="1800" kern="1200" dirty="0" smtClean="0">
              <a:latin typeface="Raleway" panose="020B0003030101060003" pitchFamily="34" charset="0"/>
            </a:rPr>
            <a:t>Add questions to the pool</a:t>
          </a:r>
          <a:r>
            <a:rPr lang="en-US" sz="2000" kern="1200" dirty="0" smtClean="0"/>
            <a:t>.</a:t>
          </a:r>
          <a:endParaRPr lang="en-US" sz="2000" kern="1200" dirty="0"/>
        </a:p>
      </dsp:txBody>
      <dsp:txXfrm rot="-5400000">
        <a:off x="2431733" y="2463272"/>
        <a:ext cx="5278970" cy="793447"/>
      </dsp:txXfrm>
    </dsp:sp>
    <dsp:sp modelId="{5B8C3D3C-5C2F-44B4-AAC2-F290AC8F7AB5}">
      <dsp:nvSpPr>
        <dsp:cNvPr id="0" name=""/>
        <dsp:cNvSpPr/>
      </dsp:nvSpPr>
      <dsp:spPr>
        <a:xfrm>
          <a:off x="561832" y="2310436"/>
          <a:ext cx="1869900" cy="1099119"/>
        </a:xfrm>
        <a:prstGeom prst="roundRect">
          <a:avLst/>
        </a:prstGeom>
        <a:solidFill>
          <a:srgbClr val="FF8A73">
            <a:alpha val="57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US" sz="2400" kern="1200" dirty="0" smtClean="0">
              <a:latin typeface="Raleway" panose="020B0003030101060003" pitchFamily="34" charset="0"/>
            </a:rPr>
            <a:t>Examiner</a:t>
          </a:r>
          <a:endParaRPr lang="en-US" sz="2700" kern="1200" dirty="0">
            <a:latin typeface="Raleway" panose="020B0003030101060003" pitchFamily="34" charset="0"/>
          </a:endParaRPr>
        </a:p>
      </dsp:txBody>
      <dsp:txXfrm>
        <a:off x="615487" y="2364091"/>
        <a:ext cx="1762590" cy="991809"/>
      </dsp:txXfrm>
    </dsp:sp>
    <dsp:sp modelId="{7740A5C8-05A7-4472-A74E-26D4DF2A7C1B}">
      <dsp:nvSpPr>
        <dsp:cNvPr id="0" name=""/>
        <dsp:cNvSpPr/>
      </dsp:nvSpPr>
      <dsp:spPr>
        <a:xfrm rot="5400000">
          <a:off x="4653032" y="1353125"/>
          <a:ext cx="879295" cy="5321894"/>
        </a:xfrm>
        <a:prstGeom prst="round2SameRect">
          <a:avLst/>
        </a:prstGeom>
        <a:solidFill>
          <a:srgbClr val="A5B0FE">
            <a:alpha val="63000"/>
          </a:srgb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latin typeface="Raleway" panose="020B0003030101060003" pitchFamily="34" charset="0"/>
            </a:rPr>
            <a:t>Take exams.</a:t>
          </a:r>
          <a:endParaRPr lang="en-US" sz="1800" kern="1200" dirty="0">
            <a:latin typeface="Raleway" panose="020B0003030101060003" pitchFamily="34" charset="0"/>
          </a:endParaRPr>
        </a:p>
        <a:p>
          <a:pPr marL="171450" lvl="1" indent="-171450" algn="l" defTabSz="800100">
            <a:lnSpc>
              <a:spcPct val="90000"/>
            </a:lnSpc>
            <a:spcBef>
              <a:spcPct val="0"/>
            </a:spcBef>
            <a:spcAft>
              <a:spcPct val="15000"/>
            </a:spcAft>
            <a:buChar char="••"/>
          </a:pPr>
          <a:r>
            <a:rPr lang="en-US" sz="1800" kern="1200" dirty="0" smtClean="0">
              <a:latin typeface="Raleway" panose="020B0003030101060003" pitchFamily="34" charset="0"/>
            </a:rPr>
            <a:t>Edit his profile</a:t>
          </a:r>
          <a:r>
            <a:rPr lang="en-US" sz="2000" kern="1200" dirty="0" smtClean="0">
              <a:latin typeface="Raleway" panose="020B0003030101060003" pitchFamily="34" charset="0"/>
            </a:rPr>
            <a:t>.</a:t>
          </a:r>
          <a:endParaRPr lang="en-US" sz="2000" kern="1200" dirty="0">
            <a:latin typeface="Raleway" panose="020B0003030101060003" pitchFamily="34" charset="0"/>
          </a:endParaRPr>
        </a:p>
      </dsp:txBody>
      <dsp:txXfrm rot="-5400000">
        <a:off x="2431733" y="3617348"/>
        <a:ext cx="5278970" cy="793447"/>
      </dsp:txXfrm>
    </dsp:sp>
    <dsp:sp modelId="{AF1F04ED-17A8-4B1B-8EF1-7986C201599E}">
      <dsp:nvSpPr>
        <dsp:cNvPr id="0" name=""/>
        <dsp:cNvSpPr/>
      </dsp:nvSpPr>
      <dsp:spPr>
        <a:xfrm>
          <a:off x="561832" y="3464512"/>
          <a:ext cx="1869900" cy="1099119"/>
        </a:xfrm>
        <a:prstGeom prst="roundRect">
          <a:avLst/>
        </a:prstGeom>
        <a:solidFill>
          <a:srgbClr val="FF8A73">
            <a:alpha val="57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a:lnSpc>
              <a:spcPct val="90000"/>
            </a:lnSpc>
            <a:spcBef>
              <a:spcPct val="0"/>
            </a:spcBef>
            <a:spcAft>
              <a:spcPct val="35000"/>
            </a:spcAft>
          </a:pPr>
          <a:r>
            <a:rPr lang="en-US" sz="2500" kern="1200" dirty="0" smtClean="0">
              <a:latin typeface="Raleway" panose="020B0003030101060003" pitchFamily="34" charset="0"/>
            </a:rPr>
            <a:t>Examinee</a:t>
          </a:r>
          <a:endParaRPr lang="en-US" sz="2500" kern="1200" dirty="0">
            <a:latin typeface="Raleway" panose="020B0003030101060003" pitchFamily="34" charset="0"/>
          </a:endParaRPr>
        </a:p>
      </dsp:txBody>
      <dsp:txXfrm>
        <a:off x="615487" y="3518167"/>
        <a:ext cx="1762590" cy="991809"/>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246E84-4F7C-4924-B008-A99756B00EC5}" type="datetimeFigureOut">
              <a:rPr lang="en-US" smtClean="0"/>
              <a:t>6/21/2019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AF8C92-1421-4828-BE70-2EB0E232F18F}" type="slidenum">
              <a:rPr lang="en-US" smtClean="0"/>
              <a:t>‹#›</a:t>
            </a:fld>
            <a:endParaRPr lang="en-US"/>
          </a:p>
        </p:txBody>
      </p:sp>
    </p:spTree>
    <p:extLst>
      <p:ext uri="{BB962C8B-B14F-4D97-AF65-F5344CB8AC3E}">
        <p14:creationId xmlns:p14="http://schemas.microsoft.com/office/powerpoint/2010/main" val="734033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AF8C92-1421-4828-BE70-2EB0E232F18F}" type="slidenum">
              <a:rPr lang="en-US" smtClean="0"/>
              <a:t>1</a:t>
            </a:fld>
            <a:endParaRPr lang="en-US"/>
          </a:p>
        </p:txBody>
      </p:sp>
    </p:spTree>
    <p:extLst>
      <p:ext uri="{BB962C8B-B14F-4D97-AF65-F5344CB8AC3E}">
        <p14:creationId xmlns:p14="http://schemas.microsoft.com/office/powerpoint/2010/main" val="2159703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6165041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9" name="Google Shape;17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5778262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 name="Google Shape;15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6547922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9" name="Google Shape;16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0638662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4" name="Google Shape;19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6410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r>
              <a:rPr lang="en-US" smtClean="0"/>
              <a:t>6/24/2019</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D382A0-5305-4F93-ABB8-9ECE28A1826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6/24/2019</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D382A0-5305-4F93-ABB8-9ECE28A1826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6/24/2019</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D382A0-5305-4F93-ABB8-9ECE28A1826A}"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9"/>
          <p:cNvSpPr txBox="1">
            <a:spLocks noGrp="1"/>
          </p:cNvSpPr>
          <p:nvPr>
            <p:ph type="ctrTitle"/>
          </p:nvPr>
        </p:nvSpPr>
        <p:spPr>
          <a:xfrm>
            <a:off x="2122525" y="2655767"/>
            <a:ext cx="4899000" cy="1546400"/>
          </a:xfrm>
          <a:prstGeom prst="rect">
            <a:avLst/>
          </a:prstGeom>
          <a:noFill/>
          <a:ln>
            <a:noFill/>
          </a:ln>
        </p:spPr>
        <p:txBody>
          <a:bodyPr spcFirstLastPara="1" wrap="square" lIns="91425" tIns="91425" rIns="91425" bIns="91425" anchor="ctr" anchorCtr="0"/>
          <a:lstStyle>
            <a:lvl1pPr lvl="0" algn="ctr">
              <a:lnSpc>
                <a:spcPct val="100000"/>
              </a:lnSpc>
              <a:spcBef>
                <a:spcPts val="0"/>
              </a:spcBef>
              <a:spcAft>
                <a:spcPts val="0"/>
              </a:spcAft>
              <a:buClr>
                <a:srgbClr val="000000"/>
              </a:buClr>
              <a:buSzPts val="4600"/>
              <a:buNone/>
              <a:defRPr sz="4600">
                <a:solidFill>
                  <a:srgbClr val="000000"/>
                </a:solidFill>
              </a:defRPr>
            </a:lvl1pPr>
            <a:lvl2pPr lvl="1" algn="ctr">
              <a:lnSpc>
                <a:spcPct val="100000"/>
              </a:lnSpc>
              <a:spcBef>
                <a:spcPts val="0"/>
              </a:spcBef>
              <a:spcAft>
                <a:spcPts val="0"/>
              </a:spcAft>
              <a:buClr>
                <a:srgbClr val="000000"/>
              </a:buClr>
              <a:buSzPts val="4600"/>
              <a:buNone/>
              <a:defRPr sz="4600">
                <a:solidFill>
                  <a:srgbClr val="000000"/>
                </a:solidFill>
              </a:defRPr>
            </a:lvl2pPr>
            <a:lvl3pPr lvl="2" algn="ctr">
              <a:lnSpc>
                <a:spcPct val="100000"/>
              </a:lnSpc>
              <a:spcBef>
                <a:spcPts val="0"/>
              </a:spcBef>
              <a:spcAft>
                <a:spcPts val="0"/>
              </a:spcAft>
              <a:buClr>
                <a:srgbClr val="000000"/>
              </a:buClr>
              <a:buSzPts val="4600"/>
              <a:buNone/>
              <a:defRPr sz="4600">
                <a:solidFill>
                  <a:srgbClr val="000000"/>
                </a:solidFill>
              </a:defRPr>
            </a:lvl3pPr>
            <a:lvl4pPr lvl="3" algn="ctr">
              <a:lnSpc>
                <a:spcPct val="100000"/>
              </a:lnSpc>
              <a:spcBef>
                <a:spcPts val="0"/>
              </a:spcBef>
              <a:spcAft>
                <a:spcPts val="0"/>
              </a:spcAft>
              <a:buClr>
                <a:srgbClr val="000000"/>
              </a:buClr>
              <a:buSzPts val="4600"/>
              <a:buNone/>
              <a:defRPr sz="4600">
                <a:solidFill>
                  <a:srgbClr val="000000"/>
                </a:solidFill>
              </a:defRPr>
            </a:lvl4pPr>
            <a:lvl5pPr lvl="4" algn="ctr">
              <a:lnSpc>
                <a:spcPct val="100000"/>
              </a:lnSpc>
              <a:spcBef>
                <a:spcPts val="0"/>
              </a:spcBef>
              <a:spcAft>
                <a:spcPts val="0"/>
              </a:spcAft>
              <a:buClr>
                <a:srgbClr val="000000"/>
              </a:buClr>
              <a:buSzPts val="4600"/>
              <a:buNone/>
              <a:defRPr sz="4600">
                <a:solidFill>
                  <a:srgbClr val="000000"/>
                </a:solidFill>
              </a:defRPr>
            </a:lvl5pPr>
            <a:lvl6pPr lvl="5" algn="ctr">
              <a:lnSpc>
                <a:spcPct val="100000"/>
              </a:lnSpc>
              <a:spcBef>
                <a:spcPts val="0"/>
              </a:spcBef>
              <a:spcAft>
                <a:spcPts val="0"/>
              </a:spcAft>
              <a:buClr>
                <a:srgbClr val="000000"/>
              </a:buClr>
              <a:buSzPts val="4600"/>
              <a:buNone/>
              <a:defRPr sz="4600">
                <a:solidFill>
                  <a:srgbClr val="000000"/>
                </a:solidFill>
              </a:defRPr>
            </a:lvl6pPr>
            <a:lvl7pPr lvl="6" algn="ctr">
              <a:lnSpc>
                <a:spcPct val="100000"/>
              </a:lnSpc>
              <a:spcBef>
                <a:spcPts val="0"/>
              </a:spcBef>
              <a:spcAft>
                <a:spcPts val="0"/>
              </a:spcAft>
              <a:buClr>
                <a:srgbClr val="000000"/>
              </a:buClr>
              <a:buSzPts val="4600"/>
              <a:buNone/>
              <a:defRPr sz="4600">
                <a:solidFill>
                  <a:srgbClr val="000000"/>
                </a:solidFill>
              </a:defRPr>
            </a:lvl7pPr>
            <a:lvl8pPr lvl="7" algn="ctr">
              <a:lnSpc>
                <a:spcPct val="100000"/>
              </a:lnSpc>
              <a:spcBef>
                <a:spcPts val="0"/>
              </a:spcBef>
              <a:spcAft>
                <a:spcPts val="0"/>
              </a:spcAft>
              <a:buClr>
                <a:srgbClr val="000000"/>
              </a:buClr>
              <a:buSzPts val="4600"/>
              <a:buNone/>
              <a:defRPr sz="4600">
                <a:solidFill>
                  <a:srgbClr val="000000"/>
                </a:solidFill>
              </a:defRPr>
            </a:lvl8pPr>
            <a:lvl9pPr lvl="8" algn="ctr">
              <a:lnSpc>
                <a:spcPct val="100000"/>
              </a:lnSpc>
              <a:spcBef>
                <a:spcPts val="0"/>
              </a:spcBef>
              <a:spcAft>
                <a:spcPts val="0"/>
              </a:spcAft>
              <a:buClr>
                <a:srgbClr val="000000"/>
              </a:buClr>
              <a:buSzPts val="4600"/>
              <a:buNone/>
              <a:defRPr sz="4600">
                <a:solidFill>
                  <a:srgbClr val="000000"/>
                </a:solidFill>
              </a:defRPr>
            </a:lvl9pPr>
          </a:lstStyle>
          <a:p>
            <a:endParaRPr/>
          </a:p>
        </p:txBody>
      </p:sp>
      <p:sp>
        <p:nvSpPr>
          <p:cNvPr id="11" name="Google Shape;11;p9"/>
          <p:cNvSpPr/>
          <p:nvPr/>
        </p:nvSpPr>
        <p:spPr>
          <a:xfrm>
            <a:off x="0" y="0"/>
            <a:ext cx="9144000" cy="6858000"/>
          </a:xfrm>
          <a:prstGeom prst="frame">
            <a:avLst>
              <a:gd name="adj1" fmla="val 4376"/>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 name="Google Shape;12;p9"/>
          <p:cNvGrpSpPr/>
          <p:nvPr/>
        </p:nvGrpSpPr>
        <p:grpSpPr>
          <a:xfrm>
            <a:off x="557947" y="-12"/>
            <a:ext cx="1564584" cy="3766799"/>
            <a:chOff x="0" y="855663"/>
            <a:chExt cx="1257300" cy="2270250"/>
          </a:xfrm>
        </p:grpSpPr>
        <p:sp>
          <p:nvSpPr>
            <p:cNvPr id="13" name="Google Shape;13;p9"/>
            <p:cNvSpPr/>
            <p:nvPr/>
          </p:nvSpPr>
          <p:spPr>
            <a:xfrm>
              <a:off x="277813" y="2616200"/>
              <a:ext cx="230100" cy="20700"/>
            </a:xfrm>
            <a:custGeom>
              <a:avLst/>
              <a:gdLst/>
              <a:ahLst/>
              <a:cxnLst/>
              <a:rect l="l" t="t" r="r" b="b"/>
              <a:pathLst>
                <a:path w="120000" h="120000" extrusionOk="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 name="Google Shape;14;p9"/>
            <p:cNvSpPr/>
            <p:nvPr/>
          </p:nvSpPr>
          <p:spPr>
            <a:xfrm>
              <a:off x="0" y="2208213"/>
              <a:ext cx="1257300" cy="917700"/>
            </a:xfrm>
            <a:custGeom>
              <a:avLst/>
              <a:gdLst/>
              <a:ahLst/>
              <a:cxnLst/>
              <a:rect l="l" t="t" r="r" b="b"/>
              <a:pathLst>
                <a:path w="120000" h="120000" extrusionOk="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 name="Google Shape;15;p9"/>
            <p:cNvSpPr/>
            <p:nvPr/>
          </p:nvSpPr>
          <p:spPr>
            <a:xfrm>
              <a:off x="133350" y="2701925"/>
              <a:ext cx="374700" cy="22200"/>
            </a:xfrm>
            <a:custGeom>
              <a:avLst/>
              <a:gdLst/>
              <a:ahLst/>
              <a:cxnLst/>
              <a:rect l="l" t="t" r="r" b="b"/>
              <a:pathLst>
                <a:path w="120000" h="120000" extrusionOk="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 name="Google Shape;16;p9"/>
            <p:cNvSpPr/>
            <p:nvPr/>
          </p:nvSpPr>
          <p:spPr>
            <a:xfrm>
              <a:off x="133350" y="295910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 name="Google Shape;17;p9"/>
            <p:cNvSpPr/>
            <p:nvPr/>
          </p:nvSpPr>
          <p:spPr>
            <a:xfrm>
              <a:off x="133350" y="278765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 name="Google Shape;18;p9"/>
            <p:cNvSpPr/>
            <p:nvPr/>
          </p:nvSpPr>
          <p:spPr>
            <a:xfrm>
              <a:off x="133350" y="2873375"/>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 name="Google Shape;19;p9"/>
            <p:cNvSpPr/>
            <p:nvPr/>
          </p:nvSpPr>
          <p:spPr>
            <a:xfrm>
              <a:off x="598488" y="2616200"/>
              <a:ext cx="444600" cy="376200"/>
            </a:xfrm>
            <a:custGeom>
              <a:avLst/>
              <a:gdLst/>
              <a:ahLst/>
              <a:cxnLst/>
              <a:rect l="l" t="t" r="r" b="b"/>
              <a:pathLst>
                <a:path w="120000" h="120000" extrusionOk="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 name="Google Shape;20;p9"/>
            <p:cNvSpPr/>
            <p:nvPr/>
          </p:nvSpPr>
          <p:spPr>
            <a:xfrm>
              <a:off x="207963" y="855663"/>
              <a:ext cx="711300" cy="1701900"/>
            </a:xfrm>
            <a:custGeom>
              <a:avLst/>
              <a:gdLst/>
              <a:ahLst/>
              <a:cxnLst/>
              <a:rect l="l" t="t" r="r" b="b"/>
              <a:pathLst>
                <a:path w="120000" h="120000" extrusionOk="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21" name="Google Shape;21;p9"/>
          <p:cNvGrpSpPr/>
          <p:nvPr/>
        </p:nvGrpSpPr>
        <p:grpSpPr>
          <a:xfrm rot="-5400000">
            <a:off x="7082503" y="-85394"/>
            <a:ext cx="1390929" cy="2732065"/>
            <a:chOff x="7556500" y="3806825"/>
            <a:chExt cx="838313" cy="2195488"/>
          </a:xfrm>
        </p:grpSpPr>
        <p:sp>
          <p:nvSpPr>
            <p:cNvPr id="22" name="Google Shape;22;p9"/>
            <p:cNvSpPr/>
            <p:nvPr/>
          </p:nvSpPr>
          <p:spPr>
            <a:xfrm>
              <a:off x="7839075" y="4194175"/>
              <a:ext cx="74700" cy="52500"/>
            </a:xfrm>
            <a:custGeom>
              <a:avLst/>
              <a:gdLst/>
              <a:ahLst/>
              <a:cxnLst/>
              <a:rect l="l" t="t" r="r" b="b"/>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 name="Google Shape;23;p9"/>
            <p:cNvSpPr/>
            <p:nvPr/>
          </p:nvSpPr>
          <p:spPr>
            <a:xfrm>
              <a:off x="7800975" y="4070350"/>
              <a:ext cx="327000" cy="219000"/>
            </a:xfrm>
            <a:custGeom>
              <a:avLst/>
              <a:gdLst/>
              <a:ahLst/>
              <a:cxnLst/>
              <a:rect l="l" t="t" r="r" b="b"/>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 name="Google Shape;24;p9"/>
            <p:cNvSpPr/>
            <p:nvPr/>
          </p:nvSpPr>
          <p:spPr>
            <a:xfrm>
              <a:off x="7839075" y="4117975"/>
              <a:ext cx="250800" cy="103200"/>
            </a:xfrm>
            <a:custGeom>
              <a:avLst/>
              <a:gdLst/>
              <a:ahLst/>
              <a:cxnLst/>
              <a:rect l="l" t="t" r="r" b="b"/>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 name="Google Shape;25;p9"/>
            <p:cNvSpPr/>
            <p:nvPr/>
          </p:nvSpPr>
          <p:spPr>
            <a:xfrm>
              <a:off x="8015288" y="4194175"/>
              <a:ext cx="74700" cy="52500"/>
            </a:xfrm>
            <a:custGeom>
              <a:avLst/>
              <a:gdLst/>
              <a:ahLst/>
              <a:cxnLst/>
              <a:rect l="l" t="t" r="r" b="b"/>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 name="Google Shape;26;p9"/>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 name="Google Shape;27;p9"/>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8" name="Google Shape;28;p9"/>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9" name="Google Shape;29;p9"/>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0" name="Google Shape;30;p9"/>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1" name="Google Shape;31;p9"/>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2" name="Google Shape;32;p9"/>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33" name="Google Shape;33;p9"/>
          <p:cNvGrpSpPr/>
          <p:nvPr/>
        </p:nvGrpSpPr>
        <p:grpSpPr>
          <a:xfrm rot="5400000">
            <a:off x="295744" y="4098187"/>
            <a:ext cx="1852856" cy="2444192"/>
            <a:chOff x="4395788" y="4144963"/>
            <a:chExt cx="1058775" cy="1862100"/>
          </a:xfrm>
        </p:grpSpPr>
        <p:sp>
          <p:nvSpPr>
            <p:cNvPr id="34" name="Google Shape;34;p9"/>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5" name="Google Shape;35;p9"/>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6" name="Google Shape;36;p9"/>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37" name="Google Shape;37;p9"/>
          <p:cNvGrpSpPr/>
          <p:nvPr/>
        </p:nvGrpSpPr>
        <p:grpSpPr>
          <a:xfrm rot="10800000">
            <a:off x="6869501" y="3216091"/>
            <a:ext cx="1768658" cy="3641927"/>
            <a:chOff x="6545263" y="855663"/>
            <a:chExt cx="1469962" cy="2270150"/>
          </a:xfrm>
        </p:grpSpPr>
        <p:sp>
          <p:nvSpPr>
            <p:cNvPr id="38" name="Google Shape;38;p9"/>
            <p:cNvSpPr/>
            <p:nvPr/>
          </p:nvSpPr>
          <p:spPr>
            <a:xfrm>
              <a:off x="6913563" y="25352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9" name="Google Shape;39;p9"/>
            <p:cNvSpPr/>
            <p:nvPr/>
          </p:nvSpPr>
          <p:spPr>
            <a:xfrm>
              <a:off x="6913563" y="26368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0" name="Google Shape;40;p9"/>
            <p:cNvSpPr/>
            <p:nvPr/>
          </p:nvSpPr>
          <p:spPr>
            <a:xfrm>
              <a:off x="6721475" y="2084388"/>
              <a:ext cx="1112700" cy="960300"/>
            </a:xfrm>
            <a:custGeom>
              <a:avLst/>
              <a:gdLst/>
              <a:ahLst/>
              <a:cxnLst/>
              <a:rect l="l" t="t" r="r" b="b"/>
              <a:pathLst>
                <a:path w="120000" h="120000" extrusionOk="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1" name="Google Shape;41;p9"/>
            <p:cNvSpPr/>
            <p:nvPr/>
          </p:nvSpPr>
          <p:spPr>
            <a:xfrm>
              <a:off x="6913563" y="2740025"/>
              <a:ext cx="176100" cy="27000"/>
            </a:xfrm>
            <a:custGeom>
              <a:avLst/>
              <a:gdLst/>
              <a:ahLst/>
              <a:cxnLst/>
              <a:rect l="l" t="t" r="r" b="b"/>
              <a:pathLst>
                <a:path w="120000" h="120000" extrusionOk="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2" name="Google Shape;42;p9"/>
            <p:cNvSpPr/>
            <p:nvPr/>
          </p:nvSpPr>
          <p:spPr>
            <a:xfrm>
              <a:off x="7854950" y="2519363"/>
              <a:ext cx="96900" cy="96900"/>
            </a:xfrm>
            <a:custGeom>
              <a:avLst/>
              <a:gdLst/>
              <a:ahLst/>
              <a:cxnLst/>
              <a:rect l="l" t="t" r="r" b="b"/>
              <a:pathLst>
                <a:path w="120000" h="120000" extrusionOk="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3" name="Google Shape;43;p9"/>
            <p:cNvSpPr/>
            <p:nvPr/>
          </p:nvSpPr>
          <p:spPr>
            <a:xfrm>
              <a:off x="6635750" y="2417763"/>
              <a:ext cx="27000" cy="300000"/>
            </a:xfrm>
            <a:custGeom>
              <a:avLst/>
              <a:gdLst/>
              <a:ahLst/>
              <a:cxnLst/>
              <a:rect l="l" t="t" r="r" b="b"/>
              <a:pathLst>
                <a:path w="120000" h="120000" extrusionOk="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4" name="Google Shape;44;p9"/>
            <p:cNvSpPr/>
            <p:nvPr/>
          </p:nvSpPr>
          <p:spPr>
            <a:xfrm>
              <a:off x="7218363" y="2325688"/>
              <a:ext cx="444600" cy="441300"/>
            </a:xfrm>
            <a:custGeom>
              <a:avLst/>
              <a:gdLst/>
              <a:ahLst/>
              <a:cxnLst/>
              <a:rect l="l" t="t" r="r" b="b"/>
              <a:pathLst>
                <a:path w="120000" h="120000" extrusionOk="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5" name="Google Shape;45;p9"/>
            <p:cNvSpPr/>
            <p:nvPr/>
          </p:nvSpPr>
          <p:spPr>
            <a:xfrm>
              <a:off x="6550025" y="2005013"/>
              <a:ext cx="1465200" cy="1120800"/>
            </a:xfrm>
            <a:custGeom>
              <a:avLst/>
              <a:gdLst/>
              <a:ahLst/>
              <a:cxnLst/>
              <a:rect l="l" t="t" r="r" b="b"/>
              <a:pathLst>
                <a:path w="120000" h="120000" extrusionOk="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6" name="Google Shape;46;p9"/>
            <p:cNvSpPr/>
            <p:nvPr/>
          </p:nvSpPr>
          <p:spPr>
            <a:xfrm>
              <a:off x="6545263" y="855663"/>
              <a:ext cx="765300" cy="1444500"/>
            </a:xfrm>
            <a:custGeom>
              <a:avLst/>
              <a:gdLst/>
              <a:ahLst/>
              <a:cxnLst/>
              <a:rect l="l" t="t" r="r" b="b"/>
              <a:pathLst>
                <a:path w="120000" h="120000" extrusionOk="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2734234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47"/>
        <p:cNvGrpSpPr/>
        <p:nvPr/>
      </p:nvGrpSpPr>
      <p:grpSpPr>
        <a:xfrm>
          <a:off x="0" y="0"/>
          <a:ext cx="0" cy="0"/>
          <a:chOff x="0" y="0"/>
          <a:chExt cx="0" cy="0"/>
        </a:xfrm>
      </p:grpSpPr>
      <p:sp>
        <p:nvSpPr>
          <p:cNvPr id="48" name="Google Shape;48;p10"/>
          <p:cNvSpPr/>
          <p:nvPr/>
        </p:nvSpPr>
        <p:spPr>
          <a:xfrm>
            <a:off x="8808000" y="2944372"/>
            <a:ext cx="336000" cy="969600"/>
          </a:xfrm>
          <a:prstGeom prst="rect">
            <a:avLst/>
          </a:pr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10"/>
          <p:cNvSpPr/>
          <p:nvPr/>
        </p:nvSpPr>
        <p:spPr>
          <a:xfrm>
            <a:off x="0" y="0"/>
            <a:ext cx="6096000" cy="68580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10"/>
          <p:cNvSpPr txBox="1">
            <a:spLocks noGrp="1"/>
          </p:cNvSpPr>
          <p:nvPr>
            <p:ph type="title"/>
          </p:nvPr>
        </p:nvSpPr>
        <p:spPr>
          <a:xfrm>
            <a:off x="457200" y="782633"/>
            <a:ext cx="5138700" cy="1143200"/>
          </a:xfrm>
          <a:prstGeom prst="rect">
            <a:avLst/>
          </a:prstGeom>
          <a:noFill/>
          <a:ln>
            <a:noFill/>
          </a:ln>
        </p:spPr>
        <p:txBody>
          <a:bodyPr spcFirstLastPara="1" wrap="square" lIns="91425" tIns="91425" rIns="91425" bIns="91425" anchor="b" anchorCtr="0"/>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51" name="Google Shape;51;p10"/>
          <p:cNvSpPr txBox="1">
            <a:spLocks noGrp="1"/>
          </p:cNvSpPr>
          <p:nvPr>
            <p:ph type="body" idx="1"/>
          </p:nvPr>
        </p:nvSpPr>
        <p:spPr>
          <a:xfrm>
            <a:off x="457200" y="2229733"/>
            <a:ext cx="2494200" cy="4206800"/>
          </a:xfrm>
          <a:prstGeom prst="rect">
            <a:avLst/>
          </a:prstGeom>
          <a:noFill/>
          <a:ln>
            <a:noFill/>
          </a:ln>
        </p:spPr>
        <p:txBody>
          <a:bodyPr spcFirstLastPara="1" wrap="square" lIns="91425" tIns="91425" rIns="91425" bIns="91425" anchor="t" anchorCtr="0"/>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0"/>
              </a:spcBef>
              <a:spcAft>
                <a:spcPts val="0"/>
              </a:spcAft>
              <a:buSzPts val="1800"/>
              <a:buChar char="￭"/>
              <a:defRPr sz="1800"/>
            </a:lvl2pPr>
            <a:lvl3pPr marL="1371600" lvl="2" indent="-342900" algn="l">
              <a:lnSpc>
                <a:spcPct val="100000"/>
              </a:lnSpc>
              <a:spcBef>
                <a:spcPts val="0"/>
              </a:spcBef>
              <a:spcAft>
                <a:spcPts val="0"/>
              </a:spcAft>
              <a:buSzPts val="1800"/>
              <a:buChar char="⬝"/>
              <a:defRPr sz="1800"/>
            </a:lvl3pPr>
            <a:lvl4pPr marL="1828800" lvl="3" indent="-342900" algn="l">
              <a:lnSpc>
                <a:spcPct val="100000"/>
              </a:lnSpc>
              <a:spcBef>
                <a:spcPts val="0"/>
              </a:spcBef>
              <a:spcAft>
                <a:spcPts val="0"/>
              </a:spcAft>
              <a:buSzPts val="1800"/>
              <a:buChar char="●"/>
              <a:defRPr sz="1800"/>
            </a:lvl4pPr>
            <a:lvl5pPr marL="2286000" lvl="4" indent="-342900" algn="l">
              <a:lnSpc>
                <a:spcPct val="100000"/>
              </a:lnSpc>
              <a:spcBef>
                <a:spcPts val="0"/>
              </a:spcBef>
              <a:spcAft>
                <a:spcPts val="0"/>
              </a:spcAft>
              <a:buSzPts val="1800"/>
              <a:buChar char="○"/>
              <a:defRPr sz="1800"/>
            </a:lvl5pPr>
            <a:lvl6pPr marL="2743200" lvl="5" indent="-342900" algn="l">
              <a:lnSpc>
                <a:spcPct val="100000"/>
              </a:lnSpc>
              <a:spcBef>
                <a:spcPts val="0"/>
              </a:spcBef>
              <a:spcAft>
                <a:spcPts val="0"/>
              </a:spcAft>
              <a:buSzPts val="1800"/>
              <a:buChar char="■"/>
              <a:defRPr sz="1800"/>
            </a:lvl6pPr>
            <a:lvl7pPr marL="3200400" lvl="6" indent="-342900" algn="l">
              <a:lnSpc>
                <a:spcPct val="100000"/>
              </a:lnSpc>
              <a:spcBef>
                <a:spcPts val="0"/>
              </a:spcBef>
              <a:spcAft>
                <a:spcPts val="0"/>
              </a:spcAft>
              <a:buSzPts val="1800"/>
              <a:buChar char="●"/>
              <a:defRPr sz="1800"/>
            </a:lvl7pPr>
            <a:lvl8pPr marL="3657600" lvl="7" indent="-342900" algn="l">
              <a:lnSpc>
                <a:spcPct val="100000"/>
              </a:lnSpc>
              <a:spcBef>
                <a:spcPts val="0"/>
              </a:spcBef>
              <a:spcAft>
                <a:spcPts val="0"/>
              </a:spcAft>
              <a:buSzPts val="1800"/>
              <a:buChar char="○"/>
              <a:defRPr sz="1800"/>
            </a:lvl8pPr>
            <a:lvl9pPr marL="4114800" lvl="8" indent="-342900" algn="l">
              <a:lnSpc>
                <a:spcPct val="100000"/>
              </a:lnSpc>
              <a:spcBef>
                <a:spcPts val="0"/>
              </a:spcBef>
              <a:spcAft>
                <a:spcPts val="0"/>
              </a:spcAft>
              <a:buSzPts val="1800"/>
              <a:buChar char="■"/>
              <a:defRPr sz="1800"/>
            </a:lvl9pPr>
          </a:lstStyle>
          <a:p>
            <a:endParaRPr/>
          </a:p>
        </p:txBody>
      </p:sp>
      <p:sp>
        <p:nvSpPr>
          <p:cNvPr id="52" name="Google Shape;52;p10"/>
          <p:cNvSpPr txBox="1">
            <a:spLocks noGrp="1"/>
          </p:cNvSpPr>
          <p:nvPr>
            <p:ph type="body" idx="2"/>
          </p:nvPr>
        </p:nvSpPr>
        <p:spPr>
          <a:xfrm>
            <a:off x="3101652" y="2229733"/>
            <a:ext cx="2494200" cy="4206800"/>
          </a:xfrm>
          <a:prstGeom prst="rect">
            <a:avLst/>
          </a:prstGeom>
          <a:noFill/>
          <a:ln>
            <a:noFill/>
          </a:ln>
        </p:spPr>
        <p:txBody>
          <a:bodyPr spcFirstLastPara="1" wrap="square" lIns="91425" tIns="91425" rIns="91425" bIns="91425" anchor="t" anchorCtr="0"/>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0"/>
              </a:spcBef>
              <a:spcAft>
                <a:spcPts val="0"/>
              </a:spcAft>
              <a:buSzPts val="1800"/>
              <a:buChar char="￭"/>
              <a:defRPr sz="1800"/>
            </a:lvl2pPr>
            <a:lvl3pPr marL="1371600" lvl="2" indent="-342900" algn="l">
              <a:lnSpc>
                <a:spcPct val="100000"/>
              </a:lnSpc>
              <a:spcBef>
                <a:spcPts val="0"/>
              </a:spcBef>
              <a:spcAft>
                <a:spcPts val="0"/>
              </a:spcAft>
              <a:buSzPts val="1800"/>
              <a:buChar char="⬝"/>
              <a:defRPr sz="1800"/>
            </a:lvl3pPr>
            <a:lvl4pPr marL="1828800" lvl="3" indent="-342900" algn="l">
              <a:lnSpc>
                <a:spcPct val="100000"/>
              </a:lnSpc>
              <a:spcBef>
                <a:spcPts val="0"/>
              </a:spcBef>
              <a:spcAft>
                <a:spcPts val="0"/>
              </a:spcAft>
              <a:buSzPts val="1800"/>
              <a:buChar char="●"/>
              <a:defRPr sz="1800"/>
            </a:lvl4pPr>
            <a:lvl5pPr marL="2286000" lvl="4" indent="-342900" algn="l">
              <a:lnSpc>
                <a:spcPct val="100000"/>
              </a:lnSpc>
              <a:spcBef>
                <a:spcPts val="0"/>
              </a:spcBef>
              <a:spcAft>
                <a:spcPts val="0"/>
              </a:spcAft>
              <a:buSzPts val="1800"/>
              <a:buChar char="○"/>
              <a:defRPr sz="1800"/>
            </a:lvl5pPr>
            <a:lvl6pPr marL="2743200" lvl="5" indent="-342900" algn="l">
              <a:lnSpc>
                <a:spcPct val="100000"/>
              </a:lnSpc>
              <a:spcBef>
                <a:spcPts val="0"/>
              </a:spcBef>
              <a:spcAft>
                <a:spcPts val="0"/>
              </a:spcAft>
              <a:buSzPts val="1800"/>
              <a:buChar char="■"/>
              <a:defRPr sz="1800"/>
            </a:lvl6pPr>
            <a:lvl7pPr marL="3200400" lvl="6" indent="-342900" algn="l">
              <a:lnSpc>
                <a:spcPct val="100000"/>
              </a:lnSpc>
              <a:spcBef>
                <a:spcPts val="0"/>
              </a:spcBef>
              <a:spcAft>
                <a:spcPts val="0"/>
              </a:spcAft>
              <a:buSzPts val="1800"/>
              <a:buChar char="●"/>
              <a:defRPr sz="1800"/>
            </a:lvl7pPr>
            <a:lvl8pPr marL="3657600" lvl="7" indent="-342900" algn="l">
              <a:lnSpc>
                <a:spcPct val="100000"/>
              </a:lnSpc>
              <a:spcBef>
                <a:spcPts val="0"/>
              </a:spcBef>
              <a:spcAft>
                <a:spcPts val="0"/>
              </a:spcAft>
              <a:buSzPts val="1800"/>
              <a:buChar char="○"/>
              <a:defRPr sz="1800"/>
            </a:lvl8pPr>
            <a:lvl9pPr marL="4114800" lvl="8" indent="-342900" algn="l">
              <a:lnSpc>
                <a:spcPct val="100000"/>
              </a:lnSpc>
              <a:spcBef>
                <a:spcPts val="0"/>
              </a:spcBef>
              <a:spcAft>
                <a:spcPts val="0"/>
              </a:spcAft>
              <a:buSzPts val="1800"/>
              <a:buChar char="■"/>
              <a:defRPr sz="1800"/>
            </a:lvl9pPr>
          </a:lstStyle>
          <a:p>
            <a:endParaRPr/>
          </a:p>
        </p:txBody>
      </p:sp>
      <p:sp>
        <p:nvSpPr>
          <p:cNvPr id="53" name="Google Shape;53;p10"/>
          <p:cNvSpPr txBox="1">
            <a:spLocks noGrp="1"/>
          </p:cNvSpPr>
          <p:nvPr>
            <p:ph type="sldNum" idx="12"/>
          </p:nvPr>
        </p:nvSpPr>
        <p:spPr>
          <a:xfrm>
            <a:off x="8808000" y="2944233"/>
            <a:ext cx="336000" cy="9696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Barlow"/>
                <a:ea typeface="Barlow"/>
                <a:cs typeface="Barlow"/>
                <a:sym typeface="Barlow"/>
              </a:defRPr>
            </a:lvl1pPr>
            <a:lvl2pPr marL="0" marR="0" lvl="1"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Barlow"/>
                <a:ea typeface="Barlow"/>
                <a:cs typeface="Barlow"/>
                <a:sym typeface="Barlow"/>
              </a:defRPr>
            </a:lvl2pPr>
            <a:lvl3pPr marL="0" marR="0" lvl="2"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Barlow"/>
                <a:ea typeface="Barlow"/>
                <a:cs typeface="Barlow"/>
                <a:sym typeface="Barlow"/>
              </a:defRPr>
            </a:lvl3pPr>
            <a:lvl4pPr marL="0" marR="0" lvl="3"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Barlow"/>
                <a:ea typeface="Barlow"/>
                <a:cs typeface="Barlow"/>
                <a:sym typeface="Barlow"/>
              </a:defRPr>
            </a:lvl4pPr>
            <a:lvl5pPr marL="0" marR="0" lvl="4"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Barlow"/>
                <a:ea typeface="Barlow"/>
                <a:cs typeface="Barlow"/>
                <a:sym typeface="Barlow"/>
              </a:defRPr>
            </a:lvl5pPr>
            <a:lvl6pPr marL="0" marR="0" lvl="5"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Barlow"/>
                <a:ea typeface="Barlow"/>
                <a:cs typeface="Barlow"/>
                <a:sym typeface="Barlow"/>
              </a:defRPr>
            </a:lvl6pPr>
            <a:lvl7pPr marL="0" marR="0" lvl="6"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Barlow"/>
                <a:ea typeface="Barlow"/>
                <a:cs typeface="Barlow"/>
                <a:sym typeface="Barlow"/>
              </a:defRPr>
            </a:lvl7pPr>
            <a:lvl8pPr marL="0" marR="0" lvl="7"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Barlow"/>
                <a:ea typeface="Barlow"/>
                <a:cs typeface="Barlow"/>
                <a:sym typeface="Barlow"/>
              </a:defRPr>
            </a:lvl8pPr>
            <a:lvl9pPr marL="0" marR="0" lvl="8"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Barlow"/>
                <a:ea typeface="Barlow"/>
                <a:cs typeface="Barlow"/>
                <a:sym typeface="Barlow"/>
              </a:defRPr>
            </a:lvl9pPr>
          </a:lstStyle>
          <a:p>
            <a:fld id="{00000000-1234-1234-1234-123412341234}" type="slidenum">
              <a:rPr lang="en-US" smtClean="0"/>
              <a:pPr/>
              <a:t>‹#›</a:t>
            </a:fld>
            <a:endParaRPr lang="en-US"/>
          </a:p>
        </p:txBody>
      </p:sp>
      <p:grpSp>
        <p:nvGrpSpPr>
          <p:cNvPr id="54" name="Google Shape;54;p10"/>
          <p:cNvGrpSpPr/>
          <p:nvPr/>
        </p:nvGrpSpPr>
        <p:grpSpPr>
          <a:xfrm>
            <a:off x="6489151" y="0"/>
            <a:ext cx="1882725" cy="3261600"/>
            <a:chOff x="3357563" y="850900"/>
            <a:chExt cx="1882725" cy="2446200"/>
          </a:xfrm>
        </p:grpSpPr>
        <p:sp>
          <p:nvSpPr>
            <p:cNvPr id="55" name="Google Shape;55;p10"/>
            <p:cNvSpPr/>
            <p:nvPr/>
          </p:nvSpPr>
          <p:spPr>
            <a:xfrm>
              <a:off x="3833813" y="2476500"/>
              <a:ext cx="27000" cy="27000"/>
            </a:xfrm>
            <a:custGeom>
              <a:avLst/>
              <a:gdLst/>
              <a:ahLst/>
              <a:cxnLst/>
              <a:rect l="l" t="t" r="r" b="b"/>
              <a:pathLst>
                <a:path w="120000" h="120000" extrusionOk="0">
                  <a:moveTo>
                    <a:pt x="98823" y="0"/>
                  </a:moveTo>
                  <a:lnTo>
                    <a:pt x="0" y="0"/>
                  </a:lnTo>
                  <a:lnTo>
                    <a:pt x="0" y="120000"/>
                  </a:lnTo>
                  <a:lnTo>
                    <a:pt x="120000" y="120000"/>
                  </a:lnTo>
                  <a:lnTo>
                    <a:pt x="98823"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6" name="Google Shape;56;p10"/>
            <p:cNvSpPr/>
            <p:nvPr/>
          </p:nvSpPr>
          <p:spPr>
            <a:xfrm>
              <a:off x="3736975" y="2476500"/>
              <a:ext cx="577800" cy="579300"/>
            </a:xfrm>
            <a:custGeom>
              <a:avLst/>
              <a:gdLst/>
              <a:ahLst/>
              <a:cxnLst/>
              <a:rect l="l" t="t" r="r" b="b"/>
              <a:pathLst>
                <a:path w="120000" h="120000" extrusionOk="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7" name="Google Shape;57;p10"/>
            <p:cNvSpPr/>
            <p:nvPr/>
          </p:nvSpPr>
          <p:spPr>
            <a:xfrm>
              <a:off x="4829175" y="2943225"/>
              <a:ext cx="250800" cy="252300"/>
            </a:xfrm>
            <a:custGeom>
              <a:avLst/>
              <a:gdLst/>
              <a:ahLst/>
              <a:cxnLst/>
              <a:rect l="l" t="t" r="r" b="b"/>
              <a:pathLst>
                <a:path w="120000" h="120000" extrusionOk="0">
                  <a:moveTo>
                    <a:pt x="58723" y="120000"/>
                  </a:moveTo>
                  <a:cubicBezTo>
                    <a:pt x="25531" y="120000"/>
                    <a:pt x="0" y="91914"/>
                    <a:pt x="0" y="58723"/>
                  </a:cubicBezTo>
                  <a:cubicBezTo>
                    <a:pt x="0" y="28085"/>
                    <a:pt x="25531" y="0"/>
                    <a:pt x="58723" y="0"/>
                  </a:cubicBezTo>
                  <a:cubicBezTo>
                    <a:pt x="91914" y="0"/>
                    <a:pt x="120000" y="28085"/>
                    <a:pt x="120000" y="58723"/>
                  </a:cubicBezTo>
                  <a:cubicBezTo>
                    <a:pt x="120000" y="91914"/>
                    <a:pt x="91914" y="120000"/>
                    <a:pt x="58723" y="120000"/>
                  </a:cubicBezTo>
                  <a:close/>
                  <a:moveTo>
                    <a:pt x="58723" y="12765"/>
                  </a:moveTo>
                  <a:cubicBezTo>
                    <a:pt x="33191" y="12765"/>
                    <a:pt x="12765" y="33191"/>
                    <a:pt x="12765" y="58723"/>
                  </a:cubicBezTo>
                  <a:cubicBezTo>
                    <a:pt x="12765" y="86808"/>
                    <a:pt x="33191" y="107234"/>
                    <a:pt x="58723" y="107234"/>
                  </a:cubicBezTo>
                  <a:cubicBezTo>
                    <a:pt x="84255" y="107234"/>
                    <a:pt x="104680" y="86808"/>
                    <a:pt x="104680" y="58723"/>
                  </a:cubicBezTo>
                  <a:cubicBezTo>
                    <a:pt x="104680" y="33191"/>
                    <a:pt x="84255" y="12765"/>
                    <a:pt x="58723" y="1276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8" name="Google Shape;58;p10"/>
            <p:cNvSpPr/>
            <p:nvPr/>
          </p:nvSpPr>
          <p:spPr>
            <a:xfrm>
              <a:off x="4887913" y="2825750"/>
              <a:ext cx="250800" cy="252300"/>
            </a:xfrm>
            <a:custGeom>
              <a:avLst/>
              <a:gdLst/>
              <a:ahLst/>
              <a:cxnLst/>
              <a:rect l="l" t="t" r="r" b="b"/>
              <a:pathLst>
                <a:path w="120000" h="120000" extrusionOk="0">
                  <a:moveTo>
                    <a:pt x="102127" y="40851"/>
                  </a:moveTo>
                  <a:cubicBezTo>
                    <a:pt x="104680" y="45957"/>
                    <a:pt x="104680" y="53617"/>
                    <a:pt x="104680" y="58723"/>
                  </a:cubicBezTo>
                  <a:cubicBezTo>
                    <a:pt x="104680" y="84255"/>
                    <a:pt x="84255" y="107234"/>
                    <a:pt x="58723" y="107234"/>
                  </a:cubicBezTo>
                  <a:cubicBezTo>
                    <a:pt x="33191" y="107234"/>
                    <a:pt x="12765" y="84255"/>
                    <a:pt x="12765" y="58723"/>
                  </a:cubicBezTo>
                  <a:cubicBezTo>
                    <a:pt x="12765" y="33191"/>
                    <a:pt x="33191" y="12765"/>
                    <a:pt x="58723" y="12765"/>
                  </a:cubicBezTo>
                  <a:cubicBezTo>
                    <a:pt x="66382" y="12765"/>
                    <a:pt x="74042" y="15319"/>
                    <a:pt x="79148" y="17872"/>
                  </a:cubicBezTo>
                  <a:cubicBezTo>
                    <a:pt x="79148" y="15319"/>
                    <a:pt x="79148" y="10212"/>
                    <a:pt x="76595" y="7659"/>
                  </a:cubicBezTo>
                  <a:cubicBezTo>
                    <a:pt x="76595" y="5106"/>
                    <a:pt x="76595" y="5106"/>
                    <a:pt x="76595" y="2553"/>
                  </a:cubicBezTo>
                  <a:cubicBezTo>
                    <a:pt x="71489" y="0"/>
                    <a:pt x="66382" y="0"/>
                    <a:pt x="58723" y="0"/>
                  </a:cubicBezTo>
                  <a:cubicBezTo>
                    <a:pt x="25531" y="0"/>
                    <a:pt x="0" y="25531"/>
                    <a:pt x="0" y="58723"/>
                  </a:cubicBezTo>
                  <a:cubicBezTo>
                    <a:pt x="0" y="91914"/>
                    <a:pt x="25531" y="120000"/>
                    <a:pt x="58723" y="120000"/>
                  </a:cubicBezTo>
                  <a:cubicBezTo>
                    <a:pt x="91914" y="120000"/>
                    <a:pt x="120000" y="91914"/>
                    <a:pt x="120000" y="58723"/>
                  </a:cubicBezTo>
                  <a:cubicBezTo>
                    <a:pt x="120000" y="53617"/>
                    <a:pt x="117446" y="45957"/>
                    <a:pt x="114893" y="38297"/>
                  </a:cubicBezTo>
                  <a:cubicBezTo>
                    <a:pt x="109787" y="38297"/>
                    <a:pt x="107234" y="40851"/>
                    <a:pt x="102127" y="4085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9" name="Google Shape;59;p10"/>
            <p:cNvSpPr/>
            <p:nvPr/>
          </p:nvSpPr>
          <p:spPr>
            <a:xfrm>
              <a:off x="4770438" y="2825750"/>
              <a:ext cx="250800" cy="252300"/>
            </a:xfrm>
            <a:custGeom>
              <a:avLst/>
              <a:gdLst/>
              <a:ahLst/>
              <a:cxnLst/>
              <a:rect l="l" t="t" r="r" b="b"/>
              <a:pathLst>
                <a:path w="120000" h="120000" extrusionOk="0">
                  <a:moveTo>
                    <a:pt x="58723" y="120000"/>
                  </a:moveTo>
                  <a:cubicBezTo>
                    <a:pt x="25531" y="120000"/>
                    <a:pt x="0" y="91914"/>
                    <a:pt x="0" y="58723"/>
                  </a:cubicBezTo>
                  <a:cubicBezTo>
                    <a:pt x="0" y="25531"/>
                    <a:pt x="25531" y="0"/>
                    <a:pt x="58723" y="0"/>
                  </a:cubicBezTo>
                  <a:cubicBezTo>
                    <a:pt x="91914" y="0"/>
                    <a:pt x="120000" y="25531"/>
                    <a:pt x="120000" y="58723"/>
                  </a:cubicBezTo>
                  <a:cubicBezTo>
                    <a:pt x="120000" y="91914"/>
                    <a:pt x="91914" y="120000"/>
                    <a:pt x="58723" y="120000"/>
                  </a:cubicBezTo>
                  <a:close/>
                  <a:moveTo>
                    <a:pt x="58723" y="12765"/>
                  </a:moveTo>
                  <a:cubicBezTo>
                    <a:pt x="33191" y="12765"/>
                    <a:pt x="12765" y="33191"/>
                    <a:pt x="12765" y="58723"/>
                  </a:cubicBezTo>
                  <a:cubicBezTo>
                    <a:pt x="12765" y="84255"/>
                    <a:pt x="33191" y="107234"/>
                    <a:pt x="58723" y="107234"/>
                  </a:cubicBezTo>
                  <a:cubicBezTo>
                    <a:pt x="84255" y="107234"/>
                    <a:pt x="104680" y="84255"/>
                    <a:pt x="104680" y="58723"/>
                  </a:cubicBezTo>
                  <a:cubicBezTo>
                    <a:pt x="104680" y="33191"/>
                    <a:pt x="84255" y="12765"/>
                    <a:pt x="58723" y="1276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0" name="Google Shape;60;p10"/>
            <p:cNvSpPr/>
            <p:nvPr/>
          </p:nvSpPr>
          <p:spPr>
            <a:xfrm>
              <a:off x="4448175" y="1768475"/>
              <a:ext cx="577800" cy="579300"/>
            </a:xfrm>
            <a:custGeom>
              <a:avLst/>
              <a:gdLst/>
              <a:ahLst/>
              <a:cxnLst/>
              <a:rect l="l" t="t" r="r" b="b"/>
              <a:pathLst>
                <a:path w="120000" h="120000" extrusionOk="0">
                  <a:moveTo>
                    <a:pt x="116666" y="120000"/>
                  </a:moveTo>
                  <a:cubicBezTo>
                    <a:pt x="2222" y="120000"/>
                    <a:pt x="2222" y="120000"/>
                    <a:pt x="2222" y="120000"/>
                  </a:cubicBezTo>
                  <a:cubicBezTo>
                    <a:pt x="1111" y="120000"/>
                    <a:pt x="0" y="118888"/>
                    <a:pt x="0" y="116666"/>
                  </a:cubicBezTo>
                  <a:cubicBezTo>
                    <a:pt x="0" y="2222"/>
                    <a:pt x="0" y="2222"/>
                    <a:pt x="0" y="2222"/>
                  </a:cubicBezTo>
                  <a:cubicBezTo>
                    <a:pt x="0" y="1111"/>
                    <a:pt x="1111" y="0"/>
                    <a:pt x="2222" y="0"/>
                  </a:cubicBezTo>
                  <a:cubicBezTo>
                    <a:pt x="82222" y="0"/>
                    <a:pt x="82222" y="0"/>
                    <a:pt x="82222" y="0"/>
                  </a:cubicBezTo>
                  <a:cubicBezTo>
                    <a:pt x="83333" y="0"/>
                    <a:pt x="83333" y="0"/>
                    <a:pt x="84444" y="1111"/>
                  </a:cubicBezTo>
                  <a:cubicBezTo>
                    <a:pt x="118888" y="35555"/>
                    <a:pt x="118888" y="35555"/>
                    <a:pt x="118888" y="35555"/>
                  </a:cubicBezTo>
                  <a:cubicBezTo>
                    <a:pt x="120000" y="35555"/>
                    <a:pt x="120000" y="36666"/>
                    <a:pt x="120000" y="37777"/>
                  </a:cubicBezTo>
                  <a:cubicBezTo>
                    <a:pt x="120000" y="116666"/>
                    <a:pt x="120000" y="116666"/>
                    <a:pt x="120000" y="116666"/>
                  </a:cubicBezTo>
                  <a:cubicBezTo>
                    <a:pt x="120000" y="118888"/>
                    <a:pt x="118888" y="120000"/>
                    <a:pt x="116666" y="120000"/>
                  </a:cubicBezTo>
                  <a:close/>
                  <a:moveTo>
                    <a:pt x="5555" y="114444"/>
                  </a:moveTo>
                  <a:cubicBezTo>
                    <a:pt x="114444" y="114444"/>
                    <a:pt x="114444" y="114444"/>
                    <a:pt x="114444" y="114444"/>
                  </a:cubicBezTo>
                  <a:cubicBezTo>
                    <a:pt x="114444" y="38888"/>
                    <a:pt x="114444" y="38888"/>
                    <a:pt x="114444" y="38888"/>
                  </a:cubicBezTo>
                  <a:cubicBezTo>
                    <a:pt x="81111" y="5555"/>
                    <a:pt x="81111" y="5555"/>
                    <a:pt x="81111" y="5555"/>
                  </a:cubicBezTo>
                  <a:cubicBezTo>
                    <a:pt x="5555" y="5555"/>
                    <a:pt x="5555" y="5555"/>
                    <a:pt x="5555" y="5555"/>
                  </a:cubicBezTo>
                  <a:lnTo>
                    <a:pt x="5555" y="11444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1" name="Google Shape;61;p10"/>
            <p:cNvSpPr/>
            <p:nvPr/>
          </p:nvSpPr>
          <p:spPr>
            <a:xfrm>
              <a:off x="4829175" y="1779588"/>
              <a:ext cx="180900" cy="182700"/>
            </a:xfrm>
            <a:custGeom>
              <a:avLst/>
              <a:gdLst/>
              <a:ahLst/>
              <a:cxnLst/>
              <a:rect l="l" t="t" r="r" b="b"/>
              <a:pathLst>
                <a:path w="120000" h="120000" extrusionOk="0">
                  <a:moveTo>
                    <a:pt x="120000" y="120000"/>
                  </a:moveTo>
                  <a:cubicBezTo>
                    <a:pt x="10588" y="120000"/>
                    <a:pt x="10588" y="120000"/>
                    <a:pt x="10588" y="120000"/>
                  </a:cubicBezTo>
                  <a:cubicBezTo>
                    <a:pt x="3529" y="120000"/>
                    <a:pt x="0" y="116470"/>
                    <a:pt x="0" y="11294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2" name="Google Shape;62;p10"/>
            <p:cNvSpPr/>
            <p:nvPr/>
          </p:nvSpPr>
          <p:spPr>
            <a:xfrm>
              <a:off x="4662488" y="2717800"/>
              <a:ext cx="577800" cy="579300"/>
            </a:xfrm>
            <a:custGeom>
              <a:avLst/>
              <a:gdLst/>
              <a:ahLst/>
              <a:cxnLst/>
              <a:rect l="l" t="t" r="r" b="b"/>
              <a:pathLst>
                <a:path w="120000" h="120000" extrusionOk="0">
                  <a:moveTo>
                    <a:pt x="117777" y="120000"/>
                  </a:moveTo>
                  <a:cubicBezTo>
                    <a:pt x="3333" y="120000"/>
                    <a:pt x="3333" y="120000"/>
                    <a:pt x="3333" y="120000"/>
                  </a:cubicBezTo>
                  <a:cubicBezTo>
                    <a:pt x="1111" y="120000"/>
                    <a:pt x="0" y="118888"/>
                    <a:pt x="0" y="117777"/>
                  </a:cubicBezTo>
                  <a:cubicBezTo>
                    <a:pt x="0" y="3333"/>
                    <a:pt x="0" y="3333"/>
                    <a:pt x="0" y="3333"/>
                  </a:cubicBezTo>
                  <a:cubicBezTo>
                    <a:pt x="0" y="2222"/>
                    <a:pt x="1111" y="0"/>
                    <a:pt x="3333" y="0"/>
                  </a:cubicBezTo>
                  <a:cubicBezTo>
                    <a:pt x="82222" y="0"/>
                    <a:pt x="82222" y="0"/>
                    <a:pt x="82222" y="0"/>
                  </a:cubicBezTo>
                  <a:cubicBezTo>
                    <a:pt x="83333" y="0"/>
                    <a:pt x="84444" y="1111"/>
                    <a:pt x="84444" y="1111"/>
                  </a:cubicBezTo>
                  <a:cubicBezTo>
                    <a:pt x="120000" y="35555"/>
                    <a:pt x="120000" y="35555"/>
                    <a:pt x="120000" y="35555"/>
                  </a:cubicBezTo>
                  <a:cubicBezTo>
                    <a:pt x="120000" y="36666"/>
                    <a:pt x="120000" y="37777"/>
                    <a:pt x="120000" y="37777"/>
                  </a:cubicBezTo>
                  <a:cubicBezTo>
                    <a:pt x="120000" y="117777"/>
                    <a:pt x="120000" y="117777"/>
                    <a:pt x="120000" y="117777"/>
                  </a:cubicBezTo>
                  <a:cubicBezTo>
                    <a:pt x="120000" y="118888"/>
                    <a:pt x="118888" y="120000"/>
                    <a:pt x="117777" y="120000"/>
                  </a:cubicBezTo>
                  <a:close/>
                  <a:moveTo>
                    <a:pt x="5555" y="114444"/>
                  </a:moveTo>
                  <a:cubicBezTo>
                    <a:pt x="114444" y="114444"/>
                    <a:pt x="114444" y="114444"/>
                    <a:pt x="114444" y="114444"/>
                  </a:cubicBezTo>
                  <a:cubicBezTo>
                    <a:pt x="114444" y="38888"/>
                    <a:pt x="114444" y="38888"/>
                    <a:pt x="114444" y="38888"/>
                  </a:cubicBezTo>
                  <a:cubicBezTo>
                    <a:pt x="81111" y="6666"/>
                    <a:pt x="81111" y="6666"/>
                    <a:pt x="81111" y="6666"/>
                  </a:cubicBezTo>
                  <a:cubicBezTo>
                    <a:pt x="5555" y="6666"/>
                    <a:pt x="5555" y="6666"/>
                    <a:pt x="5555" y="6666"/>
                  </a:cubicBezTo>
                  <a:lnTo>
                    <a:pt x="5555" y="11444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3" name="Google Shape;63;p10"/>
            <p:cNvSpPr/>
            <p:nvPr/>
          </p:nvSpPr>
          <p:spPr>
            <a:xfrm>
              <a:off x="5048250" y="2733675"/>
              <a:ext cx="180900" cy="182700"/>
            </a:xfrm>
            <a:custGeom>
              <a:avLst/>
              <a:gdLst/>
              <a:ahLst/>
              <a:cxnLst/>
              <a:rect l="l" t="t" r="r" b="b"/>
              <a:pathLst>
                <a:path w="120000" h="120000" extrusionOk="0">
                  <a:moveTo>
                    <a:pt x="120000" y="120000"/>
                  </a:moveTo>
                  <a:cubicBezTo>
                    <a:pt x="7058" y="120000"/>
                    <a:pt x="7058" y="120000"/>
                    <a:pt x="7058" y="120000"/>
                  </a:cubicBezTo>
                  <a:cubicBezTo>
                    <a:pt x="3529" y="120000"/>
                    <a:pt x="0" y="116470"/>
                    <a:pt x="0" y="10941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4" name="Google Shape;64;p10"/>
            <p:cNvSpPr/>
            <p:nvPr/>
          </p:nvSpPr>
          <p:spPr>
            <a:xfrm>
              <a:off x="4529138" y="2149475"/>
              <a:ext cx="379500" cy="81000"/>
            </a:xfrm>
            <a:custGeom>
              <a:avLst/>
              <a:gdLst/>
              <a:ahLst/>
              <a:cxnLst/>
              <a:rect l="l" t="t" r="r" b="b"/>
              <a:pathLst>
                <a:path w="120000" h="120000" extrusionOk="0">
                  <a:moveTo>
                    <a:pt x="81126" y="112000"/>
                  </a:moveTo>
                  <a:cubicBezTo>
                    <a:pt x="76056" y="112000"/>
                    <a:pt x="69295" y="104000"/>
                    <a:pt x="67605" y="88000"/>
                  </a:cubicBezTo>
                  <a:cubicBezTo>
                    <a:pt x="65915" y="80000"/>
                    <a:pt x="65915" y="72000"/>
                    <a:pt x="65915" y="64000"/>
                  </a:cubicBezTo>
                  <a:cubicBezTo>
                    <a:pt x="64225" y="64000"/>
                    <a:pt x="64225" y="56000"/>
                    <a:pt x="64225" y="56000"/>
                  </a:cubicBezTo>
                  <a:cubicBezTo>
                    <a:pt x="60845" y="48000"/>
                    <a:pt x="57464" y="56000"/>
                    <a:pt x="54084" y="64000"/>
                  </a:cubicBezTo>
                  <a:cubicBezTo>
                    <a:pt x="54084" y="64000"/>
                    <a:pt x="52394" y="72000"/>
                    <a:pt x="50704" y="72000"/>
                  </a:cubicBezTo>
                  <a:cubicBezTo>
                    <a:pt x="49014" y="88000"/>
                    <a:pt x="47323" y="96000"/>
                    <a:pt x="42253" y="104000"/>
                  </a:cubicBezTo>
                  <a:cubicBezTo>
                    <a:pt x="35492" y="120000"/>
                    <a:pt x="25352" y="104000"/>
                    <a:pt x="20281" y="80000"/>
                  </a:cubicBezTo>
                  <a:cubicBezTo>
                    <a:pt x="18591" y="72000"/>
                    <a:pt x="18591" y="72000"/>
                    <a:pt x="18591" y="64000"/>
                  </a:cubicBezTo>
                  <a:cubicBezTo>
                    <a:pt x="16901" y="56000"/>
                    <a:pt x="15211" y="48000"/>
                    <a:pt x="15211" y="48000"/>
                  </a:cubicBezTo>
                  <a:cubicBezTo>
                    <a:pt x="13521" y="48000"/>
                    <a:pt x="11830" y="56000"/>
                    <a:pt x="10140" y="56000"/>
                  </a:cubicBezTo>
                  <a:cubicBezTo>
                    <a:pt x="10140" y="64000"/>
                    <a:pt x="10140" y="72000"/>
                    <a:pt x="10140" y="80000"/>
                  </a:cubicBezTo>
                  <a:cubicBezTo>
                    <a:pt x="10140" y="80000"/>
                    <a:pt x="10140" y="88000"/>
                    <a:pt x="8450" y="96000"/>
                  </a:cubicBezTo>
                  <a:cubicBezTo>
                    <a:pt x="0" y="88000"/>
                    <a:pt x="0" y="88000"/>
                    <a:pt x="0" y="88000"/>
                  </a:cubicBezTo>
                  <a:cubicBezTo>
                    <a:pt x="1690" y="80000"/>
                    <a:pt x="1690" y="72000"/>
                    <a:pt x="1690" y="72000"/>
                  </a:cubicBezTo>
                  <a:cubicBezTo>
                    <a:pt x="1690" y="64000"/>
                    <a:pt x="1690" y="48000"/>
                    <a:pt x="3380" y="40000"/>
                  </a:cubicBezTo>
                  <a:cubicBezTo>
                    <a:pt x="5070" y="24000"/>
                    <a:pt x="10140" y="0"/>
                    <a:pt x="16901" y="8000"/>
                  </a:cubicBezTo>
                  <a:cubicBezTo>
                    <a:pt x="21971" y="8000"/>
                    <a:pt x="23661" y="32000"/>
                    <a:pt x="25352" y="40000"/>
                  </a:cubicBezTo>
                  <a:cubicBezTo>
                    <a:pt x="25352" y="48000"/>
                    <a:pt x="27042" y="48000"/>
                    <a:pt x="27042" y="56000"/>
                  </a:cubicBezTo>
                  <a:cubicBezTo>
                    <a:pt x="28732" y="64000"/>
                    <a:pt x="35492" y="72000"/>
                    <a:pt x="38873" y="64000"/>
                  </a:cubicBezTo>
                  <a:cubicBezTo>
                    <a:pt x="42253" y="64000"/>
                    <a:pt x="43943" y="56000"/>
                    <a:pt x="45633" y="48000"/>
                  </a:cubicBezTo>
                  <a:cubicBezTo>
                    <a:pt x="47323" y="40000"/>
                    <a:pt x="49014" y="32000"/>
                    <a:pt x="49014" y="32000"/>
                  </a:cubicBezTo>
                  <a:cubicBezTo>
                    <a:pt x="54084" y="8000"/>
                    <a:pt x="62535" y="0"/>
                    <a:pt x="67605" y="16000"/>
                  </a:cubicBezTo>
                  <a:cubicBezTo>
                    <a:pt x="70985" y="32000"/>
                    <a:pt x="72676" y="40000"/>
                    <a:pt x="72676" y="48000"/>
                  </a:cubicBezTo>
                  <a:cubicBezTo>
                    <a:pt x="72676" y="56000"/>
                    <a:pt x="74366" y="56000"/>
                    <a:pt x="74366" y="64000"/>
                  </a:cubicBezTo>
                  <a:cubicBezTo>
                    <a:pt x="76056" y="72000"/>
                    <a:pt x="82816" y="80000"/>
                    <a:pt x="86197" y="64000"/>
                  </a:cubicBezTo>
                  <a:cubicBezTo>
                    <a:pt x="86197" y="64000"/>
                    <a:pt x="87887" y="64000"/>
                    <a:pt x="87887" y="56000"/>
                  </a:cubicBezTo>
                  <a:cubicBezTo>
                    <a:pt x="91267" y="48000"/>
                    <a:pt x="92957" y="40000"/>
                    <a:pt x="96338" y="32000"/>
                  </a:cubicBezTo>
                  <a:cubicBezTo>
                    <a:pt x="101408" y="24000"/>
                    <a:pt x="104788" y="32000"/>
                    <a:pt x="109859" y="40000"/>
                  </a:cubicBezTo>
                  <a:cubicBezTo>
                    <a:pt x="111549" y="48000"/>
                    <a:pt x="114929" y="48000"/>
                    <a:pt x="116619" y="48000"/>
                  </a:cubicBezTo>
                  <a:cubicBezTo>
                    <a:pt x="120000" y="88000"/>
                    <a:pt x="120000" y="88000"/>
                    <a:pt x="120000" y="88000"/>
                  </a:cubicBezTo>
                  <a:cubicBezTo>
                    <a:pt x="114929" y="96000"/>
                    <a:pt x="109859" y="88000"/>
                    <a:pt x="106478" y="80000"/>
                  </a:cubicBezTo>
                  <a:cubicBezTo>
                    <a:pt x="103098" y="72000"/>
                    <a:pt x="101408" y="72000"/>
                    <a:pt x="99718" y="72000"/>
                  </a:cubicBezTo>
                  <a:cubicBezTo>
                    <a:pt x="98028" y="72000"/>
                    <a:pt x="96338" y="80000"/>
                    <a:pt x="94647" y="88000"/>
                  </a:cubicBezTo>
                  <a:cubicBezTo>
                    <a:pt x="92957" y="88000"/>
                    <a:pt x="91267" y="96000"/>
                    <a:pt x="89577" y="104000"/>
                  </a:cubicBezTo>
                  <a:cubicBezTo>
                    <a:pt x="87887" y="112000"/>
                    <a:pt x="84507" y="112000"/>
                    <a:pt x="81126" y="112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5" name="Google Shape;65;p10"/>
            <p:cNvSpPr/>
            <p:nvPr/>
          </p:nvSpPr>
          <p:spPr>
            <a:xfrm>
              <a:off x="4529138" y="2063750"/>
              <a:ext cx="401700" cy="63600"/>
            </a:xfrm>
            <a:custGeom>
              <a:avLst/>
              <a:gdLst/>
              <a:ahLst/>
              <a:cxnLst/>
              <a:rect l="l" t="t" r="r" b="b"/>
              <a:pathLst>
                <a:path w="120000" h="120000" extrusionOk="0">
                  <a:moveTo>
                    <a:pt x="46400" y="120000"/>
                  </a:moveTo>
                  <a:cubicBezTo>
                    <a:pt x="41600" y="120000"/>
                    <a:pt x="36800" y="100000"/>
                    <a:pt x="32000" y="90000"/>
                  </a:cubicBezTo>
                  <a:cubicBezTo>
                    <a:pt x="28800" y="80000"/>
                    <a:pt x="27200" y="80000"/>
                    <a:pt x="24000" y="70000"/>
                  </a:cubicBezTo>
                  <a:cubicBezTo>
                    <a:pt x="17600" y="60000"/>
                    <a:pt x="9600" y="60000"/>
                    <a:pt x="4800" y="80000"/>
                  </a:cubicBezTo>
                  <a:cubicBezTo>
                    <a:pt x="0" y="40000"/>
                    <a:pt x="0" y="40000"/>
                    <a:pt x="0" y="40000"/>
                  </a:cubicBezTo>
                  <a:cubicBezTo>
                    <a:pt x="8000" y="10000"/>
                    <a:pt x="17600" y="10000"/>
                    <a:pt x="27200" y="20000"/>
                  </a:cubicBezTo>
                  <a:cubicBezTo>
                    <a:pt x="28800" y="30000"/>
                    <a:pt x="32000" y="40000"/>
                    <a:pt x="35200" y="40000"/>
                  </a:cubicBezTo>
                  <a:cubicBezTo>
                    <a:pt x="40000" y="60000"/>
                    <a:pt x="44800" y="70000"/>
                    <a:pt x="48000" y="70000"/>
                  </a:cubicBezTo>
                  <a:cubicBezTo>
                    <a:pt x="51200" y="60000"/>
                    <a:pt x="54400" y="50000"/>
                    <a:pt x="57600" y="40000"/>
                  </a:cubicBezTo>
                  <a:cubicBezTo>
                    <a:pt x="60800" y="30000"/>
                    <a:pt x="62400" y="20000"/>
                    <a:pt x="64000" y="20000"/>
                  </a:cubicBezTo>
                  <a:cubicBezTo>
                    <a:pt x="68800" y="0"/>
                    <a:pt x="75200" y="0"/>
                    <a:pt x="80000" y="10000"/>
                  </a:cubicBezTo>
                  <a:cubicBezTo>
                    <a:pt x="81600" y="20000"/>
                    <a:pt x="84800" y="30000"/>
                    <a:pt x="84800" y="40000"/>
                  </a:cubicBezTo>
                  <a:cubicBezTo>
                    <a:pt x="92800" y="40000"/>
                    <a:pt x="100800" y="40000"/>
                    <a:pt x="108800" y="40000"/>
                  </a:cubicBezTo>
                  <a:cubicBezTo>
                    <a:pt x="110400" y="40000"/>
                    <a:pt x="112000" y="30000"/>
                    <a:pt x="112000" y="30000"/>
                  </a:cubicBezTo>
                  <a:cubicBezTo>
                    <a:pt x="112000" y="30000"/>
                    <a:pt x="112000" y="40000"/>
                    <a:pt x="112000" y="40000"/>
                  </a:cubicBezTo>
                  <a:cubicBezTo>
                    <a:pt x="120000" y="40000"/>
                    <a:pt x="120000" y="40000"/>
                    <a:pt x="120000" y="40000"/>
                  </a:cubicBezTo>
                  <a:cubicBezTo>
                    <a:pt x="120000" y="70000"/>
                    <a:pt x="116800" y="90000"/>
                    <a:pt x="110400" y="90000"/>
                  </a:cubicBezTo>
                  <a:cubicBezTo>
                    <a:pt x="100800" y="100000"/>
                    <a:pt x="91200" y="100000"/>
                    <a:pt x="83200" y="90000"/>
                  </a:cubicBezTo>
                  <a:cubicBezTo>
                    <a:pt x="80000" y="90000"/>
                    <a:pt x="80000" y="80000"/>
                    <a:pt x="78400" y="70000"/>
                  </a:cubicBezTo>
                  <a:cubicBezTo>
                    <a:pt x="78400" y="70000"/>
                    <a:pt x="78400" y="70000"/>
                    <a:pt x="76800" y="60000"/>
                  </a:cubicBezTo>
                  <a:cubicBezTo>
                    <a:pt x="73600" y="60000"/>
                    <a:pt x="70400" y="60000"/>
                    <a:pt x="67200" y="60000"/>
                  </a:cubicBezTo>
                  <a:cubicBezTo>
                    <a:pt x="65600" y="70000"/>
                    <a:pt x="64000" y="80000"/>
                    <a:pt x="62400" y="80000"/>
                  </a:cubicBezTo>
                  <a:cubicBezTo>
                    <a:pt x="59200" y="100000"/>
                    <a:pt x="54400" y="110000"/>
                    <a:pt x="49600" y="120000"/>
                  </a:cubicBezTo>
                  <a:cubicBezTo>
                    <a:pt x="48000" y="120000"/>
                    <a:pt x="48000" y="120000"/>
                    <a:pt x="46400"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6" name="Google Shape;66;p10"/>
            <p:cNvSpPr/>
            <p:nvPr/>
          </p:nvSpPr>
          <p:spPr>
            <a:xfrm>
              <a:off x="4540250" y="1982788"/>
              <a:ext cx="203100" cy="54000"/>
            </a:xfrm>
            <a:custGeom>
              <a:avLst/>
              <a:gdLst/>
              <a:ahLst/>
              <a:cxnLst/>
              <a:rect l="l" t="t" r="r" b="b"/>
              <a:pathLst>
                <a:path w="120000" h="120000" extrusionOk="0">
                  <a:moveTo>
                    <a:pt x="9473" y="120000"/>
                  </a:moveTo>
                  <a:cubicBezTo>
                    <a:pt x="6315" y="120000"/>
                    <a:pt x="3157" y="120000"/>
                    <a:pt x="0" y="120000"/>
                  </a:cubicBezTo>
                  <a:cubicBezTo>
                    <a:pt x="0" y="48000"/>
                    <a:pt x="0" y="48000"/>
                    <a:pt x="0" y="48000"/>
                  </a:cubicBezTo>
                  <a:cubicBezTo>
                    <a:pt x="9473" y="60000"/>
                    <a:pt x="18947" y="60000"/>
                    <a:pt x="25263" y="36000"/>
                  </a:cubicBezTo>
                  <a:cubicBezTo>
                    <a:pt x="25263" y="36000"/>
                    <a:pt x="28421" y="36000"/>
                    <a:pt x="28421" y="36000"/>
                  </a:cubicBezTo>
                  <a:cubicBezTo>
                    <a:pt x="28421" y="24000"/>
                    <a:pt x="31578" y="24000"/>
                    <a:pt x="34736" y="24000"/>
                  </a:cubicBezTo>
                  <a:cubicBezTo>
                    <a:pt x="41052" y="0"/>
                    <a:pt x="53684" y="0"/>
                    <a:pt x="63157" y="24000"/>
                  </a:cubicBezTo>
                  <a:cubicBezTo>
                    <a:pt x="66315" y="24000"/>
                    <a:pt x="69473" y="24000"/>
                    <a:pt x="72631" y="36000"/>
                  </a:cubicBezTo>
                  <a:cubicBezTo>
                    <a:pt x="75789" y="36000"/>
                    <a:pt x="82105" y="48000"/>
                    <a:pt x="85263" y="48000"/>
                  </a:cubicBezTo>
                  <a:cubicBezTo>
                    <a:pt x="94736" y="48000"/>
                    <a:pt x="101052" y="48000"/>
                    <a:pt x="113684" y="24000"/>
                  </a:cubicBezTo>
                  <a:cubicBezTo>
                    <a:pt x="120000" y="72000"/>
                    <a:pt x="120000" y="72000"/>
                    <a:pt x="120000" y="72000"/>
                  </a:cubicBezTo>
                  <a:cubicBezTo>
                    <a:pt x="113684" y="96000"/>
                    <a:pt x="97894" y="120000"/>
                    <a:pt x="85263" y="108000"/>
                  </a:cubicBezTo>
                  <a:cubicBezTo>
                    <a:pt x="75789" y="108000"/>
                    <a:pt x="69473" y="96000"/>
                    <a:pt x="63157" y="84000"/>
                  </a:cubicBezTo>
                  <a:cubicBezTo>
                    <a:pt x="63157" y="84000"/>
                    <a:pt x="60000" y="84000"/>
                    <a:pt x="60000" y="72000"/>
                  </a:cubicBezTo>
                  <a:cubicBezTo>
                    <a:pt x="53684" y="72000"/>
                    <a:pt x="47368" y="60000"/>
                    <a:pt x="41052" y="72000"/>
                  </a:cubicBezTo>
                  <a:cubicBezTo>
                    <a:pt x="41052" y="72000"/>
                    <a:pt x="41052" y="84000"/>
                    <a:pt x="37894" y="84000"/>
                  </a:cubicBezTo>
                  <a:cubicBezTo>
                    <a:pt x="37894" y="84000"/>
                    <a:pt x="34736" y="84000"/>
                    <a:pt x="34736" y="96000"/>
                  </a:cubicBezTo>
                  <a:cubicBezTo>
                    <a:pt x="28421" y="108000"/>
                    <a:pt x="18947" y="120000"/>
                    <a:pt x="9473"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7" name="Google Shape;67;p10"/>
            <p:cNvSpPr/>
            <p:nvPr/>
          </p:nvSpPr>
          <p:spPr>
            <a:xfrm>
              <a:off x="3357563" y="850900"/>
              <a:ext cx="807900" cy="1830300"/>
            </a:xfrm>
            <a:custGeom>
              <a:avLst/>
              <a:gdLst/>
              <a:ahLst/>
              <a:cxnLst/>
              <a:rect l="l" t="t" r="r" b="b"/>
              <a:pathLst>
                <a:path w="120000" h="120000" extrusionOk="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68" name="Google Shape;68;p10"/>
          <p:cNvGrpSpPr/>
          <p:nvPr/>
        </p:nvGrpSpPr>
        <p:grpSpPr>
          <a:xfrm>
            <a:off x="6488950" y="4375184"/>
            <a:ext cx="2149388" cy="2482800"/>
            <a:chOff x="3305175" y="4144963"/>
            <a:chExt cx="2149388" cy="1862100"/>
          </a:xfrm>
        </p:grpSpPr>
        <p:sp>
          <p:nvSpPr>
            <p:cNvPr id="69" name="Google Shape;69;p10"/>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0" name="Google Shape;70;p10"/>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1" name="Google Shape;71;p10"/>
            <p:cNvSpPr/>
            <p:nvPr/>
          </p:nvSpPr>
          <p:spPr>
            <a:xfrm>
              <a:off x="3305175" y="4622800"/>
              <a:ext cx="1106400" cy="831900"/>
            </a:xfrm>
            <a:custGeom>
              <a:avLst/>
              <a:gdLst/>
              <a:ahLst/>
              <a:cxnLst/>
              <a:rect l="l" t="t" r="r" b="b"/>
              <a:pathLst>
                <a:path w="120000" h="120000" extrusionOk="0">
                  <a:moveTo>
                    <a:pt x="120000" y="14709"/>
                  </a:moveTo>
                  <a:cubicBezTo>
                    <a:pt x="120000" y="6193"/>
                    <a:pt x="115362" y="0"/>
                    <a:pt x="108985" y="0"/>
                  </a:cubicBezTo>
                  <a:cubicBezTo>
                    <a:pt x="11594" y="0"/>
                    <a:pt x="11594" y="0"/>
                    <a:pt x="11594" y="0"/>
                  </a:cubicBezTo>
                  <a:cubicBezTo>
                    <a:pt x="5217" y="0"/>
                    <a:pt x="0" y="6193"/>
                    <a:pt x="0" y="14709"/>
                  </a:cubicBezTo>
                  <a:cubicBezTo>
                    <a:pt x="0" y="100645"/>
                    <a:pt x="0" y="100645"/>
                    <a:pt x="0" y="100645"/>
                  </a:cubicBezTo>
                  <a:cubicBezTo>
                    <a:pt x="0" y="102193"/>
                    <a:pt x="579" y="102967"/>
                    <a:pt x="1739" y="102967"/>
                  </a:cubicBezTo>
                  <a:cubicBezTo>
                    <a:pt x="9855" y="102967"/>
                    <a:pt x="9855" y="102967"/>
                    <a:pt x="9855" y="102967"/>
                  </a:cubicBezTo>
                  <a:cubicBezTo>
                    <a:pt x="9855" y="117677"/>
                    <a:pt x="9855" y="117677"/>
                    <a:pt x="9855" y="117677"/>
                  </a:cubicBezTo>
                  <a:cubicBezTo>
                    <a:pt x="9855" y="119225"/>
                    <a:pt x="10434" y="120000"/>
                    <a:pt x="11594" y="120000"/>
                  </a:cubicBezTo>
                  <a:cubicBezTo>
                    <a:pt x="108985" y="120000"/>
                    <a:pt x="108985" y="120000"/>
                    <a:pt x="108985" y="120000"/>
                  </a:cubicBezTo>
                  <a:cubicBezTo>
                    <a:pt x="109565" y="120000"/>
                    <a:pt x="110144" y="119225"/>
                    <a:pt x="110144" y="117677"/>
                  </a:cubicBezTo>
                  <a:cubicBezTo>
                    <a:pt x="110144" y="29419"/>
                    <a:pt x="110144" y="29419"/>
                    <a:pt x="110144" y="29419"/>
                  </a:cubicBezTo>
                  <a:cubicBezTo>
                    <a:pt x="115942" y="28645"/>
                    <a:pt x="120000" y="22451"/>
                    <a:pt x="120000" y="14709"/>
                  </a:cubicBezTo>
                  <a:close/>
                  <a:moveTo>
                    <a:pt x="2898" y="99096"/>
                  </a:moveTo>
                  <a:cubicBezTo>
                    <a:pt x="2898" y="14709"/>
                    <a:pt x="2898" y="14709"/>
                    <a:pt x="2898" y="14709"/>
                  </a:cubicBezTo>
                  <a:cubicBezTo>
                    <a:pt x="2898" y="8516"/>
                    <a:pt x="6956" y="3870"/>
                    <a:pt x="11594" y="3870"/>
                  </a:cubicBezTo>
                  <a:cubicBezTo>
                    <a:pt x="16231" y="3870"/>
                    <a:pt x="19710" y="8516"/>
                    <a:pt x="19710" y="14709"/>
                  </a:cubicBezTo>
                  <a:cubicBezTo>
                    <a:pt x="19710" y="15483"/>
                    <a:pt x="19710" y="16258"/>
                    <a:pt x="19710" y="17032"/>
                  </a:cubicBezTo>
                  <a:cubicBezTo>
                    <a:pt x="11594" y="17032"/>
                    <a:pt x="11594" y="17032"/>
                    <a:pt x="11594" y="17032"/>
                  </a:cubicBezTo>
                  <a:cubicBezTo>
                    <a:pt x="10434" y="17032"/>
                    <a:pt x="9855" y="17806"/>
                    <a:pt x="9855" y="19354"/>
                  </a:cubicBezTo>
                  <a:cubicBezTo>
                    <a:pt x="9855" y="99096"/>
                    <a:pt x="9855" y="99096"/>
                    <a:pt x="9855" y="99096"/>
                  </a:cubicBezTo>
                  <a:lnTo>
                    <a:pt x="2898" y="99096"/>
                  </a:lnTo>
                  <a:close/>
                  <a:moveTo>
                    <a:pt x="12753" y="25548"/>
                  </a:moveTo>
                  <a:cubicBezTo>
                    <a:pt x="12753" y="20903"/>
                    <a:pt x="12753" y="20903"/>
                    <a:pt x="12753" y="20903"/>
                  </a:cubicBezTo>
                  <a:cubicBezTo>
                    <a:pt x="17971" y="20903"/>
                    <a:pt x="17971" y="20903"/>
                    <a:pt x="17971" y="20903"/>
                  </a:cubicBezTo>
                  <a:cubicBezTo>
                    <a:pt x="16811" y="23225"/>
                    <a:pt x="15072" y="25548"/>
                    <a:pt x="12753" y="25548"/>
                  </a:cubicBezTo>
                  <a:close/>
                  <a:moveTo>
                    <a:pt x="107246" y="116129"/>
                  </a:moveTo>
                  <a:cubicBezTo>
                    <a:pt x="12753" y="116129"/>
                    <a:pt x="12753" y="116129"/>
                    <a:pt x="12753" y="116129"/>
                  </a:cubicBezTo>
                  <a:cubicBezTo>
                    <a:pt x="12753" y="30193"/>
                    <a:pt x="12753" y="30193"/>
                    <a:pt x="12753" y="30193"/>
                  </a:cubicBezTo>
                  <a:cubicBezTo>
                    <a:pt x="107246" y="30193"/>
                    <a:pt x="107246" y="30193"/>
                    <a:pt x="107246" y="30193"/>
                  </a:cubicBezTo>
                  <a:lnTo>
                    <a:pt x="107246" y="116129"/>
                  </a:lnTo>
                  <a:close/>
                  <a:moveTo>
                    <a:pt x="108985" y="25548"/>
                  </a:moveTo>
                  <a:cubicBezTo>
                    <a:pt x="108985" y="26322"/>
                    <a:pt x="108985" y="26322"/>
                    <a:pt x="108985" y="26322"/>
                  </a:cubicBezTo>
                  <a:cubicBezTo>
                    <a:pt x="108985" y="26322"/>
                    <a:pt x="108985" y="26322"/>
                    <a:pt x="108985" y="26322"/>
                  </a:cubicBezTo>
                  <a:cubicBezTo>
                    <a:pt x="19130" y="26322"/>
                    <a:pt x="19130" y="26322"/>
                    <a:pt x="19130" y="26322"/>
                  </a:cubicBezTo>
                  <a:cubicBezTo>
                    <a:pt x="21449" y="23225"/>
                    <a:pt x="22608" y="19354"/>
                    <a:pt x="22608" y="14709"/>
                  </a:cubicBezTo>
                  <a:cubicBezTo>
                    <a:pt x="22608" y="10064"/>
                    <a:pt x="21449" y="6193"/>
                    <a:pt x="19130" y="3870"/>
                  </a:cubicBezTo>
                  <a:cubicBezTo>
                    <a:pt x="108985" y="3870"/>
                    <a:pt x="108985" y="3870"/>
                    <a:pt x="108985" y="3870"/>
                  </a:cubicBezTo>
                  <a:cubicBezTo>
                    <a:pt x="113623" y="3870"/>
                    <a:pt x="117101" y="8516"/>
                    <a:pt x="117101" y="14709"/>
                  </a:cubicBezTo>
                  <a:cubicBezTo>
                    <a:pt x="117101" y="20903"/>
                    <a:pt x="113623" y="25548"/>
                    <a:pt x="108985" y="25548"/>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2" name="Google Shape;72;p10"/>
            <p:cNvSpPr/>
            <p:nvPr/>
          </p:nvSpPr>
          <p:spPr>
            <a:xfrm>
              <a:off x="3517900" y="4938713"/>
              <a:ext cx="381000" cy="381000"/>
            </a:xfrm>
            <a:custGeom>
              <a:avLst/>
              <a:gdLst/>
              <a:ahLst/>
              <a:cxnLst/>
              <a:rect l="l" t="t" r="r" b="b"/>
              <a:pathLst>
                <a:path w="120000" h="120000" extrusionOk="0">
                  <a:moveTo>
                    <a:pt x="59154" y="120000"/>
                  </a:moveTo>
                  <a:cubicBezTo>
                    <a:pt x="92957" y="120000"/>
                    <a:pt x="120000" y="92957"/>
                    <a:pt x="120000" y="60845"/>
                  </a:cubicBezTo>
                  <a:cubicBezTo>
                    <a:pt x="120000" y="27042"/>
                    <a:pt x="92957" y="0"/>
                    <a:pt x="59154" y="0"/>
                  </a:cubicBezTo>
                  <a:cubicBezTo>
                    <a:pt x="27042" y="0"/>
                    <a:pt x="0" y="27042"/>
                    <a:pt x="0" y="60845"/>
                  </a:cubicBezTo>
                  <a:cubicBezTo>
                    <a:pt x="0" y="92957"/>
                    <a:pt x="27042" y="120000"/>
                    <a:pt x="59154" y="120000"/>
                  </a:cubicBezTo>
                  <a:close/>
                  <a:moveTo>
                    <a:pt x="96338" y="23661"/>
                  </a:moveTo>
                  <a:cubicBezTo>
                    <a:pt x="94647" y="27042"/>
                    <a:pt x="92957" y="33802"/>
                    <a:pt x="87887" y="35492"/>
                  </a:cubicBezTo>
                  <a:cubicBezTo>
                    <a:pt x="81126" y="35492"/>
                    <a:pt x="74366" y="37183"/>
                    <a:pt x="70985" y="40563"/>
                  </a:cubicBezTo>
                  <a:cubicBezTo>
                    <a:pt x="70985" y="38873"/>
                    <a:pt x="70985" y="38873"/>
                    <a:pt x="70985" y="38873"/>
                  </a:cubicBezTo>
                  <a:cubicBezTo>
                    <a:pt x="72676" y="23661"/>
                    <a:pt x="69295" y="20281"/>
                    <a:pt x="69295" y="20281"/>
                  </a:cubicBezTo>
                  <a:cubicBezTo>
                    <a:pt x="65915" y="18591"/>
                    <a:pt x="64225" y="18591"/>
                    <a:pt x="62535" y="20281"/>
                  </a:cubicBezTo>
                  <a:cubicBezTo>
                    <a:pt x="60845" y="20281"/>
                    <a:pt x="60845" y="20281"/>
                    <a:pt x="59154" y="20281"/>
                  </a:cubicBezTo>
                  <a:cubicBezTo>
                    <a:pt x="59154" y="20281"/>
                    <a:pt x="59154" y="18591"/>
                    <a:pt x="59154" y="18591"/>
                  </a:cubicBezTo>
                  <a:cubicBezTo>
                    <a:pt x="59154" y="16901"/>
                    <a:pt x="67605" y="13521"/>
                    <a:pt x="76056" y="11830"/>
                  </a:cubicBezTo>
                  <a:cubicBezTo>
                    <a:pt x="82816" y="13521"/>
                    <a:pt x="89577" y="18591"/>
                    <a:pt x="96338" y="23661"/>
                  </a:cubicBezTo>
                  <a:close/>
                  <a:moveTo>
                    <a:pt x="72676" y="79436"/>
                  </a:moveTo>
                  <a:cubicBezTo>
                    <a:pt x="69295" y="82816"/>
                    <a:pt x="67605" y="82816"/>
                    <a:pt x="67605" y="82816"/>
                  </a:cubicBezTo>
                  <a:cubicBezTo>
                    <a:pt x="65915" y="82816"/>
                    <a:pt x="64225" y="84507"/>
                    <a:pt x="64225" y="86197"/>
                  </a:cubicBezTo>
                  <a:cubicBezTo>
                    <a:pt x="64225" y="89577"/>
                    <a:pt x="64225" y="94647"/>
                    <a:pt x="55774" y="94647"/>
                  </a:cubicBezTo>
                  <a:cubicBezTo>
                    <a:pt x="54084" y="92957"/>
                    <a:pt x="52394" y="87887"/>
                    <a:pt x="52394" y="87887"/>
                  </a:cubicBezTo>
                  <a:cubicBezTo>
                    <a:pt x="52394" y="86197"/>
                    <a:pt x="52394" y="86197"/>
                    <a:pt x="52394" y="84507"/>
                  </a:cubicBezTo>
                  <a:cubicBezTo>
                    <a:pt x="52394" y="84507"/>
                    <a:pt x="54084" y="81126"/>
                    <a:pt x="54084" y="79436"/>
                  </a:cubicBezTo>
                  <a:cubicBezTo>
                    <a:pt x="54084" y="76056"/>
                    <a:pt x="52394" y="72676"/>
                    <a:pt x="49014" y="70985"/>
                  </a:cubicBezTo>
                  <a:cubicBezTo>
                    <a:pt x="49014" y="67605"/>
                    <a:pt x="47323" y="64225"/>
                    <a:pt x="45633" y="62535"/>
                  </a:cubicBezTo>
                  <a:cubicBezTo>
                    <a:pt x="42253" y="60845"/>
                    <a:pt x="37183" y="60845"/>
                    <a:pt x="33802" y="60845"/>
                  </a:cubicBezTo>
                  <a:cubicBezTo>
                    <a:pt x="32112" y="60845"/>
                    <a:pt x="32112" y="60845"/>
                    <a:pt x="30422" y="60845"/>
                  </a:cubicBezTo>
                  <a:cubicBezTo>
                    <a:pt x="27042" y="60845"/>
                    <a:pt x="27042" y="55774"/>
                    <a:pt x="27042" y="55774"/>
                  </a:cubicBezTo>
                  <a:cubicBezTo>
                    <a:pt x="27042" y="55774"/>
                    <a:pt x="27042" y="42253"/>
                    <a:pt x="35492" y="40563"/>
                  </a:cubicBezTo>
                  <a:cubicBezTo>
                    <a:pt x="40563" y="38873"/>
                    <a:pt x="42253" y="38873"/>
                    <a:pt x="43943" y="40563"/>
                  </a:cubicBezTo>
                  <a:cubicBezTo>
                    <a:pt x="43943" y="40563"/>
                    <a:pt x="43943" y="40563"/>
                    <a:pt x="43943" y="42253"/>
                  </a:cubicBezTo>
                  <a:cubicBezTo>
                    <a:pt x="49014" y="47323"/>
                    <a:pt x="57464" y="45633"/>
                    <a:pt x="62535" y="43943"/>
                  </a:cubicBezTo>
                  <a:cubicBezTo>
                    <a:pt x="64225" y="43943"/>
                    <a:pt x="65915" y="42253"/>
                    <a:pt x="67605" y="42253"/>
                  </a:cubicBezTo>
                  <a:cubicBezTo>
                    <a:pt x="67605" y="42253"/>
                    <a:pt x="67605" y="42253"/>
                    <a:pt x="67605" y="42253"/>
                  </a:cubicBezTo>
                  <a:cubicBezTo>
                    <a:pt x="67605" y="43943"/>
                    <a:pt x="65915" y="45633"/>
                    <a:pt x="67605" y="47323"/>
                  </a:cubicBezTo>
                  <a:cubicBezTo>
                    <a:pt x="67605" y="49014"/>
                    <a:pt x="69295" y="49014"/>
                    <a:pt x="69295" y="49014"/>
                  </a:cubicBezTo>
                  <a:cubicBezTo>
                    <a:pt x="70985" y="50704"/>
                    <a:pt x="70985" y="54084"/>
                    <a:pt x="72676" y="55774"/>
                  </a:cubicBezTo>
                  <a:cubicBezTo>
                    <a:pt x="72676" y="57464"/>
                    <a:pt x="72676" y="57464"/>
                    <a:pt x="72676" y="59154"/>
                  </a:cubicBezTo>
                  <a:cubicBezTo>
                    <a:pt x="76056" y="60845"/>
                    <a:pt x="77746" y="60845"/>
                    <a:pt x="79436" y="60845"/>
                  </a:cubicBezTo>
                  <a:cubicBezTo>
                    <a:pt x="79436" y="62535"/>
                    <a:pt x="77746" y="64225"/>
                    <a:pt x="74366" y="67605"/>
                  </a:cubicBezTo>
                  <a:cubicBezTo>
                    <a:pt x="70985" y="70985"/>
                    <a:pt x="69295" y="72676"/>
                    <a:pt x="69295" y="74366"/>
                  </a:cubicBezTo>
                  <a:cubicBezTo>
                    <a:pt x="69295" y="77746"/>
                    <a:pt x="70985" y="79436"/>
                    <a:pt x="72676" y="79436"/>
                  </a:cubicBezTo>
                  <a:close/>
                  <a:moveTo>
                    <a:pt x="57464" y="8450"/>
                  </a:moveTo>
                  <a:cubicBezTo>
                    <a:pt x="52394" y="11830"/>
                    <a:pt x="49014" y="15211"/>
                    <a:pt x="50704" y="18591"/>
                  </a:cubicBezTo>
                  <a:cubicBezTo>
                    <a:pt x="50704" y="23661"/>
                    <a:pt x="52394" y="27042"/>
                    <a:pt x="55774" y="28732"/>
                  </a:cubicBezTo>
                  <a:cubicBezTo>
                    <a:pt x="57464" y="28732"/>
                    <a:pt x="60845" y="28732"/>
                    <a:pt x="62535" y="28732"/>
                  </a:cubicBezTo>
                  <a:cubicBezTo>
                    <a:pt x="62535" y="30422"/>
                    <a:pt x="62535" y="32112"/>
                    <a:pt x="62535" y="33802"/>
                  </a:cubicBezTo>
                  <a:cubicBezTo>
                    <a:pt x="62535" y="33802"/>
                    <a:pt x="60845" y="35492"/>
                    <a:pt x="60845" y="35492"/>
                  </a:cubicBezTo>
                  <a:cubicBezTo>
                    <a:pt x="57464" y="35492"/>
                    <a:pt x="52394" y="37183"/>
                    <a:pt x="50704" y="35492"/>
                  </a:cubicBezTo>
                  <a:cubicBezTo>
                    <a:pt x="50704" y="35492"/>
                    <a:pt x="50704" y="33802"/>
                    <a:pt x="49014" y="33802"/>
                  </a:cubicBezTo>
                  <a:cubicBezTo>
                    <a:pt x="45633" y="30422"/>
                    <a:pt x="40563" y="30422"/>
                    <a:pt x="33802" y="32112"/>
                  </a:cubicBezTo>
                  <a:cubicBezTo>
                    <a:pt x="18591" y="35492"/>
                    <a:pt x="18591" y="54084"/>
                    <a:pt x="18591" y="55774"/>
                  </a:cubicBezTo>
                  <a:cubicBezTo>
                    <a:pt x="18591" y="62535"/>
                    <a:pt x="21971" y="69295"/>
                    <a:pt x="30422" y="69295"/>
                  </a:cubicBezTo>
                  <a:cubicBezTo>
                    <a:pt x="32112" y="69295"/>
                    <a:pt x="32112" y="69295"/>
                    <a:pt x="33802" y="69295"/>
                  </a:cubicBezTo>
                  <a:cubicBezTo>
                    <a:pt x="35492" y="69295"/>
                    <a:pt x="38873" y="69295"/>
                    <a:pt x="40563" y="69295"/>
                  </a:cubicBezTo>
                  <a:cubicBezTo>
                    <a:pt x="40563" y="69295"/>
                    <a:pt x="40563" y="69295"/>
                    <a:pt x="40563" y="72676"/>
                  </a:cubicBezTo>
                  <a:cubicBezTo>
                    <a:pt x="40563" y="74366"/>
                    <a:pt x="40563" y="74366"/>
                    <a:pt x="42253" y="76056"/>
                  </a:cubicBezTo>
                  <a:cubicBezTo>
                    <a:pt x="43943" y="77746"/>
                    <a:pt x="45633" y="79436"/>
                    <a:pt x="45633" y="79436"/>
                  </a:cubicBezTo>
                  <a:cubicBezTo>
                    <a:pt x="45633" y="81126"/>
                    <a:pt x="45633" y="81126"/>
                    <a:pt x="43943" y="81126"/>
                  </a:cubicBezTo>
                  <a:cubicBezTo>
                    <a:pt x="43943" y="82816"/>
                    <a:pt x="42253" y="84507"/>
                    <a:pt x="42253" y="86197"/>
                  </a:cubicBezTo>
                  <a:cubicBezTo>
                    <a:pt x="42253" y="89577"/>
                    <a:pt x="49014" y="103098"/>
                    <a:pt x="54084" y="103098"/>
                  </a:cubicBezTo>
                  <a:cubicBezTo>
                    <a:pt x="65915" y="103098"/>
                    <a:pt x="72676" y="98028"/>
                    <a:pt x="72676" y="89577"/>
                  </a:cubicBezTo>
                  <a:cubicBezTo>
                    <a:pt x="74366" y="89577"/>
                    <a:pt x="77746" y="87887"/>
                    <a:pt x="79436" y="84507"/>
                  </a:cubicBezTo>
                  <a:cubicBezTo>
                    <a:pt x="81126" y="82816"/>
                    <a:pt x="82816" y="81126"/>
                    <a:pt x="82816" y="79436"/>
                  </a:cubicBezTo>
                  <a:cubicBezTo>
                    <a:pt x="81126" y="77746"/>
                    <a:pt x="81126" y="76056"/>
                    <a:pt x="79436" y="74366"/>
                  </a:cubicBezTo>
                  <a:cubicBezTo>
                    <a:pt x="79436" y="74366"/>
                    <a:pt x="79436" y="74366"/>
                    <a:pt x="81126" y="74366"/>
                  </a:cubicBezTo>
                  <a:cubicBezTo>
                    <a:pt x="84507" y="69295"/>
                    <a:pt x="94647" y="59154"/>
                    <a:pt x="86197" y="52394"/>
                  </a:cubicBezTo>
                  <a:cubicBezTo>
                    <a:pt x="86197" y="50704"/>
                    <a:pt x="82816" y="50704"/>
                    <a:pt x="81126" y="50704"/>
                  </a:cubicBezTo>
                  <a:cubicBezTo>
                    <a:pt x="81126" y="52394"/>
                    <a:pt x="81126" y="52394"/>
                    <a:pt x="79436" y="52394"/>
                  </a:cubicBezTo>
                  <a:cubicBezTo>
                    <a:pt x="79436" y="49014"/>
                    <a:pt x="79436" y="47323"/>
                    <a:pt x="77746" y="45633"/>
                  </a:cubicBezTo>
                  <a:cubicBezTo>
                    <a:pt x="81126" y="45633"/>
                    <a:pt x="84507" y="43943"/>
                    <a:pt x="87887" y="45633"/>
                  </a:cubicBezTo>
                  <a:cubicBezTo>
                    <a:pt x="87887" y="45633"/>
                    <a:pt x="89577" y="45633"/>
                    <a:pt x="91267" y="43943"/>
                  </a:cubicBezTo>
                  <a:cubicBezTo>
                    <a:pt x="96338" y="42253"/>
                    <a:pt x="99718" y="35492"/>
                    <a:pt x="103098" y="32112"/>
                  </a:cubicBezTo>
                  <a:cubicBezTo>
                    <a:pt x="108169" y="40563"/>
                    <a:pt x="111549" y="49014"/>
                    <a:pt x="111549" y="60845"/>
                  </a:cubicBezTo>
                  <a:cubicBezTo>
                    <a:pt x="111549" y="87887"/>
                    <a:pt x="87887" y="111549"/>
                    <a:pt x="59154" y="111549"/>
                  </a:cubicBezTo>
                  <a:cubicBezTo>
                    <a:pt x="30422" y="111549"/>
                    <a:pt x="8450" y="87887"/>
                    <a:pt x="8450" y="60845"/>
                  </a:cubicBezTo>
                  <a:cubicBezTo>
                    <a:pt x="8450" y="32112"/>
                    <a:pt x="30422" y="10140"/>
                    <a:pt x="57464" y="845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3" name="Google Shape;73;p10"/>
            <p:cNvSpPr/>
            <p:nvPr/>
          </p:nvSpPr>
          <p:spPr>
            <a:xfrm>
              <a:off x="3978275" y="4949825"/>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4" name="Google Shape;74;p10"/>
            <p:cNvSpPr/>
            <p:nvPr/>
          </p:nvSpPr>
          <p:spPr>
            <a:xfrm>
              <a:off x="3978275" y="5041900"/>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5" name="Google Shape;75;p10"/>
            <p:cNvSpPr/>
            <p:nvPr/>
          </p:nvSpPr>
          <p:spPr>
            <a:xfrm>
              <a:off x="3978275" y="5132388"/>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6" name="Google Shape;76;p10"/>
            <p:cNvSpPr/>
            <p:nvPr/>
          </p:nvSpPr>
          <p:spPr>
            <a:xfrm>
              <a:off x="3978275" y="5224463"/>
              <a:ext cx="214200" cy="255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7" name="Google Shape;77;p10"/>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40669680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78"/>
        <p:cNvGrpSpPr/>
        <p:nvPr/>
      </p:nvGrpSpPr>
      <p:grpSpPr>
        <a:xfrm>
          <a:off x="0" y="0"/>
          <a:ext cx="0" cy="0"/>
          <a:chOff x="0" y="0"/>
          <a:chExt cx="0" cy="0"/>
        </a:xfrm>
      </p:grpSpPr>
      <p:sp>
        <p:nvSpPr>
          <p:cNvPr id="79" name="Google Shape;79;p11"/>
          <p:cNvSpPr/>
          <p:nvPr/>
        </p:nvSpPr>
        <p:spPr>
          <a:xfrm>
            <a:off x="8808000" y="2944372"/>
            <a:ext cx="336000" cy="969600"/>
          </a:xfrm>
          <a:prstGeom prst="rect">
            <a:avLst/>
          </a:pr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11"/>
          <p:cNvSpPr txBox="1">
            <a:spLocks noGrp="1"/>
          </p:cNvSpPr>
          <p:nvPr>
            <p:ph type="sldNum" idx="12"/>
          </p:nvPr>
        </p:nvSpPr>
        <p:spPr>
          <a:xfrm>
            <a:off x="8808000" y="2944372"/>
            <a:ext cx="336000" cy="9696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Barlow"/>
                <a:ea typeface="Barlow"/>
                <a:cs typeface="Barlow"/>
                <a:sym typeface="Barlow"/>
              </a:defRPr>
            </a:lvl1pPr>
            <a:lvl2pPr marL="0" marR="0" lvl="1"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Barlow"/>
                <a:ea typeface="Barlow"/>
                <a:cs typeface="Barlow"/>
                <a:sym typeface="Barlow"/>
              </a:defRPr>
            </a:lvl2pPr>
            <a:lvl3pPr marL="0" marR="0" lvl="2"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Barlow"/>
                <a:ea typeface="Barlow"/>
                <a:cs typeface="Barlow"/>
                <a:sym typeface="Barlow"/>
              </a:defRPr>
            </a:lvl3pPr>
            <a:lvl4pPr marL="0" marR="0" lvl="3"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Barlow"/>
                <a:ea typeface="Barlow"/>
                <a:cs typeface="Barlow"/>
                <a:sym typeface="Barlow"/>
              </a:defRPr>
            </a:lvl4pPr>
            <a:lvl5pPr marL="0" marR="0" lvl="4"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Barlow"/>
                <a:ea typeface="Barlow"/>
                <a:cs typeface="Barlow"/>
                <a:sym typeface="Barlow"/>
              </a:defRPr>
            </a:lvl5pPr>
            <a:lvl6pPr marL="0" marR="0" lvl="5"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Barlow"/>
                <a:ea typeface="Barlow"/>
                <a:cs typeface="Barlow"/>
                <a:sym typeface="Barlow"/>
              </a:defRPr>
            </a:lvl6pPr>
            <a:lvl7pPr marL="0" marR="0" lvl="6"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Barlow"/>
                <a:ea typeface="Barlow"/>
                <a:cs typeface="Barlow"/>
                <a:sym typeface="Barlow"/>
              </a:defRPr>
            </a:lvl7pPr>
            <a:lvl8pPr marL="0" marR="0" lvl="7"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Barlow"/>
                <a:ea typeface="Barlow"/>
                <a:cs typeface="Barlow"/>
                <a:sym typeface="Barlow"/>
              </a:defRPr>
            </a:lvl8pPr>
            <a:lvl9pPr marL="0" marR="0" lvl="8"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Barlow"/>
                <a:ea typeface="Barlow"/>
                <a:cs typeface="Barlow"/>
                <a:sym typeface="Barlow"/>
              </a:defRPr>
            </a:lvl9pPr>
          </a:lstStyle>
          <a:p>
            <a:fld id="{00000000-1234-1234-1234-123412341234}" type="slidenum">
              <a:rPr lang="en-US" smtClean="0"/>
              <a:pPr/>
              <a:t>‹#›</a:t>
            </a:fld>
            <a:endParaRPr lang="en-US"/>
          </a:p>
        </p:txBody>
      </p:sp>
      <p:sp>
        <p:nvSpPr>
          <p:cNvPr id="81" name="Google Shape;81;p11"/>
          <p:cNvSpPr/>
          <p:nvPr/>
        </p:nvSpPr>
        <p:spPr>
          <a:xfrm>
            <a:off x="0" y="0"/>
            <a:ext cx="6096000" cy="68580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1"/>
          <p:cNvSpPr txBox="1">
            <a:spLocks noGrp="1"/>
          </p:cNvSpPr>
          <p:nvPr>
            <p:ph type="title"/>
          </p:nvPr>
        </p:nvSpPr>
        <p:spPr>
          <a:xfrm>
            <a:off x="457200" y="782633"/>
            <a:ext cx="5138700" cy="1143200"/>
          </a:xfrm>
          <a:prstGeom prst="rect">
            <a:avLst/>
          </a:prstGeom>
          <a:noFill/>
          <a:ln>
            <a:noFill/>
          </a:ln>
        </p:spPr>
        <p:txBody>
          <a:bodyPr spcFirstLastPara="1" wrap="square" lIns="91425" tIns="91425" rIns="91425" bIns="91425" anchor="b" anchorCtr="0"/>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83" name="Google Shape;83;p11"/>
          <p:cNvSpPr txBox="1">
            <a:spLocks noGrp="1"/>
          </p:cNvSpPr>
          <p:nvPr>
            <p:ph type="body" idx="1"/>
          </p:nvPr>
        </p:nvSpPr>
        <p:spPr>
          <a:xfrm>
            <a:off x="457200" y="2209800"/>
            <a:ext cx="5138700" cy="4241200"/>
          </a:xfrm>
          <a:prstGeom prst="rect">
            <a:avLst/>
          </a:prstGeom>
          <a:noFill/>
          <a:ln>
            <a:noFill/>
          </a:ln>
        </p:spPr>
        <p:txBody>
          <a:bodyPr spcFirstLastPara="1" wrap="square" lIns="91425" tIns="91425" rIns="91425" bIns="91425" anchor="t" anchorCtr="0"/>
          <a:lstStyle>
            <a:lvl1pPr marL="457200" lvl="0" indent="-381000" algn="l">
              <a:lnSpc>
                <a:spcPct val="100000"/>
              </a:lnSpc>
              <a:spcBef>
                <a:spcPts val="600"/>
              </a:spcBef>
              <a:spcAft>
                <a:spcPts val="0"/>
              </a:spcAft>
              <a:buSzPts val="2400"/>
              <a:buChar char="▹"/>
              <a:defRPr/>
            </a:lvl1pPr>
            <a:lvl2pPr marL="914400" lvl="1" indent="-381000" algn="l">
              <a:lnSpc>
                <a:spcPct val="100000"/>
              </a:lnSpc>
              <a:spcBef>
                <a:spcPts val="0"/>
              </a:spcBef>
              <a:spcAft>
                <a:spcPts val="0"/>
              </a:spcAft>
              <a:buSzPts val="2400"/>
              <a:buChar char="￭"/>
              <a:defRPr/>
            </a:lvl2pPr>
            <a:lvl3pPr marL="1371600" lvl="2" indent="-381000" algn="l">
              <a:lnSpc>
                <a:spcPct val="100000"/>
              </a:lnSpc>
              <a:spcBef>
                <a:spcPts val="0"/>
              </a:spcBef>
              <a:spcAft>
                <a:spcPts val="0"/>
              </a:spcAft>
              <a:buSzPts val="2400"/>
              <a:buChar char="⬝"/>
              <a:defRPr/>
            </a:lvl3pPr>
            <a:lvl4pPr marL="1828800" lvl="3" indent="-381000" algn="l">
              <a:lnSpc>
                <a:spcPct val="100000"/>
              </a:lnSpc>
              <a:spcBef>
                <a:spcPts val="0"/>
              </a:spcBef>
              <a:spcAft>
                <a:spcPts val="0"/>
              </a:spcAft>
              <a:buSzPts val="2400"/>
              <a:buChar char="●"/>
              <a:defRPr/>
            </a:lvl4pPr>
            <a:lvl5pPr marL="2286000" lvl="4" indent="-381000" algn="l">
              <a:lnSpc>
                <a:spcPct val="100000"/>
              </a:lnSpc>
              <a:spcBef>
                <a:spcPts val="0"/>
              </a:spcBef>
              <a:spcAft>
                <a:spcPts val="0"/>
              </a:spcAft>
              <a:buSzPts val="2400"/>
              <a:buChar char="○"/>
              <a:defRPr/>
            </a:lvl5pPr>
            <a:lvl6pPr marL="2743200" lvl="5" indent="-381000" algn="l">
              <a:lnSpc>
                <a:spcPct val="100000"/>
              </a:lnSpc>
              <a:spcBef>
                <a:spcPts val="0"/>
              </a:spcBef>
              <a:spcAft>
                <a:spcPts val="0"/>
              </a:spcAft>
              <a:buSzPts val="2400"/>
              <a:buChar char="■"/>
              <a:defRPr/>
            </a:lvl6pPr>
            <a:lvl7pPr marL="3200400" lvl="6" indent="-381000" algn="l">
              <a:lnSpc>
                <a:spcPct val="100000"/>
              </a:lnSpc>
              <a:spcBef>
                <a:spcPts val="0"/>
              </a:spcBef>
              <a:spcAft>
                <a:spcPts val="0"/>
              </a:spcAft>
              <a:buSzPts val="2400"/>
              <a:buChar char="●"/>
              <a:defRPr/>
            </a:lvl7pPr>
            <a:lvl8pPr marL="3657600" lvl="7" indent="-381000" algn="l">
              <a:lnSpc>
                <a:spcPct val="100000"/>
              </a:lnSpc>
              <a:spcBef>
                <a:spcPts val="0"/>
              </a:spcBef>
              <a:spcAft>
                <a:spcPts val="0"/>
              </a:spcAft>
              <a:buSzPts val="2400"/>
              <a:buChar char="○"/>
              <a:defRPr/>
            </a:lvl8pPr>
            <a:lvl9pPr marL="4114800" lvl="8" indent="-381000" algn="l">
              <a:lnSpc>
                <a:spcPct val="100000"/>
              </a:lnSpc>
              <a:spcBef>
                <a:spcPts val="0"/>
              </a:spcBef>
              <a:spcAft>
                <a:spcPts val="0"/>
              </a:spcAft>
              <a:buSzPts val="2400"/>
              <a:buChar char="■"/>
              <a:defRPr/>
            </a:lvl9pPr>
          </a:lstStyle>
          <a:p>
            <a:endParaRPr/>
          </a:p>
        </p:txBody>
      </p:sp>
      <p:grpSp>
        <p:nvGrpSpPr>
          <p:cNvPr id="84" name="Google Shape;84;p11"/>
          <p:cNvGrpSpPr/>
          <p:nvPr/>
        </p:nvGrpSpPr>
        <p:grpSpPr>
          <a:xfrm>
            <a:off x="6422241" y="-83"/>
            <a:ext cx="1652475" cy="3027000"/>
            <a:chOff x="0" y="855663"/>
            <a:chExt cx="1652475" cy="2270250"/>
          </a:xfrm>
        </p:grpSpPr>
        <p:sp>
          <p:nvSpPr>
            <p:cNvPr id="85" name="Google Shape;85;p11"/>
            <p:cNvSpPr/>
            <p:nvPr/>
          </p:nvSpPr>
          <p:spPr>
            <a:xfrm>
              <a:off x="277813" y="2616200"/>
              <a:ext cx="230100" cy="20700"/>
            </a:xfrm>
            <a:custGeom>
              <a:avLst/>
              <a:gdLst/>
              <a:ahLst/>
              <a:cxnLst/>
              <a:rect l="l" t="t" r="r" b="b"/>
              <a:pathLst>
                <a:path w="120000" h="120000" extrusionOk="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6" name="Google Shape;86;p11"/>
            <p:cNvSpPr/>
            <p:nvPr/>
          </p:nvSpPr>
          <p:spPr>
            <a:xfrm>
              <a:off x="0" y="2208213"/>
              <a:ext cx="1257300" cy="917700"/>
            </a:xfrm>
            <a:custGeom>
              <a:avLst/>
              <a:gdLst/>
              <a:ahLst/>
              <a:cxnLst/>
              <a:rect l="l" t="t" r="r" b="b"/>
              <a:pathLst>
                <a:path w="120000" h="120000" extrusionOk="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7" name="Google Shape;87;p11"/>
            <p:cNvSpPr/>
            <p:nvPr/>
          </p:nvSpPr>
          <p:spPr>
            <a:xfrm>
              <a:off x="133350" y="2701925"/>
              <a:ext cx="374700" cy="22200"/>
            </a:xfrm>
            <a:custGeom>
              <a:avLst/>
              <a:gdLst/>
              <a:ahLst/>
              <a:cxnLst/>
              <a:rect l="l" t="t" r="r" b="b"/>
              <a:pathLst>
                <a:path w="120000" h="120000" extrusionOk="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8" name="Google Shape;88;p11"/>
            <p:cNvSpPr/>
            <p:nvPr/>
          </p:nvSpPr>
          <p:spPr>
            <a:xfrm>
              <a:off x="133350" y="295910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9" name="Google Shape;89;p11"/>
            <p:cNvSpPr/>
            <p:nvPr/>
          </p:nvSpPr>
          <p:spPr>
            <a:xfrm>
              <a:off x="133350" y="278765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0" name="Google Shape;90;p11"/>
            <p:cNvSpPr/>
            <p:nvPr/>
          </p:nvSpPr>
          <p:spPr>
            <a:xfrm>
              <a:off x="133350" y="2873375"/>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1" name="Google Shape;91;p11"/>
            <p:cNvSpPr/>
            <p:nvPr/>
          </p:nvSpPr>
          <p:spPr>
            <a:xfrm>
              <a:off x="598488" y="2616200"/>
              <a:ext cx="444600" cy="376200"/>
            </a:xfrm>
            <a:custGeom>
              <a:avLst/>
              <a:gdLst/>
              <a:ahLst/>
              <a:cxnLst/>
              <a:rect l="l" t="t" r="r" b="b"/>
              <a:pathLst>
                <a:path w="120000" h="120000" extrusionOk="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2" name="Google Shape;92;p11"/>
            <p:cNvSpPr/>
            <p:nvPr/>
          </p:nvSpPr>
          <p:spPr>
            <a:xfrm>
              <a:off x="1476375" y="2262188"/>
              <a:ext cx="176100" cy="723900"/>
            </a:xfrm>
            <a:custGeom>
              <a:avLst/>
              <a:gdLst/>
              <a:ahLst/>
              <a:cxnLst/>
              <a:rect l="l" t="t" r="r" b="b"/>
              <a:pathLst>
                <a:path w="120000" h="120000" extrusionOk="0">
                  <a:moveTo>
                    <a:pt x="112727" y="68444"/>
                  </a:moveTo>
                  <a:cubicBezTo>
                    <a:pt x="109090" y="68444"/>
                    <a:pt x="105454" y="69333"/>
                    <a:pt x="105454" y="70222"/>
                  </a:cubicBezTo>
                  <a:cubicBezTo>
                    <a:pt x="105454" y="104888"/>
                    <a:pt x="105454" y="104888"/>
                    <a:pt x="105454" y="104888"/>
                  </a:cubicBezTo>
                  <a:cubicBezTo>
                    <a:pt x="105454" y="107555"/>
                    <a:pt x="98181" y="110222"/>
                    <a:pt x="87272" y="111111"/>
                  </a:cubicBezTo>
                  <a:cubicBezTo>
                    <a:pt x="87272" y="83555"/>
                    <a:pt x="87272" y="83555"/>
                    <a:pt x="87272" y="83555"/>
                  </a:cubicBezTo>
                  <a:cubicBezTo>
                    <a:pt x="87272" y="83555"/>
                    <a:pt x="87272" y="83555"/>
                    <a:pt x="87272" y="83555"/>
                  </a:cubicBezTo>
                  <a:cubicBezTo>
                    <a:pt x="87272" y="24000"/>
                    <a:pt x="87272" y="24000"/>
                    <a:pt x="87272" y="24000"/>
                  </a:cubicBezTo>
                  <a:cubicBezTo>
                    <a:pt x="87272" y="24000"/>
                    <a:pt x="87272" y="24000"/>
                    <a:pt x="87272" y="23111"/>
                  </a:cubicBezTo>
                  <a:cubicBezTo>
                    <a:pt x="87272" y="23111"/>
                    <a:pt x="87272" y="23111"/>
                    <a:pt x="87272" y="23111"/>
                  </a:cubicBezTo>
                  <a:cubicBezTo>
                    <a:pt x="87272" y="23111"/>
                    <a:pt x="87272" y="23111"/>
                    <a:pt x="87272" y="23111"/>
                  </a:cubicBezTo>
                  <a:cubicBezTo>
                    <a:pt x="87272" y="23111"/>
                    <a:pt x="87272" y="23111"/>
                    <a:pt x="87272" y="23111"/>
                  </a:cubicBezTo>
                  <a:cubicBezTo>
                    <a:pt x="50909" y="1777"/>
                    <a:pt x="50909" y="1777"/>
                    <a:pt x="50909" y="1777"/>
                  </a:cubicBezTo>
                  <a:cubicBezTo>
                    <a:pt x="50909" y="888"/>
                    <a:pt x="47272" y="0"/>
                    <a:pt x="43636" y="0"/>
                  </a:cubicBezTo>
                  <a:cubicBezTo>
                    <a:pt x="40000" y="0"/>
                    <a:pt x="36363" y="888"/>
                    <a:pt x="36363" y="1777"/>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4000"/>
                    <a:pt x="0" y="24000"/>
                    <a:pt x="0" y="24000"/>
                  </a:cubicBezTo>
                  <a:cubicBezTo>
                    <a:pt x="0" y="83555"/>
                    <a:pt x="0" y="83555"/>
                    <a:pt x="0" y="83555"/>
                  </a:cubicBezTo>
                  <a:cubicBezTo>
                    <a:pt x="0" y="117333"/>
                    <a:pt x="0" y="117333"/>
                    <a:pt x="0" y="117333"/>
                  </a:cubicBezTo>
                  <a:cubicBezTo>
                    <a:pt x="0" y="118222"/>
                    <a:pt x="0" y="119111"/>
                    <a:pt x="3636" y="119111"/>
                  </a:cubicBezTo>
                  <a:cubicBezTo>
                    <a:pt x="3636" y="119111"/>
                    <a:pt x="7272" y="120000"/>
                    <a:pt x="7272" y="120000"/>
                  </a:cubicBezTo>
                  <a:cubicBezTo>
                    <a:pt x="76363" y="120000"/>
                    <a:pt x="76363" y="120000"/>
                    <a:pt x="76363" y="120000"/>
                  </a:cubicBezTo>
                  <a:cubicBezTo>
                    <a:pt x="83636" y="120000"/>
                    <a:pt x="87272" y="119111"/>
                    <a:pt x="87272" y="117333"/>
                  </a:cubicBezTo>
                  <a:cubicBezTo>
                    <a:pt x="87272" y="115555"/>
                    <a:pt x="87272" y="115555"/>
                    <a:pt x="87272" y="115555"/>
                  </a:cubicBezTo>
                  <a:cubicBezTo>
                    <a:pt x="105454" y="114666"/>
                    <a:pt x="120000" y="110222"/>
                    <a:pt x="120000" y="104888"/>
                  </a:cubicBezTo>
                  <a:cubicBezTo>
                    <a:pt x="120000" y="70222"/>
                    <a:pt x="120000" y="70222"/>
                    <a:pt x="120000" y="70222"/>
                  </a:cubicBezTo>
                  <a:cubicBezTo>
                    <a:pt x="120000" y="69333"/>
                    <a:pt x="116363" y="68444"/>
                    <a:pt x="112727" y="68444"/>
                  </a:cubicBezTo>
                  <a:close/>
                  <a:moveTo>
                    <a:pt x="69090" y="80888"/>
                  </a:moveTo>
                  <a:cubicBezTo>
                    <a:pt x="18181" y="80888"/>
                    <a:pt x="18181" y="80888"/>
                    <a:pt x="18181" y="80888"/>
                  </a:cubicBezTo>
                  <a:cubicBezTo>
                    <a:pt x="18181" y="25777"/>
                    <a:pt x="18181" y="25777"/>
                    <a:pt x="18181" y="25777"/>
                  </a:cubicBezTo>
                  <a:cubicBezTo>
                    <a:pt x="69090" y="25777"/>
                    <a:pt x="69090" y="25777"/>
                    <a:pt x="69090" y="25777"/>
                  </a:cubicBezTo>
                  <a:lnTo>
                    <a:pt x="69090" y="80888"/>
                  </a:lnTo>
                  <a:close/>
                  <a:moveTo>
                    <a:pt x="43636" y="8000"/>
                  </a:moveTo>
                  <a:cubicBezTo>
                    <a:pt x="65454" y="21333"/>
                    <a:pt x="65454" y="21333"/>
                    <a:pt x="65454" y="21333"/>
                  </a:cubicBezTo>
                  <a:cubicBezTo>
                    <a:pt x="21818" y="21333"/>
                    <a:pt x="21818" y="21333"/>
                    <a:pt x="21818" y="21333"/>
                  </a:cubicBezTo>
                  <a:lnTo>
                    <a:pt x="43636" y="8000"/>
                  </a:lnTo>
                  <a:close/>
                  <a:moveTo>
                    <a:pt x="18181" y="115555"/>
                  </a:moveTo>
                  <a:cubicBezTo>
                    <a:pt x="18181" y="85333"/>
                    <a:pt x="18181" y="85333"/>
                    <a:pt x="18181" y="85333"/>
                  </a:cubicBezTo>
                  <a:cubicBezTo>
                    <a:pt x="69090" y="85333"/>
                    <a:pt x="69090" y="85333"/>
                    <a:pt x="69090" y="85333"/>
                  </a:cubicBezTo>
                  <a:cubicBezTo>
                    <a:pt x="69090" y="115555"/>
                    <a:pt x="69090" y="115555"/>
                    <a:pt x="69090" y="115555"/>
                  </a:cubicBezTo>
                  <a:lnTo>
                    <a:pt x="18181" y="11555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3" name="Google Shape;93;p11"/>
            <p:cNvSpPr/>
            <p:nvPr/>
          </p:nvSpPr>
          <p:spPr>
            <a:xfrm>
              <a:off x="207963" y="855663"/>
              <a:ext cx="711300" cy="1701900"/>
            </a:xfrm>
            <a:custGeom>
              <a:avLst/>
              <a:gdLst/>
              <a:ahLst/>
              <a:cxnLst/>
              <a:rect l="l" t="t" r="r" b="b"/>
              <a:pathLst>
                <a:path w="120000" h="120000" extrusionOk="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94" name="Google Shape;94;p11"/>
          <p:cNvGrpSpPr/>
          <p:nvPr/>
        </p:nvGrpSpPr>
        <p:grpSpPr>
          <a:xfrm>
            <a:off x="7106139" y="3566485"/>
            <a:ext cx="1551087" cy="3291500"/>
            <a:chOff x="715963" y="3538538"/>
            <a:chExt cx="1551087" cy="2468625"/>
          </a:xfrm>
        </p:grpSpPr>
        <p:sp>
          <p:nvSpPr>
            <p:cNvPr id="95" name="Google Shape;95;p11"/>
            <p:cNvSpPr/>
            <p:nvPr/>
          </p:nvSpPr>
          <p:spPr>
            <a:xfrm>
              <a:off x="785813" y="4429125"/>
              <a:ext cx="15900" cy="33300"/>
            </a:xfrm>
            <a:custGeom>
              <a:avLst/>
              <a:gdLst/>
              <a:ahLst/>
              <a:cxnLst/>
              <a:rect l="l" t="t" r="r" b="b"/>
              <a:pathLst>
                <a:path w="120000" h="120000" extrusionOk="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6" name="Google Shape;96;p11"/>
            <p:cNvSpPr/>
            <p:nvPr/>
          </p:nvSpPr>
          <p:spPr>
            <a:xfrm>
              <a:off x="817563" y="4429125"/>
              <a:ext cx="15900" cy="33300"/>
            </a:xfrm>
            <a:custGeom>
              <a:avLst/>
              <a:gdLst/>
              <a:ahLst/>
              <a:cxnLst/>
              <a:rect l="l" t="t" r="r" b="b"/>
              <a:pathLst>
                <a:path w="120000" h="120000" extrusionOk="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7" name="Google Shape;97;p11"/>
            <p:cNvSpPr/>
            <p:nvPr/>
          </p:nvSpPr>
          <p:spPr>
            <a:xfrm>
              <a:off x="715963" y="4392613"/>
              <a:ext cx="187200" cy="401700"/>
            </a:xfrm>
            <a:custGeom>
              <a:avLst/>
              <a:gdLst/>
              <a:ahLst/>
              <a:cxnLst/>
              <a:rect l="l" t="t" r="r" b="b"/>
              <a:pathLst>
                <a:path w="120000" h="120000" extrusionOk="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8" name="Google Shape;98;p11"/>
            <p:cNvSpPr/>
            <p:nvPr/>
          </p:nvSpPr>
          <p:spPr>
            <a:xfrm>
              <a:off x="758825" y="4521200"/>
              <a:ext cx="101700" cy="27000"/>
            </a:xfrm>
            <a:custGeom>
              <a:avLst/>
              <a:gdLst/>
              <a:ahLst/>
              <a:cxnLst/>
              <a:rect l="l" t="t" r="r" b="b"/>
              <a:pathLst>
                <a:path w="120000" h="120000" extrusionOk="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9" name="Google Shape;99;p11"/>
            <p:cNvSpPr/>
            <p:nvPr/>
          </p:nvSpPr>
          <p:spPr>
            <a:xfrm>
              <a:off x="1293813" y="4230688"/>
              <a:ext cx="523800" cy="371400"/>
            </a:xfrm>
            <a:custGeom>
              <a:avLst/>
              <a:gdLst/>
              <a:ahLst/>
              <a:cxnLst/>
              <a:rect l="l" t="t" r="r" b="b"/>
              <a:pathLst>
                <a:path w="120000" h="120000" extrusionOk="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0" name="Google Shape;100;p11"/>
            <p:cNvSpPr/>
            <p:nvPr/>
          </p:nvSpPr>
          <p:spPr>
            <a:xfrm>
              <a:off x="1106488" y="3538538"/>
              <a:ext cx="936600" cy="1255800"/>
            </a:xfrm>
            <a:custGeom>
              <a:avLst/>
              <a:gdLst/>
              <a:ahLst/>
              <a:cxnLst/>
              <a:rect l="l" t="t" r="r" b="b"/>
              <a:pathLst>
                <a:path w="120000" h="120000" extrusionOk="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1" name="Google Shape;101;p11"/>
            <p:cNvSpPr/>
            <p:nvPr/>
          </p:nvSpPr>
          <p:spPr>
            <a:xfrm>
              <a:off x="1293813" y="3748088"/>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2" name="Google Shape;102;p11"/>
            <p:cNvSpPr/>
            <p:nvPr/>
          </p:nvSpPr>
          <p:spPr>
            <a:xfrm>
              <a:off x="1293813" y="3919538"/>
              <a:ext cx="250800" cy="27000"/>
            </a:xfrm>
            <a:custGeom>
              <a:avLst/>
              <a:gdLst/>
              <a:ahLst/>
              <a:cxnLst/>
              <a:rect l="l" t="t" r="r" b="b"/>
              <a:pathLst>
                <a:path w="120000" h="120000" extrusionOk="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3" name="Google Shape;103;p11"/>
            <p:cNvSpPr/>
            <p:nvPr/>
          </p:nvSpPr>
          <p:spPr>
            <a:xfrm>
              <a:off x="1325563" y="4048125"/>
              <a:ext cx="480900" cy="301500"/>
            </a:xfrm>
            <a:custGeom>
              <a:avLst/>
              <a:gdLst/>
              <a:ahLst/>
              <a:cxnLst/>
              <a:rect l="l" t="t" r="r" b="b"/>
              <a:pathLst>
                <a:path w="120000" h="120000" extrusionOk="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4" name="Google Shape;104;p11"/>
            <p:cNvSpPr/>
            <p:nvPr/>
          </p:nvSpPr>
          <p:spPr>
            <a:xfrm>
              <a:off x="1293813" y="3833813"/>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5" name="Google Shape;105;p11"/>
            <p:cNvSpPr/>
            <p:nvPr/>
          </p:nvSpPr>
          <p:spPr>
            <a:xfrm>
              <a:off x="1555750" y="4462463"/>
              <a:ext cx="711300" cy="1544700"/>
            </a:xfrm>
            <a:custGeom>
              <a:avLst/>
              <a:gdLst/>
              <a:ahLst/>
              <a:cxnLst/>
              <a:rect l="l" t="t" r="r" b="b"/>
              <a:pathLst>
                <a:path w="120000" h="120000" extrusionOk="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476942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106"/>
        <p:cNvGrpSpPr/>
        <p:nvPr/>
      </p:nvGrpSpPr>
      <p:grpSpPr>
        <a:xfrm>
          <a:off x="0" y="0"/>
          <a:ext cx="0" cy="0"/>
          <a:chOff x="0" y="0"/>
          <a:chExt cx="0" cy="0"/>
        </a:xfrm>
      </p:grpSpPr>
      <p:sp>
        <p:nvSpPr>
          <p:cNvPr id="107" name="Google Shape;107;p12"/>
          <p:cNvSpPr/>
          <p:nvPr/>
        </p:nvSpPr>
        <p:spPr>
          <a:xfrm>
            <a:off x="8808000" y="2944372"/>
            <a:ext cx="336000" cy="969600"/>
          </a:xfrm>
          <a:prstGeom prst="rect">
            <a:avLst/>
          </a:pr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12"/>
          <p:cNvSpPr/>
          <p:nvPr/>
        </p:nvSpPr>
        <p:spPr>
          <a:xfrm>
            <a:off x="0" y="0"/>
            <a:ext cx="6096000" cy="68580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12"/>
          <p:cNvSpPr txBox="1">
            <a:spLocks noGrp="1"/>
          </p:cNvSpPr>
          <p:nvPr>
            <p:ph type="title"/>
          </p:nvPr>
        </p:nvSpPr>
        <p:spPr>
          <a:xfrm>
            <a:off x="457200" y="782633"/>
            <a:ext cx="5138700" cy="1143200"/>
          </a:xfrm>
          <a:prstGeom prst="rect">
            <a:avLst/>
          </a:prstGeom>
          <a:noFill/>
          <a:ln>
            <a:noFill/>
          </a:ln>
        </p:spPr>
        <p:txBody>
          <a:bodyPr spcFirstLastPara="1" wrap="square" lIns="91425" tIns="91425" rIns="91425" bIns="91425" anchor="b" anchorCtr="0"/>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110" name="Google Shape;110;p12"/>
          <p:cNvSpPr txBox="1">
            <a:spLocks noGrp="1"/>
          </p:cNvSpPr>
          <p:nvPr>
            <p:ph type="body" idx="1"/>
          </p:nvPr>
        </p:nvSpPr>
        <p:spPr>
          <a:xfrm>
            <a:off x="457200" y="2215433"/>
            <a:ext cx="1656300" cy="4073600"/>
          </a:xfrm>
          <a:prstGeom prst="rect">
            <a:avLst/>
          </a:prstGeom>
          <a:noFill/>
          <a:ln>
            <a:noFill/>
          </a:ln>
        </p:spPr>
        <p:txBody>
          <a:bodyPr spcFirstLastPara="1" wrap="square" lIns="91425" tIns="91425" rIns="91425" bIns="91425" anchor="t" anchorCtr="0"/>
          <a:lstStyle>
            <a:lvl1pPr marL="457200" lvl="0" indent="-304800" algn="l">
              <a:lnSpc>
                <a:spcPct val="100000"/>
              </a:lnSpc>
              <a:spcBef>
                <a:spcPts val="600"/>
              </a:spcBef>
              <a:spcAft>
                <a:spcPts val="0"/>
              </a:spcAft>
              <a:buSzPts val="1200"/>
              <a:buChar char="▹"/>
              <a:defRPr sz="1200"/>
            </a:lvl1pPr>
            <a:lvl2pPr marL="914400" lvl="1" indent="-304800" algn="l">
              <a:lnSpc>
                <a:spcPct val="100000"/>
              </a:lnSpc>
              <a:spcBef>
                <a:spcPts val="0"/>
              </a:spcBef>
              <a:spcAft>
                <a:spcPts val="0"/>
              </a:spcAft>
              <a:buSzPts val="1200"/>
              <a:buChar char="￭"/>
              <a:defRPr sz="1200"/>
            </a:lvl2pPr>
            <a:lvl3pPr marL="1371600" lvl="2" indent="-304800" algn="l">
              <a:lnSpc>
                <a:spcPct val="100000"/>
              </a:lnSpc>
              <a:spcBef>
                <a:spcPts val="0"/>
              </a:spcBef>
              <a:spcAft>
                <a:spcPts val="0"/>
              </a:spcAft>
              <a:buSzPts val="1200"/>
              <a:buChar char="⬝"/>
              <a:defRPr sz="1200"/>
            </a:lvl3pPr>
            <a:lvl4pPr marL="1828800" lvl="3" indent="-304800" algn="l">
              <a:lnSpc>
                <a:spcPct val="100000"/>
              </a:lnSpc>
              <a:spcBef>
                <a:spcPts val="0"/>
              </a:spcBef>
              <a:spcAft>
                <a:spcPts val="0"/>
              </a:spcAft>
              <a:buSzPts val="1200"/>
              <a:buChar char="●"/>
              <a:defRPr sz="1200"/>
            </a:lvl4pPr>
            <a:lvl5pPr marL="2286000" lvl="4" indent="-304800" algn="l">
              <a:lnSpc>
                <a:spcPct val="100000"/>
              </a:lnSpc>
              <a:spcBef>
                <a:spcPts val="0"/>
              </a:spcBef>
              <a:spcAft>
                <a:spcPts val="0"/>
              </a:spcAft>
              <a:buSzPts val="1200"/>
              <a:buChar char="○"/>
              <a:defRPr sz="1200"/>
            </a:lvl5pPr>
            <a:lvl6pPr marL="2743200" lvl="5" indent="-304800" algn="l">
              <a:lnSpc>
                <a:spcPct val="100000"/>
              </a:lnSpc>
              <a:spcBef>
                <a:spcPts val="0"/>
              </a:spcBef>
              <a:spcAft>
                <a:spcPts val="0"/>
              </a:spcAft>
              <a:buSzPts val="1200"/>
              <a:buChar char="■"/>
              <a:defRPr sz="1200"/>
            </a:lvl6pPr>
            <a:lvl7pPr marL="3200400" lvl="6" indent="-304800" algn="l">
              <a:lnSpc>
                <a:spcPct val="100000"/>
              </a:lnSpc>
              <a:spcBef>
                <a:spcPts val="0"/>
              </a:spcBef>
              <a:spcAft>
                <a:spcPts val="0"/>
              </a:spcAft>
              <a:buSzPts val="1200"/>
              <a:buChar char="●"/>
              <a:defRPr sz="1200"/>
            </a:lvl7pPr>
            <a:lvl8pPr marL="3657600" lvl="7" indent="-304800" algn="l">
              <a:lnSpc>
                <a:spcPct val="100000"/>
              </a:lnSpc>
              <a:spcBef>
                <a:spcPts val="0"/>
              </a:spcBef>
              <a:spcAft>
                <a:spcPts val="0"/>
              </a:spcAft>
              <a:buSzPts val="1200"/>
              <a:buChar char="○"/>
              <a:defRPr sz="1200"/>
            </a:lvl8pPr>
            <a:lvl9pPr marL="4114800" lvl="8" indent="-304800" algn="l">
              <a:lnSpc>
                <a:spcPct val="100000"/>
              </a:lnSpc>
              <a:spcBef>
                <a:spcPts val="0"/>
              </a:spcBef>
              <a:spcAft>
                <a:spcPts val="0"/>
              </a:spcAft>
              <a:buSzPts val="1200"/>
              <a:buChar char="■"/>
              <a:defRPr sz="1200"/>
            </a:lvl9pPr>
          </a:lstStyle>
          <a:p>
            <a:endParaRPr/>
          </a:p>
        </p:txBody>
      </p:sp>
      <p:sp>
        <p:nvSpPr>
          <p:cNvPr id="111" name="Google Shape;111;p12"/>
          <p:cNvSpPr txBox="1">
            <a:spLocks noGrp="1"/>
          </p:cNvSpPr>
          <p:nvPr>
            <p:ph type="body" idx="2"/>
          </p:nvPr>
        </p:nvSpPr>
        <p:spPr>
          <a:xfrm>
            <a:off x="2198350" y="2215433"/>
            <a:ext cx="1656300" cy="4073600"/>
          </a:xfrm>
          <a:prstGeom prst="rect">
            <a:avLst/>
          </a:prstGeom>
          <a:noFill/>
          <a:ln>
            <a:noFill/>
          </a:ln>
        </p:spPr>
        <p:txBody>
          <a:bodyPr spcFirstLastPara="1" wrap="square" lIns="91425" tIns="91425" rIns="91425" bIns="91425" anchor="t" anchorCtr="0"/>
          <a:lstStyle>
            <a:lvl1pPr marL="457200" lvl="0" indent="-304800" algn="l">
              <a:lnSpc>
                <a:spcPct val="100000"/>
              </a:lnSpc>
              <a:spcBef>
                <a:spcPts val="600"/>
              </a:spcBef>
              <a:spcAft>
                <a:spcPts val="0"/>
              </a:spcAft>
              <a:buSzPts val="1200"/>
              <a:buChar char="▹"/>
              <a:defRPr sz="1200"/>
            </a:lvl1pPr>
            <a:lvl2pPr marL="914400" lvl="1" indent="-304800" algn="l">
              <a:lnSpc>
                <a:spcPct val="100000"/>
              </a:lnSpc>
              <a:spcBef>
                <a:spcPts val="0"/>
              </a:spcBef>
              <a:spcAft>
                <a:spcPts val="0"/>
              </a:spcAft>
              <a:buSzPts val="1200"/>
              <a:buChar char="￭"/>
              <a:defRPr sz="1200"/>
            </a:lvl2pPr>
            <a:lvl3pPr marL="1371600" lvl="2" indent="-304800" algn="l">
              <a:lnSpc>
                <a:spcPct val="100000"/>
              </a:lnSpc>
              <a:spcBef>
                <a:spcPts val="0"/>
              </a:spcBef>
              <a:spcAft>
                <a:spcPts val="0"/>
              </a:spcAft>
              <a:buSzPts val="1200"/>
              <a:buChar char="⬝"/>
              <a:defRPr sz="1200"/>
            </a:lvl3pPr>
            <a:lvl4pPr marL="1828800" lvl="3" indent="-304800" algn="l">
              <a:lnSpc>
                <a:spcPct val="100000"/>
              </a:lnSpc>
              <a:spcBef>
                <a:spcPts val="0"/>
              </a:spcBef>
              <a:spcAft>
                <a:spcPts val="0"/>
              </a:spcAft>
              <a:buSzPts val="1200"/>
              <a:buChar char="●"/>
              <a:defRPr sz="1200"/>
            </a:lvl4pPr>
            <a:lvl5pPr marL="2286000" lvl="4" indent="-304800" algn="l">
              <a:lnSpc>
                <a:spcPct val="100000"/>
              </a:lnSpc>
              <a:spcBef>
                <a:spcPts val="0"/>
              </a:spcBef>
              <a:spcAft>
                <a:spcPts val="0"/>
              </a:spcAft>
              <a:buSzPts val="1200"/>
              <a:buChar char="○"/>
              <a:defRPr sz="1200"/>
            </a:lvl5pPr>
            <a:lvl6pPr marL="2743200" lvl="5" indent="-304800" algn="l">
              <a:lnSpc>
                <a:spcPct val="100000"/>
              </a:lnSpc>
              <a:spcBef>
                <a:spcPts val="0"/>
              </a:spcBef>
              <a:spcAft>
                <a:spcPts val="0"/>
              </a:spcAft>
              <a:buSzPts val="1200"/>
              <a:buChar char="■"/>
              <a:defRPr sz="1200"/>
            </a:lvl6pPr>
            <a:lvl7pPr marL="3200400" lvl="6" indent="-304800" algn="l">
              <a:lnSpc>
                <a:spcPct val="100000"/>
              </a:lnSpc>
              <a:spcBef>
                <a:spcPts val="0"/>
              </a:spcBef>
              <a:spcAft>
                <a:spcPts val="0"/>
              </a:spcAft>
              <a:buSzPts val="1200"/>
              <a:buChar char="●"/>
              <a:defRPr sz="1200"/>
            </a:lvl7pPr>
            <a:lvl8pPr marL="3657600" lvl="7" indent="-304800" algn="l">
              <a:lnSpc>
                <a:spcPct val="100000"/>
              </a:lnSpc>
              <a:spcBef>
                <a:spcPts val="0"/>
              </a:spcBef>
              <a:spcAft>
                <a:spcPts val="0"/>
              </a:spcAft>
              <a:buSzPts val="1200"/>
              <a:buChar char="○"/>
              <a:defRPr sz="1200"/>
            </a:lvl8pPr>
            <a:lvl9pPr marL="4114800" lvl="8" indent="-304800" algn="l">
              <a:lnSpc>
                <a:spcPct val="100000"/>
              </a:lnSpc>
              <a:spcBef>
                <a:spcPts val="0"/>
              </a:spcBef>
              <a:spcAft>
                <a:spcPts val="0"/>
              </a:spcAft>
              <a:buSzPts val="1200"/>
              <a:buChar char="■"/>
              <a:defRPr sz="1200"/>
            </a:lvl9pPr>
          </a:lstStyle>
          <a:p>
            <a:endParaRPr/>
          </a:p>
        </p:txBody>
      </p:sp>
      <p:sp>
        <p:nvSpPr>
          <p:cNvPr id="112" name="Google Shape;112;p12"/>
          <p:cNvSpPr txBox="1">
            <a:spLocks noGrp="1"/>
          </p:cNvSpPr>
          <p:nvPr>
            <p:ph type="body" idx="3"/>
          </p:nvPr>
        </p:nvSpPr>
        <p:spPr>
          <a:xfrm>
            <a:off x="3939500" y="2215433"/>
            <a:ext cx="1656300" cy="4073600"/>
          </a:xfrm>
          <a:prstGeom prst="rect">
            <a:avLst/>
          </a:prstGeom>
          <a:noFill/>
          <a:ln>
            <a:noFill/>
          </a:ln>
        </p:spPr>
        <p:txBody>
          <a:bodyPr spcFirstLastPara="1" wrap="square" lIns="91425" tIns="91425" rIns="91425" bIns="91425" anchor="t" anchorCtr="0"/>
          <a:lstStyle>
            <a:lvl1pPr marL="457200" lvl="0" indent="-304800" algn="l">
              <a:lnSpc>
                <a:spcPct val="100000"/>
              </a:lnSpc>
              <a:spcBef>
                <a:spcPts val="600"/>
              </a:spcBef>
              <a:spcAft>
                <a:spcPts val="0"/>
              </a:spcAft>
              <a:buSzPts val="1200"/>
              <a:buChar char="▹"/>
              <a:defRPr sz="1200"/>
            </a:lvl1pPr>
            <a:lvl2pPr marL="914400" lvl="1" indent="-304800" algn="l">
              <a:lnSpc>
                <a:spcPct val="100000"/>
              </a:lnSpc>
              <a:spcBef>
                <a:spcPts val="0"/>
              </a:spcBef>
              <a:spcAft>
                <a:spcPts val="0"/>
              </a:spcAft>
              <a:buSzPts val="1200"/>
              <a:buChar char="￭"/>
              <a:defRPr sz="1200"/>
            </a:lvl2pPr>
            <a:lvl3pPr marL="1371600" lvl="2" indent="-304800" algn="l">
              <a:lnSpc>
                <a:spcPct val="100000"/>
              </a:lnSpc>
              <a:spcBef>
                <a:spcPts val="0"/>
              </a:spcBef>
              <a:spcAft>
                <a:spcPts val="0"/>
              </a:spcAft>
              <a:buSzPts val="1200"/>
              <a:buChar char="⬝"/>
              <a:defRPr sz="1200"/>
            </a:lvl3pPr>
            <a:lvl4pPr marL="1828800" lvl="3" indent="-304800" algn="l">
              <a:lnSpc>
                <a:spcPct val="100000"/>
              </a:lnSpc>
              <a:spcBef>
                <a:spcPts val="0"/>
              </a:spcBef>
              <a:spcAft>
                <a:spcPts val="0"/>
              </a:spcAft>
              <a:buSzPts val="1200"/>
              <a:buChar char="●"/>
              <a:defRPr sz="1200"/>
            </a:lvl4pPr>
            <a:lvl5pPr marL="2286000" lvl="4" indent="-304800" algn="l">
              <a:lnSpc>
                <a:spcPct val="100000"/>
              </a:lnSpc>
              <a:spcBef>
                <a:spcPts val="0"/>
              </a:spcBef>
              <a:spcAft>
                <a:spcPts val="0"/>
              </a:spcAft>
              <a:buSzPts val="1200"/>
              <a:buChar char="○"/>
              <a:defRPr sz="1200"/>
            </a:lvl5pPr>
            <a:lvl6pPr marL="2743200" lvl="5" indent="-304800" algn="l">
              <a:lnSpc>
                <a:spcPct val="100000"/>
              </a:lnSpc>
              <a:spcBef>
                <a:spcPts val="0"/>
              </a:spcBef>
              <a:spcAft>
                <a:spcPts val="0"/>
              </a:spcAft>
              <a:buSzPts val="1200"/>
              <a:buChar char="■"/>
              <a:defRPr sz="1200"/>
            </a:lvl6pPr>
            <a:lvl7pPr marL="3200400" lvl="6" indent="-304800" algn="l">
              <a:lnSpc>
                <a:spcPct val="100000"/>
              </a:lnSpc>
              <a:spcBef>
                <a:spcPts val="0"/>
              </a:spcBef>
              <a:spcAft>
                <a:spcPts val="0"/>
              </a:spcAft>
              <a:buSzPts val="1200"/>
              <a:buChar char="●"/>
              <a:defRPr sz="1200"/>
            </a:lvl7pPr>
            <a:lvl8pPr marL="3657600" lvl="7" indent="-304800" algn="l">
              <a:lnSpc>
                <a:spcPct val="100000"/>
              </a:lnSpc>
              <a:spcBef>
                <a:spcPts val="0"/>
              </a:spcBef>
              <a:spcAft>
                <a:spcPts val="0"/>
              </a:spcAft>
              <a:buSzPts val="1200"/>
              <a:buChar char="○"/>
              <a:defRPr sz="1200"/>
            </a:lvl8pPr>
            <a:lvl9pPr marL="4114800" lvl="8" indent="-304800" algn="l">
              <a:lnSpc>
                <a:spcPct val="100000"/>
              </a:lnSpc>
              <a:spcBef>
                <a:spcPts val="0"/>
              </a:spcBef>
              <a:spcAft>
                <a:spcPts val="0"/>
              </a:spcAft>
              <a:buSzPts val="1200"/>
              <a:buChar char="■"/>
              <a:defRPr sz="1200"/>
            </a:lvl9pPr>
          </a:lstStyle>
          <a:p>
            <a:endParaRPr/>
          </a:p>
        </p:txBody>
      </p:sp>
      <p:sp>
        <p:nvSpPr>
          <p:cNvPr id="113" name="Google Shape;113;p12"/>
          <p:cNvSpPr txBox="1">
            <a:spLocks noGrp="1"/>
          </p:cNvSpPr>
          <p:nvPr>
            <p:ph type="sldNum" idx="12"/>
          </p:nvPr>
        </p:nvSpPr>
        <p:spPr>
          <a:xfrm>
            <a:off x="8808000" y="2944233"/>
            <a:ext cx="336000" cy="9696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Barlow"/>
                <a:ea typeface="Barlow"/>
                <a:cs typeface="Barlow"/>
                <a:sym typeface="Barlow"/>
              </a:defRPr>
            </a:lvl1pPr>
            <a:lvl2pPr marL="0" marR="0" lvl="1"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Barlow"/>
                <a:ea typeface="Barlow"/>
                <a:cs typeface="Barlow"/>
                <a:sym typeface="Barlow"/>
              </a:defRPr>
            </a:lvl2pPr>
            <a:lvl3pPr marL="0" marR="0" lvl="2"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Barlow"/>
                <a:ea typeface="Barlow"/>
                <a:cs typeface="Barlow"/>
                <a:sym typeface="Barlow"/>
              </a:defRPr>
            </a:lvl3pPr>
            <a:lvl4pPr marL="0" marR="0" lvl="3"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Barlow"/>
                <a:ea typeface="Barlow"/>
                <a:cs typeface="Barlow"/>
                <a:sym typeface="Barlow"/>
              </a:defRPr>
            </a:lvl4pPr>
            <a:lvl5pPr marL="0" marR="0" lvl="4"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Barlow"/>
                <a:ea typeface="Barlow"/>
                <a:cs typeface="Barlow"/>
                <a:sym typeface="Barlow"/>
              </a:defRPr>
            </a:lvl5pPr>
            <a:lvl6pPr marL="0" marR="0" lvl="5"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Barlow"/>
                <a:ea typeface="Barlow"/>
                <a:cs typeface="Barlow"/>
                <a:sym typeface="Barlow"/>
              </a:defRPr>
            </a:lvl6pPr>
            <a:lvl7pPr marL="0" marR="0" lvl="6"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Barlow"/>
                <a:ea typeface="Barlow"/>
                <a:cs typeface="Barlow"/>
                <a:sym typeface="Barlow"/>
              </a:defRPr>
            </a:lvl7pPr>
            <a:lvl8pPr marL="0" marR="0" lvl="7"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Barlow"/>
                <a:ea typeface="Barlow"/>
                <a:cs typeface="Barlow"/>
                <a:sym typeface="Barlow"/>
              </a:defRPr>
            </a:lvl8pPr>
            <a:lvl9pPr marL="0" marR="0" lvl="8"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Barlow"/>
                <a:ea typeface="Barlow"/>
                <a:cs typeface="Barlow"/>
                <a:sym typeface="Barlow"/>
              </a:defRPr>
            </a:lvl9pPr>
          </a:lstStyle>
          <a:p>
            <a:fld id="{00000000-1234-1234-1234-123412341234}" type="slidenum">
              <a:rPr lang="en-US" smtClean="0"/>
              <a:pPr/>
              <a:t>‹#›</a:t>
            </a:fld>
            <a:endParaRPr lang="en-US"/>
          </a:p>
        </p:txBody>
      </p:sp>
      <p:grpSp>
        <p:nvGrpSpPr>
          <p:cNvPr id="114" name="Google Shape;114;p12"/>
          <p:cNvGrpSpPr/>
          <p:nvPr/>
        </p:nvGrpSpPr>
        <p:grpSpPr>
          <a:xfrm>
            <a:off x="6405913" y="-16"/>
            <a:ext cx="2347900" cy="3026867"/>
            <a:chOff x="6545263" y="855663"/>
            <a:chExt cx="2347900" cy="2270150"/>
          </a:xfrm>
        </p:grpSpPr>
        <p:sp>
          <p:nvSpPr>
            <p:cNvPr id="115" name="Google Shape;115;p12"/>
            <p:cNvSpPr/>
            <p:nvPr/>
          </p:nvSpPr>
          <p:spPr>
            <a:xfrm>
              <a:off x="6913563" y="25352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6" name="Google Shape;116;p12"/>
            <p:cNvSpPr/>
            <p:nvPr/>
          </p:nvSpPr>
          <p:spPr>
            <a:xfrm>
              <a:off x="6913563" y="26368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7" name="Google Shape;117;p12"/>
            <p:cNvSpPr/>
            <p:nvPr/>
          </p:nvSpPr>
          <p:spPr>
            <a:xfrm>
              <a:off x="6721475" y="2084388"/>
              <a:ext cx="1112700" cy="960300"/>
            </a:xfrm>
            <a:custGeom>
              <a:avLst/>
              <a:gdLst/>
              <a:ahLst/>
              <a:cxnLst/>
              <a:rect l="l" t="t" r="r" b="b"/>
              <a:pathLst>
                <a:path w="120000" h="120000" extrusionOk="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8" name="Google Shape;118;p12"/>
            <p:cNvSpPr/>
            <p:nvPr/>
          </p:nvSpPr>
          <p:spPr>
            <a:xfrm>
              <a:off x="6913563" y="2740025"/>
              <a:ext cx="176100" cy="27000"/>
            </a:xfrm>
            <a:custGeom>
              <a:avLst/>
              <a:gdLst/>
              <a:ahLst/>
              <a:cxnLst/>
              <a:rect l="l" t="t" r="r" b="b"/>
              <a:pathLst>
                <a:path w="120000" h="120000" extrusionOk="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9" name="Google Shape;119;p12"/>
            <p:cNvSpPr/>
            <p:nvPr/>
          </p:nvSpPr>
          <p:spPr>
            <a:xfrm>
              <a:off x="7854950" y="2519363"/>
              <a:ext cx="96900" cy="96900"/>
            </a:xfrm>
            <a:custGeom>
              <a:avLst/>
              <a:gdLst/>
              <a:ahLst/>
              <a:cxnLst/>
              <a:rect l="l" t="t" r="r" b="b"/>
              <a:pathLst>
                <a:path w="120000" h="120000" extrusionOk="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0" name="Google Shape;120;p12"/>
            <p:cNvSpPr/>
            <p:nvPr/>
          </p:nvSpPr>
          <p:spPr>
            <a:xfrm>
              <a:off x="6635750" y="2417763"/>
              <a:ext cx="27000" cy="300000"/>
            </a:xfrm>
            <a:custGeom>
              <a:avLst/>
              <a:gdLst/>
              <a:ahLst/>
              <a:cxnLst/>
              <a:rect l="l" t="t" r="r" b="b"/>
              <a:pathLst>
                <a:path w="120000" h="120000" extrusionOk="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1" name="Google Shape;121;p12"/>
            <p:cNvSpPr/>
            <p:nvPr/>
          </p:nvSpPr>
          <p:spPr>
            <a:xfrm>
              <a:off x="7218363" y="2325688"/>
              <a:ext cx="444600" cy="441300"/>
            </a:xfrm>
            <a:custGeom>
              <a:avLst/>
              <a:gdLst/>
              <a:ahLst/>
              <a:cxnLst/>
              <a:rect l="l" t="t" r="r" b="b"/>
              <a:pathLst>
                <a:path w="120000" h="120000" extrusionOk="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2" name="Google Shape;122;p12"/>
            <p:cNvSpPr/>
            <p:nvPr/>
          </p:nvSpPr>
          <p:spPr>
            <a:xfrm>
              <a:off x="6550025" y="2005013"/>
              <a:ext cx="1465200" cy="1120800"/>
            </a:xfrm>
            <a:custGeom>
              <a:avLst/>
              <a:gdLst/>
              <a:ahLst/>
              <a:cxnLst/>
              <a:rect l="l" t="t" r="r" b="b"/>
              <a:pathLst>
                <a:path w="120000" h="120000" extrusionOk="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3" name="Google Shape;123;p12"/>
            <p:cNvSpPr/>
            <p:nvPr/>
          </p:nvSpPr>
          <p:spPr>
            <a:xfrm>
              <a:off x="8234363" y="2009775"/>
              <a:ext cx="658800" cy="547800"/>
            </a:xfrm>
            <a:custGeom>
              <a:avLst/>
              <a:gdLst/>
              <a:ahLst/>
              <a:cxnLst/>
              <a:rect l="l" t="t" r="r" b="b"/>
              <a:pathLst>
                <a:path w="120000" h="120000" extrusionOk="0">
                  <a:moveTo>
                    <a:pt x="120000" y="65882"/>
                  </a:moveTo>
                  <a:cubicBezTo>
                    <a:pt x="120000" y="45882"/>
                    <a:pt x="106341" y="29411"/>
                    <a:pt x="89756" y="27058"/>
                  </a:cubicBezTo>
                  <a:cubicBezTo>
                    <a:pt x="89756" y="27058"/>
                    <a:pt x="89756" y="27058"/>
                    <a:pt x="89756" y="27058"/>
                  </a:cubicBezTo>
                  <a:cubicBezTo>
                    <a:pt x="89756" y="11764"/>
                    <a:pt x="80000" y="0"/>
                    <a:pt x="67317" y="0"/>
                  </a:cubicBezTo>
                  <a:cubicBezTo>
                    <a:pt x="22439" y="0"/>
                    <a:pt x="22439" y="0"/>
                    <a:pt x="22439" y="0"/>
                  </a:cubicBezTo>
                  <a:cubicBezTo>
                    <a:pt x="10731" y="0"/>
                    <a:pt x="0" y="11764"/>
                    <a:pt x="0" y="27058"/>
                  </a:cubicBezTo>
                  <a:cubicBezTo>
                    <a:pt x="0" y="117647"/>
                    <a:pt x="0" y="117647"/>
                    <a:pt x="0" y="117647"/>
                  </a:cubicBezTo>
                  <a:cubicBezTo>
                    <a:pt x="0" y="118823"/>
                    <a:pt x="975" y="120000"/>
                    <a:pt x="2926" y="120000"/>
                  </a:cubicBezTo>
                  <a:cubicBezTo>
                    <a:pt x="87804" y="120000"/>
                    <a:pt x="87804" y="120000"/>
                    <a:pt x="87804" y="120000"/>
                  </a:cubicBezTo>
                  <a:cubicBezTo>
                    <a:pt x="88780" y="120000"/>
                    <a:pt x="89756" y="118823"/>
                    <a:pt x="89756" y="117647"/>
                  </a:cubicBezTo>
                  <a:cubicBezTo>
                    <a:pt x="89756" y="104705"/>
                    <a:pt x="89756" y="104705"/>
                    <a:pt x="89756" y="104705"/>
                  </a:cubicBezTo>
                  <a:cubicBezTo>
                    <a:pt x="106341" y="103529"/>
                    <a:pt x="120000" y="87058"/>
                    <a:pt x="120000" y="65882"/>
                  </a:cubicBezTo>
                  <a:close/>
                  <a:moveTo>
                    <a:pt x="89756" y="48235"/>
                  </a:moveTo>
                  <a:cubicBezTo>
                    <a:pt x="96585" y="49411"/>
                    <a:pt x="102439" y="57647"/>
                    <a:pt x="102439" y="65882"/>
                  </a:cubicBezTo>
                  <a:cubicBezTo>
                    <a:pt x="102439" y="75294"/>
                    <a:pt x="96585" y="82352"/>
                    <a:pt x="89756" y="84705"/>
                  </a:cubicBezTo>
                  <a:lnTo>
                    <a:pt x="89756" y="48235"/>
                  </a:lnTo>
                  <a:close/>
                  <a:moveTo>
                    <a:pt x="22439" y="5882"/>
                  </a:moveTo>
                  <a:cubicBezTo>
                    <a:pt x="67317" y="5882"/>
                    <a:pt x="67317" y="5882"/>
                    <a:pt x="67317" y="5882"/>
                  </a:cubicBezTo>
                  <a:cubicBezTo>
                    <a:pt x="77073" y="5882"/>
                    <a:pt x="84878" y="15294"/>
                    <a:pt x="84878" y="27058"/>
                  </a:cubicBezTo>
                  <a:cubicBezTo>
                    <a:pt x="84878" y="114117"/>
                    <a:pt x="84878" y="114117"/>
                    <a:pt x="84878" y="114117"/>
                  </a:cubicBezTo>
                  <a:cubicBezTo>
                    <a:pt x="4878" y="114117"/>
                    <a:pt x="4878" y="114117"/>
                    <a:pt x="4878" y="114117"/>
                  </a:cubicBezTo>
                  <a:cubicBezTo>
                    <a:pt x="4878" y="27058"/>
                    <a:pt x="4878" y="27058"/>
                    <a:pt x="4878" y="27058"/>
                  </a:cubicBezTo>
                  <a:cubicBezTo>
                    <a:pt x="4878" y="15294"/>
                    <a:pt x="12682" y="5882"/>
                    <a:pt x="22439" y="5882"/>
                  </a:cubicBezTo>
                  <a:close/>
                  <a:moveTo>
                    <a:pt x="89756" y="98823"/>
                  </a:moveTo>
                  <a:cubicBezTo>
                    <a:pt x="89756" y="90588"/>
                    <a:pt x="89756" y="90588"/>
                    <a:pt x="89756" y="90588"/>
                  </a:cubicBezTo>
                  <a:cubicBezTo>
                    <a:pt x="99512" y="88235"/>
                    <a:pt x="107317" y="78823"/>
                    <a:pt x="107317" y="65882"/>
                  </a:cubicBezTo>
                  <a:cubicBezTo>
                    <a:pt x="107317" y="54117"/>
                    <a:pt x="99512" y="43529"/>
                    <a:pt x="89756" y="42352"/>
                  </a:cubicBezTo>
                  <a:cubicBezTo>
                    <a:pt x="89756" y="32941"/>
                    <a:pt x="89756" y="32941"/>
                    <a:pt x="89756" y="32941"/>
                  </a:cubicBezTo>
                  <a:cubicBezTo>
                    <a:pt x="104390" y="35294"/>
                    <a:pt x="115121" y="49411"/>
                    <a:pt x="115121" y="65882"/>
                  </a:cubicBezTo>
                  <a:cubicBezTo>
                    <a:pt x="115121" y="83529"/>
                    <a:pt x="104390" y="97647"/>
                    <a:pt x="89756" y="98823"/>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4" name="Google Shape;124;p12"/>
            <p:cNvSpPr/>
            <p:nvPr/>
          </p:nvSpPr>
          <p:spPr>
            <a:xfrm>
              <a:off x="8320088" y="2133600"/>
              <a:ext cx="27000" cy="327000"/>
            </a:xfrm>
            <a:custGeom>
              <a:avLst/>
              <a:gdLst/>
              <a:ahLst/>
              <a:cxnLst/>
              <a:rect l="l" t="t" r="r" b="b"/>
              <a:pathLst>
                <a:path w="120000" h="120000" extrusionOk="0">
                  <a:moveTo>
                    <a:pt x="48000" y="120000"/>
                  </a:moveTo>
                  <a:cubicBezTo>
                    <a:pt x="72000" y="120000"/>
                    <a:pt x="120000" y="118032"/>
                    <a:pt x="120000" y="116065"/>
                  </a:cubicBezTo>
                  <a:cubicBezTo>
                    <a:pt x="120000" y="5901"/>
                    <a:pt x="120000" y="5901"/>
                    <a:pt x="120000" y="5901"/>
                  </a:cubicBezTo>
                  <a:cubicBezTo>
                    <a:pt x="120000" y="1967"/>
                    <a:pt x="72000" y="0"/>
                    <a:pt x="48000" y="0"/>
                  </a:cubicBezTo>
                  <a:cubicBezTo>
                    <a:pt x="24000" y="0"/>
                    <a:pt x="0" y="1967"/>
                    <a:pt x="0" y="5901"/>
                  </a:cubicBezTo>
                  <a:cubicBezTo>
                    <a:pt x="0" y="116065"/>
                    <a:pt x="0" y="116065"/>
                    <a:pt x="0" y="116065"/>
                  </a:cubicBezTo>
                  <a:cubicBezTo>
                    <a:pt x="0" y="118032"/>
                    <a:pt x="24000" y="120000"/>
                    <a:pt x="48000"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5" name="Google Shape;125;p12"/>
            <p:cNvSpPr/>
            <p:nvPr/>
          </p:nvSpPr>
          <p:spPr>
            <a:xfrm>
              <a:off x="8389938" y="2620963"/>
              <a:ext cx="81000" cy="430200"/>
            </a:xfrm>
            <a:custGeom>
              <a:avLst/>
              <a:gdLst/>
              <a:ahLst/>
              <a:cxnLst/>
              <a:rect l="l" t="t" r="r" b="b"/>
              <a:pathLst>
                <a:path w="120000" h="120000" extrusionOk="0">
                  <a:moveTo>
                    <a:pt x="80000" y="19500"/>
                  </a:moveTo>
                  <a:cubicBezTo>
                    <a:pt x="96000" y="16500"/>
                    <a:pt x="120000" y="12000"/>
                    <a:pt x="120000" y="3000"/>
                  </a:cubicBezTo>
                  <a:cubicBezTo>
                    <a:pt x="120000" y="1500"/>
                    <a:pt x="112000" y="0"/>
                    <a:pt x="104000" y="0"/>
                  </a:cubicBezTo>
                  <a:cubicBezTo>
                    <a:pt x="96000" y="0"/>
                    <a:pt x="80000" y="1500"/>
                    <a:pt x="80000" y="3000"/>
                  </a:cubicBezTo>
                  <a:cubicBezTo>
                    <a:pt x="80000" y="9000"/>
                    <a:pt x="72000" y="10500"/>
                    <a:pt x="48000" y="15000"/>
                  </a:cubicBezTo>
                  <a:cubicBezTo>
                    <a:pt x="32000" y="18000"/>
                    <a:pt x="0" y="22500"/>
                    <a:pt x="0" y="31500"/>
                  </a:cubicBezTo>
                  <a:cubicBezTo>
                    <a:pt x="0" y="40500"/>
                    <a:pt x="32000" y="45000"/>
                    <a:pt x="48000" y="48000"/>
                  </a:cubicBezTo>
                  <a:cubicBezTo>
                    <a:pt x="72000" y="51000"/>
                    <a:pt x="80000" y="54000"/>
                    <a:pt x="80000" y="60000"/>
                  </a:cubicBezTo>
                  <a:cubicBezTo>
                    <a:pt x="80000" y="64500"/>
                    <a:pt x="72000" y="67500"/>
                    <a:pt x="48000" y="70500"/>
                  </a:cubicBezTo>
                  <a:cubicBezTo>
                    <a:pt x="32000" y="75000"/>
                    <a:pt x="0" y="79500"/>
                    <a:pt x="0" y="87000"/>
                  </a:cubicBezTo>
                  <a:cubicBezTo>
                    <a:pt x="0" y="96000"/>
                    <a:pt x="32000" y="100500"/>
                    <a:pt x="48000" y="105000"/>
                  </a:cubicBezTo>
                  <a:cubicBezTo>
                    <a:pt x="72000" y="108000"/>
                    <a:pt x="80000" y="111000"/>
                    <a:pt x="80000" y="115500"/>
                  </a:cubicBezTo>
                  <a:cubicBezTo>
                    <a:pt x="80000" y="118500"/>
                    <a:pt x="96000" y="120000"/>
                    <a:pt x="104000" y="120000"/>
                  </a:cubicBezTo>
                  <a:cubicBezTo>
                    <a:pt x="112000" y="120000"/>
                    <a:pt x="120000" y="118500"/>
                    <a:pt x="120000" y="115500"/>
                  </a:cubicBezTo>
                  <a:cubicBezTo>
                    <a:pt x="120000" y="106500"/>
                    <a:pt x="96000" y="102000"/>
                    <a:pt x="80000" y="99000"/>
                  </a:cubicBezTo>
                  <a:cubicBezTo>
                    <a:pt x="56000" y="96000"/>
                    <a:pt x="40000" y="93000"/>
                    <a:pt x="40000" y="87000"/>
                  </a:cubicBezTo>
                  <a:cubicBezTo>
                    <a:pt x="40000" y="82500"/>
                    <a:pt x="56000" y="79500"/>
                    <a:pt x="80000" y="76500"/>
                  </a:cubicBezTo>
                  <a:cubicBezTo>
                    <a:pt x="96000" y="72000"/>
                    <a:pt x="120000" y="67500"/>
                    <a:pt x="120000" y="60000"/>
                  </a:cubicBezTo>
                  <a:cubicBezTo>
                    <a:pt x="120000" y="51000"/>
                    <a:pt x="96000" y="46500"/>
                    <a:pt x="80000" y="42000"/>
                  </a:cubicBezTo>
                  <a:cubicBezTo>
                    <a:pt x="56000" y="39000"/>
                    <a:pt x="40000" y="36000"/>
                    <a:pt x="40000" y="31500"/>
                  </a:cubicBezTo>
                  <a:cubicBezTo>
                    <a:pt x="40000" y="25500"/>
                    <a:pt x="56000" y="24000"/>
                    <a:pt x="80000" y="195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6" name="Google Shape;126;p12"/>
            <p:cNvSpPr/>
            <p:nvPr/>
          </p:nvSpPr>
          <p:spPr>
            <a:xfrm>
              <a:off x="8518525" y="2620963"/>
              <a:ext cx="58800" cy="258900"/>
            </a:xfrm>
            <a:custGeom>
              <a:avLst/>
              <a:gdLst/>
              <a:ahLst/>
              <a:cxnLst/>
              <a:rect l="l" t="t" r="r" b="b"/>
              <a:pathLst>
                <a:path w="120000" h="120000" extrusionOk="0">
                  <a:moveTo>
                    <a:pt x="120000" y="5000"/>
                  </a:moveTo>
                  <a:cubicBezTo>
                    <a:pt x="120000" y="2500"/>
                    <a:pt x="109090" y="0"/>
                    <a:pt x="98181" y="0"/>
                  </a:cubicBezTo>
                  <a:cubicBezTo>
                    <a:pt x="87272" y="0"/>
                    <a:pt x="65454" y="2500"/>
                    <a:pt x="65454" y="5000"/>
                  </a:cubicBezTo>
                  <a:cubicBezTo>
                    <a:pt x="65454" y="12500"/>
                    <a:pt x="54545" y="15000"/>
                    <a:pt x="43636" y="20000"/>
                  </a:cubicBezTo>
                  <a:cubicBezTo>
                    <a:pt x="21818" y="25000"/>
                    <a:pt x="0" y="30000"/>
                    <a:pt x="0" y="42500"/>
                  </a:cubicBezTo>
                  <a:cubicBezTo>
                    <a:pt x="0" y="52500"/>
                    <a:pt x="21818" y="60000"/>
                    <a:pt x="43636" y="62500"/>
                  </a:cubicBezTo>
                  <a:cubicBezTo>
                    <a:pt x="54545" y="67500"/>
                    <a:pt x="65454" y="70000"/>
                    <a:pt x="65454" y="77500"/>
                  </a:cubicBezTo>
                  <a:cubicBezTo>
                    <a:pt x="65454" y="85000"/>
                    <a:pt x="54545" y="87500"/>
                    <a:pt x="43636" y="92500"/>
                  </a:cubicBezTo>
                  <a:cubicBezTo>
                    <a:pt x="21818" y="95000"/>
                    <a:pt x="0" y="102500"/>
                    <a:pt x="0" y="112500"/>
                  </a:cubicBezTo>
                  <a:cubicBezTo>
                    <a:pt x="0" y="117500"/>
                    <a:pt x="10909" y="120000"/>
                    <a:pt x="21818" y="120000"/>
                  </a:cubicBezTo>
                  <a:cubicBezTo>
                    <a:pt x="43636" y="120000"/>
                    <a:pt x="54545" y="117500"/>
                    <a:pt x="54545" y="112500"/>
                  </a:cubicBezTo>
                  <a:cubicBezTo>
                    <a:pt x="54545" y="107500"/>
                    <a:pt x="65454" y="105000"/>
                    <a:pt x="76363" y="100000"/>
                  </a:cubicBezTo>
                  <a:cubicBezTo>
                    <a:pt x="98181" y="95000"/>
                    <a:pt x="120000" y="90000"/>
                    <a:pt x="120000" y="77500"/>
                  </a:cubicBezTo>
                  <a:cubicBezTo>
                    <a:pt x="120000" y="65000"/>
                    <a:pt x="98181" y="60000"/>
                    <a:pt x="76363" y="55000"/>
                  </a:cubicBezTo>
                  <a:cubicBezTo>
                    <a:pt x="65454" y="50000"/>
                    <a:pt x="54545" y="47500"/>
                    <a:pt x="54545" y="42500"/>
                  </a:cubicBezTo>
                  <a:cubicBezTo>
                    <a:pt x="54545" y="35000"/>
                    <a:pt x="65454" y="32500"/>
                    <a:pt x="76363" y="27500"/>
                  </a:cubicBezTo>
                  <a:cubicBezTo>
                    <a:pt x="98181" y="22500"/>
                    <a:pt x="120000" y="17500"/>
                    <a:pt x="120000" y="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7" name="Google Shape;127;p12"/>
            <p:cNvSpPr/>
            <p:nvPr/>
          </p:nvSpPr>
          <p:spPr>
            <a:xfrm>
              <a:off x="6545263" y="855663"/>
              <a:ext cx="765300" cy="1444500"/>
            </a:xfrm>
            <a:custGeom>
              <a:avLst/>
              <a:gdLst/>
              <a:ahLst/>
              <a:cxnLst/>
              <a:rect l="l" t="t" r="r" b="b"/>
              <a:pathLst>
                <a:path w="120000" h="120000" extrusionOk="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128" name="Google Shape;128;p12"/>
          <p:cNvGrpSpPr/>
          <p:nvPr/>
        </p:nvGrpSpPr>
        <p:grpSpPr>
          <a:xfrm>
            <a:off x="6707939" y="3930667"/>
            <a:ext cx="1732075" cy="2927317"/>
            <a:chOff x="6662738" y="3806825"/>
            <a:chExt cx="1732075" cy="2195488"/>
          </a:xfrm>
        </p:grpSpPr>
        <p:sp>
          <p:nvSpPr>
            <p:cNvPr id="129" name="Google Shape;129;p12"/>
            <p:cNvSpPr/>
            <p:nvPr/>
          </p:nvSpPr>
          <p:spPr>
            <a:xfrm>
              <a:off x="7839075" y="4194175"/>
              <a:ext cx="74700" cy="52500"/>
            </a:xfrm>
            <a:custGeom>
              <a:avLst/>
              <a:gdLst/>
              <a:ahLst/>
              <a:cxnLst/>
              <a:rect l="l" t="t" r="r" b="b"/>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0" name="Google Shape;130;p12"/>
            <p:cNvSpPr/>
            <p:nvPr/>
          </p:nvSpPr>
          <p:spPr>
            <a:xfrm>
              <a:off x="7800975" y="4070350"/>
              <a:ext cx="327000" cy="219000"/>
            </a:xfrm>
            <a:custGeom>
              <a:avLst/>
              <a:gdLst/>
              <a:ahLst/>
              <a:cxnLst/>
              <a:rect l="l" t="t" r="r" b="b"/>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1" name="Google Shape;131;p12"/>
            <p:cNvSpPr/>
            <p:nvPr/>
          </p:nvSpPr>
          <p:spPr>
            <a:xfrm>
              <a:off x="7839075" y="4117975"/>
              <a:ext cx="250800" cy="103200"/>
            </a:xfrm>
            <a:custGeom>
              <a:avLst/>
              <a:gdLst/>
              <a:ahLst/>
              <a:cxnLst/>
              <a:rect l="l" t="t" r="r" b="b"/>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2" name="Google Shape;132;p12"/>
            <p:cNvSpPr/>
            <p:nvPr/>
          </p:nvSpPr>
          <p:spPr>
            <a:xfrm>
              <a:off x="8015288" y="4194175"/>
              <a:ext cx="74700" cy="52500"/>
            </a:xfrm>
            <a:custGeom>
              <a:avLst/>
              <a:gdLst/>
              <a:ahLst/>
              <a:cxnLst/>
              <a:rect l="l" t="t" r="r" b="b"/>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3" name="Google Shape;133;p12"/>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4" name="Google Shape;134;p12"/>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5" name="Google Shape;135;p12"/>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6" name="Google Shape;136;p12"/>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7" name="Google Shape;137;p12"/>
            <p:cNvSpPr/>
            <p:nvPr/>
          </p:nvSpPr>
          <p:spPr>
            <a:xfrm>
              <a:off x="6662738" y="4949825"/>
              <a:ext cx="566700" cy="681000"/>
            </a:xfrm>
            <a:custGeom>
              <a:avLst/>
              <a:gdLst/>
              <a:ahLst/>
              <a:cxnLst/>
              <a:rect l="l" t="t" r="r" b="b"/>
              <a:pathLst>
                <a:path w="120000" h="120000" extrusionOk="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8" name="Google Shape;138;p12"/>
            <p:cNvSpPr/>
            <p:nvPr/>
          </p:nvSpPr>
          <p:spPr>
            <a:xfrm>
              <a:off x="6764338" y="5132388"/>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9" name="Google Shape;139;p12"/>
            <p:cNvSpPr/>
            <p:nvPr/>
          </p:nvSpPr>
          <p:spPr>
            <a:xfrm>
              <a:off x="6764338" y="5245100"/>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0" name="Google Shape;140;p12"/>
            <p:cNvSpPr/>
            <p:nvPr/>
          </p:nvSpPr>
          <p:spPr>
            <a:xfrm>
              <a:off x="6892925" y="5154613"/>
              <a:ext cx="246000" cy="52500"/>
            </a:xfrm>
            <a:custGeom>
              <a:avLst/>
              <a:gdLst/>
              <a:ahLst/>
              <a:cxnLst/>
              <a:rect l="l" t="t" r="r" b="b"/>
              <a:pathLst>
                <a:path w="120000" h="120000" extrusionOk="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1" name="Google Shape;141;p12"/>
            <p:cNvSpPr/>
            <p:nvPr/>
          </p:nvSpPr>
          <p:spPr>
            <a:xfrm>
              <a:off x="6881813" y="5256213"/>
              <a:ext cx="273000" cy="63600"/>
            </a:xfrm>
            <a:custGeom>
              <a:avLst/>
              <a:gdLst/>
              <a:ahLst/>
              <a:cxnLst/>
              <a:rect l="l" t="t" r="r" b="b"/>
              <a:pathLst>
                <a:path w="120000" h="120000" extrusionOk="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2" name="Google Shape;142;p12"/>
            <p:cNvSpPr/>
            <p:nvPr/>
          </p:nvSpPr>
          <p:spPr>
            <a:xfrm>
              <a:off x="6753225" y="5400675"/>
              <a:ext cx="406500" cy="92100"/>
            </a:xfrm>
            <a:custGeom>
              <a:avLst/>
              <a:gdLst/>
              <a:ahLst/>
              <a:cxnLst/>
              <a:rect l="l" t="t" r="r" b="b"/>
              <a:pathLst>
                <a:path w="120000" h="120000" extrusionOk="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3" name="Google Shape;143;p12"/>
            <p:cNvSpPr/>
            <p:nvPr/>
          </p:nvSpPr>
          <p:spPr>
            <a:xfrm>
              <a:off x="7326313" y="4976813"/>
              <a:ext cx="165000" cy="611100"/>
            </a:xfrm>
            <a:custGeom>
              <a:avLst/>
              <a:gdLst/>
              <a:ahLst/>
              <a:cxnLst/>
              <a:rect l="l" t="t" r="r" b="b"/>
              <a:pathLst>
                <a:path w="120000" h="120000" extrusionOk="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4" name="Google Shape;144;p12"/>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5" name="Google Shape;145;p12"/>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6" name="Google Shape;146;p12"/>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131027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6/24/2019</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D382A0-5305-4F93-ABB8-9ECE28A1826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6/24/2019</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D382A0-5305-4F93-ABB8-9ECE28A1826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smtClean="0"/>
              <a:t>6/24/2019</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D382A0-5305-4F93-ABB8-9ECE28A1826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smtClean="0"/>
              <a:t>6/24/2019</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D382A0-5305-4F93-ABB8-9ECE28A1826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r>
              <a:rPr lang="en-US" smtClean="0"/>
              <a:t>6/24/2019</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D382A0-5305-4F93-ABB8-9ECE28A1826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6/24/2019</a:t>
            </a:r>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D382A0-5305-4F93-ABB8-9ECE28A1826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6/24/2019</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D382A0-5305-4F93-ABB8-9ECE28A1826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6/24/2019</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D382A0-5305-4F93-ABB8-9ECE28A1826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6/24/2019</a:t>
            </a:r>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D382A0-5305-4F93-ABB8-9ECE28A1826A}" type="slidenum">
              <a:rPr lang="en-US" smtClean="0"/>
              <a:t>‹#›</a:t>
            </a:fld>
            <a:endParaRPr lang="en-US"/>
          </a:p>
        </p:txBody>
      </p:sp>
    </p:spTree>
    <p:extLst>
      <p:ext uri="{BB962C8B-B14F-4D97-AF65-F5344CB8AC3E}">
        <p14:creationId xmlns:p14="http://schemas.microsoft.com/office/powerpoint/2010/main" val="14501773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8" r:id="rId12"/>
    <p:sldLayoutId id="2147483679" r:id="rId13"/>
    <p:sldLayoutId id="2147483680" r:id="rId14"/>
    <p:sldLayoutId id="2147483681" r:id="rId15"/>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6.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4.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onlineexambuilder.com/" TargetMode="External"/><Relationship Id="rId2" Type="http://schemas.openxmlformats.org/officeDocument/2006/relationships/hyperlink" Target="http://www.myqtest.com/web/Contact.html" TargetMode="Externa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8FBFE">
            <a:alpha val="90000"/>
          </a:srgbClr>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sp>
        <p:nvSpPr>
          <p:cNvPr id="5" name="Title 1"/>
          <p:cNvSpPr txBox="1">
            <a:spLocks/>
          </p:cNvSpPr>
          <p:nvPr/>
        </p:nvSpPr>
        <p:spPr>
          <a:xfrm>
            <a:off x="1296542" y="511384"/>
            <a:ext cx="6550916" cy="853868"/>
          </a:xfrm>
          <a:prstGeom prst="rect">
            <a:avLst/>
          </a:prstGeom>
          <a:ln>
            <a:noFill/>
          </a:ln>
        </p:spPr>
        <p:txBody>
          <a:bodyPr vert="horz" lIns="68580" tIns="34290" rIns="68580" bIns="3429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smtClean="0">
                <a:solidFill>
                  <a:srgbClr val="FF8A73"/>
                </a:solidFill>
                <a:latin typeface="sans-serif"/>
              </a:rPr>
              <a:t>EXAMICA</a:t>
            </a:r>
            <a:endParaRPr lang="en-US" sz="4800" dirty="0">
              <a:solidFill>
                <a:srgbClr val="FF8A73"/>
              </a:solidFill>
              <a:latin typeface="sans-serif"/>
            </a:endParaRPr>
          </a:p>
        </p:txBody>
      </p:sp>
      <p:pic>
        <p:nvPicPr>
          <p:cNvPr id="4" name="Picture 3"/>
          <p:cNvPicPr>
            <a:picLocks noChangeAspect="1"/>
          </p:cNvPicPr>
          <p:nvPr/>
        </p:nvPicPr>
        <p:blipFill>
          <a:blip r:embed="rId3"/>
          <a:stretch>
            <a:fillRect/>
          </a:stretch>
        </p:blipFill>
        <p:spPr>
          <a:xfrm>
            <a:off x="0" y="2318197"/>
            <a:ext cx="9144000" cy="4539803"/>
          </a:xfrm>
          <a:prstGeom prst="rect">
            <a:avLst/>
          </a:prstGeom>
        </p:spPr>
      </p:pic>
      <p:sp>
        <p:nvSpPr>
          <p:cNvPr id="8" name="Date Placeholder 7"/>
          <p:cNvSpPr>
            <a:spLocks noGrp="1"/>
          </p:cNvSpPr>
          <p:nvPr>
            <p:ph type="dt" sz="half" idx="10"/>
          </p:nvPr>
        </p:nvSpPr>
        <p:spPr/>
        <p:txBody>
          <a:bodyPr/>
          <a:lstStyle/>
          <a:p>
            <a:r>
              <a:rPr lang="en-US" smtClean="0"/>
              <a:t>6/24/2019</a:t>
            </a:r>
            <a:endParaRPr lang="en-US"/>
          </a:p>
        </p:txBody>
      </p:sp>
      <p:sp>
        <p:nvSpPr>
          <p:cNvPr id="9" name="Slide Number Placeholder 8"/>
          <p:cNvSpPr>
            <a:spLocks noGrp="1"/>
          </p:cNvSpPr>
          <p:nvPr>
            <p:ph type="sldNum" sz="quarter" idx="12"/>
          </p:nvPr>
        </p:nvSpPr>
        <p:spPr/>
        <p:txBody>
          <a:bodyPr/>
          <a:lstStyle/>
          <a:p>
            <a:fld id="{1FD382A0-5305-4F93-ABB8-9ECE28A1826A}" type="slidenum">
              <a:rPr lang="en-US" smtClean="0"/>
              <a:t>1</a:t>
            </a:fld>
            <a:endParaRPr lang="en-US"/>
          </a:p>
        </p:txBody>
      </p:sp>
    </p:spTree>
    <p:extLst>
      <p:ext uri="{BB962C8B-B14F-4D97-AF65-F5344CB8AC3E}">
        <p14:creationId xmlns:p14="http://schemas.microsoft.com/office/powerpoint/2010/main" val="38321402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3026534" y="610834"/>
            <a:ext cx="3322749" cy="830997"/>
          </a:xfrm>
          <a:prstGeom prst="rect">
            <a:avLst/>
          </a:prstGeom>
          <a:noFill/>
        </p:spPr>
        <p:txBody>
          <a:bodyPr wrap="square" rtlCol="0">
            <a:spAutoFit/>
          </a:bodyPr>
          <a:lstStyle/>
          <a:p>
            <a:pPr algn="ctr"/>
            <a:r>
              <a:rPr lang="en-US" sz="4800" dirty="0" smtClean="0">
                <a:solidFill>
                  <a:srgbClr val="BFCEFF"/>
                </a:solidFill>
                <a:latin typeface="Andalus" panose="02020603050405020304" pitchFamily="18" charset="-78"/>
                <a:cs typeface="Andalus" panose="02020603050405020304" pitchFamily="18" charset="-78"/>
              </a:rPr>
              <a:t>Scenarios</a:t>
            </a:r>
            <a:endParaRPr lang="en-US" sz="4000" dirty="0">
              <a:solidFill>
                <a:srgbClr val="BFCEFF"/>
              </a:solidFill>
              <a:latin typeface="Andalus" panose="02020603050405020304" pitchFamily="18" charset="-78"/>
              <a:cs typeface="Andalus" panose="02020603050405020304" pitchFamily="18" charset="-78"/>
            </a:endParaRPr>
          </a:p>
        </p:txBody>
      </p:sp>
      <p:sp>
        <p:nvSpPr>
          <p:cNvPr id="2" name="TextBox 1"/>
          <p:cNvSpPr txBox="1"/>
          <p:nvPr/>
        </p:nvSpPr>
        <p:spPr>
          <a:xfrm>
            <a:off x="1124755" y="1936307"/>
            <a:ext cx="2820473" cy="584775"/>
          </a:xfrm>
          <a:prstGeom prst="rect">
            <a:avLst/>
          </a:prstGeom>
          <a:noFill/>
        </p:spPr>
        <p:txBody>
          <a:bodyPr wrap="square" rtlCol="0">
            <a:spAutoFit/>
          </a:bodyPr>
          <a:lstStyle/>
          <a:p>
            <a:pPr algn="ctr"/>
            <a:r>
              <a:rPr lang="en-US" sz="3200" dirty="0" smtClean="0"/>
              <a:t>Anonymous</a:t>
            </a:r>
          </a:p>
        </p:txBody>
      </p:sp>
      <p:sp>
        <p:nvSpPr>
          <p:cNvPr id="6" name="TextBox 5"/>
          <p:cNvSpPr txBox="1"/>
          <p:nvPr/>
        </p:nvSpPr>
        <p:spPr>
          <a:xfrm>
            <a:off x="4939047" y="1989889"/>
            <a:ext cx="2820473" cy="584775"/>
          </a:xfrm>
          <a:prstGeom prst="rect">
            <a:avLst/>
          </a:prstGeom>
          <a:noFill/>
        </p:spPr>
        <p:txBody>
          <a:bodyPr wrap="square" rtlCol="0">
            <a:spAutoFit/>
          </a:bodyPr>
          <a:lstStyle/>
          <a:p>
            <a:pPr algn="ctr"/>
            <a:r>
              <a:rPr lang="en-US" sz="3200" dirty="0" smtClean="0"/>
              <a:t>Logged-In User</a:t>
            </a:r>
            <a:endParaRPr lang="en-US" sz="3200" dirty="0"/>
          </a:p>
        </p:txBody>
      </p:sp>
      <p:pic>
        <p:nvPicPr>
          <p:cNvPr id="3076" name="Picture 4" descr="Image result for user cartoon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3554" y="2737082"/>
            <a:ext cx="3331802" cy="333180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Image result for user cartoon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1259" y="2808842"/>
            <a:ext cx="3331802" cy="3331802"/>
          </a:xfrm>
          <a:prstGeom prst="rect">
            <a:avLst/>
          </a:prstGeom>
          <a:noFill/>
          <a:extLst>
            <a:ext uri="{909E8E84-426E-40DD-AFC4-6F175D3DCCD1}">
              <a14:hiddenFill xmlns:a14="http://schemas.microsoft.com/office/drawing/2010/main">
                <a:solidFill>
                  <a:srgbClr val="FFFFFF"/>
                </a:solidFill>
              </a14:hiddenFill>
            </a:ext>
          </a:extLst>
        </p:spPr>
      </p:pic>
      <p:sp>
        <p:nvSpPr>
          <p:cNvPr id="7" name="Multiply 6"/>
          <p:cNvSpPr/>
          <p:nvPr/>
        </p:nvSpPr>
        <p:spPr>
          <a:xfrm>
            <a:off x="3028225" y="4628792"/>
            <a:ext cx="1055112" cy="1263357"/>
          </a:xfrm>
          <a:prstGeom prst="mathMultiply">
            <a:avLst/>
          </a:prstGeom>
          <a:solidFill>
            <a:srgbClr val="FF0000">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L-Shape 10"/>
          <p:cNvSpPr/>
          <p:nvPr/>
        </p:nvSpPr>
        <p:spPr>
          <a:xfrm rot="19299084">
            <a:off x="6984218" y="4823945"/>
            <a:ext cx="965829" cy="533335"/>
          </a:xfrm>
          <a:prstGeom prst="corner">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ate Placeholder 11"/>
          <p:cNvSpPr>
            <a:spLocks noGrp="1"/>
          </p:cNvSpPr>
          <p:nvPr>
            <p:ph type="dt" sz="half" idx="10"/>
          </p:nvPr>
        </p:nvSpPr>
        <p:spPr/>
        <p:txBody>
          <a:bodyPr/>
          <a:lstStyle/>
          <a:p>
            <a:r>
              <a:rPr lang="en-US" smtClean="0"/>
              <a:t>6/24/2019</a:t>
            </a:r>
            <a:endParaRPr lang="en-US"/>
          </a:p>
        </p:txBody>
      </p:sp>
      <p:sp>
        <p:nvSpPr>
          <p:cNvPr id="13" name="Slide Number Placeholder 12"/>
          <p:cNvSpPr>
            <a:spLocks noGrp="1"/>
          </p:cNvSpPr>
          <p:nvPr>
            <p:ph type="sldNum" sz="quarter" idx="12"/>
          </p:nvPr>
        </p:nvSpPr>
        <p:spPr/>
        <p:txBody>
          <a:bodyPr/>
          <a:lstStyle/>
          <a:p>
            <a:fld id="{1FD382A0-5305-4F93-ABB8-9ECE28A1826A}" type="slidenum">
              <a:rPr lang="en-US" smtClean="0"/>
              <a:t>10</a:t>
            </a:fld>
            <a:endParaRPr lang="en-US"/>
          </a:p>
        </p:txBody>
      </p:sp>
    </p:spTree>
    <p:extLst>
      <p:ext uri="{BB962C8B-B14F-4D97-AF65-F5344CB8AC3E}">
        <p14:creationId xmlns:p14="http://schemas.microsoft.com/office/powerpoint/2010/main" val="2220555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2588654" y="785610"/>
            <a:ext cx="4365938" cy="707886"/>
          </a:xfrm>
          <a:prstGeom prst="rect">
            <a:avLst/>
          </a:prstGeom>
          <a:noFill/>
        </p:spPr>
        <p:txBody>
          <a:bodyPr wrap="square" rtlCol="0">
            <a:spAutoFit/>
          </a:bodyPr>
          <a:lstStyle/>
          <a:p>
            <a:r>
              <a:rPr lang="en-US" sz="4000" dirty="0" smtClean="0">
                <a:solidFill>
                  <a:srgbClr val="BFCEFF"/>
                </a:solidFill>
                <a:latin typeface="Andalus" panose="02020603050405020304" pitchFamily="18" charset="-78"/>
                <a:cs typeface="Andalus" panose="02020603050405020304" pitchFamily="18" charset="-78"/>
              </a:rPr>
              <a:t>Anonymous User</a:t>
            </a:r>
            <a:endParaRPr lang="en-US" sz="4000" dirty="0">
              <a:solidFill>
                <a:srgbClr val="BFCEFF"/>
              </a:solidFill>
              <a:latin typeface="Andalus" panose="02020603050405020304" pitchFamily="18" charset="-78"/>
              <a:cs typeface="Andalus" panose="02020603050405020304" pitchFamily="18" charset="-78"/>
            </a:endParaRPr>
          </a:p>
        </p:txBody>
      </p:sp>
      <p:graphicFrame>
        <p:nvGraphicFramePr>
          <p:cNvPr id="3" name="Diagram 2"/>
          <p:cNvGraphicFramePr/>
          <p:nvPr>
            <p:extLst>
              <p:ext uri="{D42A27DB-BD31-4B8C-83A1-F6EECF244321}">
                <p14:modId xmlns:p14="http://schemas.microsoft.com/office/powerpoint/2010/main" val="2995976472"/>
              </p:ext>
            </p:extLst>
          </p:nvPr>
        </p:nvGraphicFramePr>
        <p:xfrm>
          <a:off x="608154" y="1906073"/>
          <a:ext cx="7889056" cy="30011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4" descr="Image result for user cartoon 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29321" y="4671170"/>
            <a:ext cx="2186830" cy="2186830"/>
          </a:xfrm>
          <a:prstGeom prst="rect">
            <a:avLst/>
          </a:prstGeom>
          <a:noFill/>
          <a:extLst>
            <a:ext uri="{909E8E84-426E-40DD-AFC4-6F175D3DCCD1}">
              <a14:hiddenFill xmlns:a14="http://schemas.microsoft.com/office/drawing/2010/main">
                <a:solidFill>
                  <a:srgbClr val="FFFFFF"/>
                </a:solidFill>
              </a14:hiddenFill>
            </a:ext>
          </a:extLst>
        </p:spPr>
      </p:pic>
      <p:sp>
        <p:nvSpPr>
          <p:cNvPr id="7" name="Multiply 6"/>
          <p:cNvSpPr/>
          <p:nvPr/>
        </p:nvSpPr>
        <p:spPr>
          <a:xfrm>
            <a:off x="7844946" y="5870452"/>
            <a:ext cx="559121" cy="829205"/>
          </a:xfrm>
          <a:prstGeom prst="mathMultiply">
            <a:avLst/>
          </a:prstGeom>
          <a:solidFill>
            <a:srgbClr val="FF0000">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ate Placeholder 7"/>
          <p:cNvSpPr>
            <a:spLocks noGrp="1"/>
          </p:cNvSpPr>
          <p:nvPr>
            <p:ph type="dt" sz="half" idx="10"/>
          </p:nvPr>
        </p:nvSpPr>
        <p:spPr/>
        <p:txBody>
          <a:bodyPr/>
          <a:lstStyle/>
          <a:p>
            <a:r>
              <a:rPr lang="en-US" smtClean="0"/>
              <a:t>6/24/2019</a:t>
            </a:r>
            <a:endParaRPr lang="en-US"/>
          </a:p>
        </p:txBody>
      </p:sp>
      <p:sp>
        <p:nvSpPr>
          <p:cNvPr id="9" name="Slide Number Placeholder 8"/>
          <p:cNvSpPr>
            <a:spLocks noGrp="1"/>
          </p:cNvSpPr>
          <p:nvPr>
            <p:ph type="sldNum" sz="quarter" idx="12"/>
          </p:nvPr>
        </p:nvSpPr>
        <p:spPr/>
        <p:txBody>
          <a:bodyPr/>
          <a:lstStyle/>
          <a:p>
            <a:fld id="{1FD382A0-5305-4F93-ABB8-9ECE28A1826A}" type="slidenum">
              <a:rPr lang="en-US" smtClean="0"/>
              <a:t>11</a:t>
            </a:fld>
            <a:endParaRPr lang="en-US"/>
          </a:p>
        </p:txBody>
      </p:sp>
    </p:spTree>
    <p:extLst>
      <p:ext uri="{BB962C8B-B14F-4D97-AF65-F5344CB8AC3E}">
        <p14:creationId xmlns:p14="http://schemas.microsoft.com/office/powerpoint/2010/main" val="19100416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2910626" y="515154"/>
            <a:ext cx="4365938" cy="707886"/>
          </a:xfrm>
          <a:prstGeom prst="rect">
            <a:avLst/>
          </a:prstGeom>
          <a:noFill/>
        </p:spPr>
        <p:txBody>
          <a:bodyPr wrap="square" rtlCol="0">
            <a:spAutoFit/>
          </a:bodyPr>
          <a:lstStyle/>
          <a:p>
            <a:r>
              <a:rPr lang="en-US" sz="4000" dirty="0" smtClean="0">
                <a:solidFill>
                  <a:srgbClr val="BFCEFF"/>
                </a:solidFill>
                <a:latin typeface="Andalus" panose="02020603050405020304" pitchFamily="18" charset="-78"/>
                <a:cs typeface="Andalus" panose="02020603050405020304" pitchFamily="18" charset="-78"/>
              </a:rPr>
              <a:t>Logged-In</a:t>
            </a:r>
            <a:r>
              <a:rPr lang="en-US" sz="4000" dirty="0" smtClean="0">
                <a:solidFill>
                  <a:srgbClr val="AEB8FE"/>
                </a:solidFill>
                <a:latin typeface="Andalus" panose="02020603050405020304" pitchFamily="18" charset="-78"/>
                <a:cs typeface="Andalus" panose="02020603050405020304" pitchFamily="18" charset="-78"/>
              </a:rPr>
              <a:t> </a:t>
            </a:r>
            <a:r>
              <a:rPr lang="en-US" sz="4000" dirty="0" smtClean="0">
                <a:solidFill>
                  <a:srgbClr val="AEB8FE"/>
                </a:solidFill>
                <a:latin typeface="Andalus" panose="02020603050405020304" pitchFamily="18" charset="-78"/>
                <a:cs typeface="Andalus" panose="02020603050405020304" pitchFamily="18" charset="-78"/>
              </a:rPr>
              <a:t>User</a:t>
            </a:r>
            <a:endParaRPr lang="en-US" sz="4000" dirty="0">
              <a:solidFill>
                <a:srgbClr val="AEB8FE"/>
              </a:solidFill>
              <a:latin typeface="Andalus" panose="02020603050405020304" pitchFamily="18" charset="-78"/>
              <a:cs typeface="Andalus" panose="02020603050405020304" pitchFamily="18" charset="-78"/>
            </a:endParaRPr>
          </a:p>
        </p:txBody>
      </p:sp>
      <p:graphicFrame>
        <p:nvGraphicFramePr>
          <p:cNvPr id="5" name="Diagram 4"/>
          <p:cNvGraphicFramePr/>
          <p:nvPr>
            <p:extLst>
              <p:ext uri="{D42A27DB-BD31-4B8C-83A1-F6EECF244321}">
                <p14:modId xmlns:p14="http://schemas.microsoft.com/office/powerpoint/2010/main" val="697824293"/>
              </p:ext>
            </p:extLst>
          </p:nvPr>
        </p:nvGraphicFramePr>
        <p:xfrm>
          <a:off x="339143" y="1654578"/>
          <a:ext cx="8315460" cy="45659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Date Placeholder 5"/>
          <p:cNvSpPr>
            <a:spLocks noGrp="1"/>
          </p:cNvSpPr>
          <p:nvPr>
            <p:ph type="dt" sz="half" idx="10"/>
          </p:nvPr>
        </p:nvSpPr>
        <p:spPr/>
        <p:txBody>
          <a:bodyPr/>
          <a:lstStyle/>
          <a:p>
            <a:r>
              <a:rPr lang="en-US" smtClean="0"/>
              <a:t>6/24/2019</a:t>
            </a:r>
            <a:endParaRPr lang="en-US"/>
          </a:p>
        </p:txBody>
      </p:sp>
      <p:sp>
        <p:nvSpPr>
          <p:cNvPr id="7" name="Slide Number Placeholder 6"/>
          <p:cNvSpPr>
            <a:spLocks noGrp="1"/>
          </p:cNvSpPr>
          <p:nvPr>
            <p:ph type="sldNum" sz="quarter" idx="12"/>
          </p:nvPr>
        </p:nvSpPr>
        <p:spPr/>
        <p:txBody>
          <a:bodyPr/>
          <a:lstStyle/>
          <a:p>
            <a:fld id="{1FD382A0-5305-4F93-ABB8-9ECE28A1826A}" type="slidenum">
              <a:rPr lang="en-US" smtClean="0"/>
              <a:t>12</a:t>
            </a:fld>
            <a:endParaRPr lang="en-US"/>
          </a:p>
        </p:txBody>
      </p:sp>
    </p:spTree>
    <p:extLst>
      <p:ext uri="{BB962C8B-B14F-4D97-AF65-F5344CB8AC3E}">
        <p14:creationId xmlns:p14="http://schemas.microsoft.com/office/powerpoint/2010/main" val="14241913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1EFFD">
            <a:alpha val="49000"/>
          </a:srgbClr>
        </a:solidFill>
        <a:effectLst/>
      </p:bgPr>
    </p:bg>
    <p:spTree>
      <p:nvGrpSpPr>
        <p:cNvPr id="1" name="Shape 154"/>
        <p:cNvGrpSpPr/>
        <p:nvPr/>
      </p:nvGrpSpPr>
      <p:grpSpPr>
        <a:xfrm>
          <a:off x="0" y="0"/>
          <a:ext cx="0" cy="0"/>
          <a:chOff x="0" y="0"/>
          <a:chExt cx="0" cy="0"/>
        </a:xfrm>
      </p:grpSpPr>
      <p:sp>
        <p:nvSpPr>
          <p:cNvPr id="155" name="Google Shape;155;p1"/>
          <p:cNvSpPr txBox="1">
            <a:spLocks noGrp="1"/>
          </p:cNvSpPr>
          <p:nvPr>
            <p:ph type="ctrTitle"/>
          </p:nvPr>
        </p:nvSpPr>
        <p:spPr>
          <a:xfrm>
            <a:off x="2161162" y="3071699"/>
            <a:ext cx="4899000" cy="1159800"/>
          </a:xfrm>
          <a:prstGeom prst="rect">
            <a:avLst/>
          </a:prstGeom>
          <a:noFill/>
          <a:ln>
            <a:noFill/>
          </a:ln>
        </p:spPr>
        <p:txBody>
          <a:bodyPr spcFirstLastPara="1" vert="horz" wrap="square" lIns="91425" tIns="91425" rIns="91425" bIns="91425" rtlCol="0" anchor="ctr" anchorCtr="0">
            <a:noAutofit/>
          </a:bodyPr>
          <a:lstStyle/>
          <a:p>
            <a:r>
              <a:rPr lang="en-US" sz="4400" dirty="0" smtClean="0"/>
              <a:t>TEAMWORK </a:t>
            </a:r>
            <a:r>
              <a:rPr lang="en-US" sz="4400" dirty="0"/>
              <a:t>SUMMARY</a:t>
            </a:r>
            <a:endParaRPr sz="4400" dirty="0"/>
          </a:p>
        </p:txBody>
      </p:sp>
    </p:spTree>
    <p:extLst>
      <p:ext uri="{BB962C8B-B14F-4D97-AF65-F5344CB8AC3E}">
        <p14:creationId xmlns:p14="http://schemas.microsoft.com/office/powerpoint/2010/main" val="19727807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8A73">
            <a:alpha val="50000"/>
          </a:srgbClr>
        </a:solidFill>
        <a:effectLst/>
      </p:bgPr>
    </p:bg>
    <p:spTree>
      <p:nvGrpSpPr>
        <p:cNvPr id="1" name="Shape 180"/>
        <p:cNvGrpSpPr/>
        <p:nvPr/>
      </p:nvGrpSpPr>
      <p:grpSpPr>
        <a:xfrm>
          <a:off x="0" y="0"/>
          <a:ext cx="0" cy="0"/>
          <a:chOff x="0" y="0"/>
          <a:chExt cx="0" cy="0"/>
        </a:xfrm>
      </p:grpSpPr>
      <p:sp>
        <p:nvSpPr>
          <p:cNvPr id="181" name="Google Shape;181;p4"/>
          <p:cNvSpPr txBox="1">
            <a:spLocks noGrp="1"/>
          </p:cNvSpPr>
          <p:nvPr>
            <p:ph type="title"/>
          </p:nvPr>
        </p:nvSpPr>
        <p:spPr>
          <a:xfrm>
            <a:off x="625725" y="906581"/>
            <a:ext cx="5138700" cy="592500"/>
          </a:xfrm>
          <a:prstGeom prst="rect">
            <a:avLst/>
          </a:prstGeom>
          <a:noFill/>
          <a:ln>
            <a:noFill/>
          </a:ln>
        </p:spPr>
        <p:txBody>
          <a:bodyPr spcFirstLastPara="1" vert="horz" wrap="square" lIns="91425" tIns="91425" rIns="91425" bIns="91425" rtlCol="0" anchor="b" anchorCtr="0">
            <a:noAutofit/>
          </a:bodyPr>
          <a:lstStyle/>
          <a:p>
            <a:r>
              <a:rPr lang="en-US" sz="3600" dirty="0"/>
              <a:t>TEAMWORK</a:t>
            </a:r>
            <a:endParaRPr dirty="0"/>
          </a:p>
        </p:txBody>
      </p:sp>
      <p:sp>
        <p:nvSpPr>
          <p:cNvPr id="182" name="Google Shape;182;p4"/>
          <p:cNvSpPr txBox="1">
            <a:spLocks noGrp="1"/>
          </p:cNvSpPr>
          <p:nvPr>
            <p:ph type="body" idx="1"/>
          </p:nvPr>
        </p:nvSpPr>
        <p:spPr>
          <a:xfrm>
            <a:off x="208575" y="2091580"/>
            <a:ext cx="5555850" cy="3447577"/>
          </a:xfrm>
          <a:prstGeom prst="rect">
            <a:avLst/>
          </a:prstGeom>
          <a:noFill/>
          <a:ln>
            <a:noFill/>
          </a:ln>
        </p:spPr>
        <p:txBody>
          <a:bodyPr spcFirstLastPara="1" vert="horz" wrap="square" lIns="91425" tIns="91425" rIns="91425" bIns="91425" rtlCol="0" anchor="t" anchorCtr="0">
            <a:noAutofit/>
          </a:bodyPr>
          <a:lstStyle/>
          <a:p>
            <a:pPr indent="-323850">
              <a:buSzPts val="1500"/>
              <a:buFont typeface="Arial" panose="020B0604020202020204" pitchFamily="34" charset="0"/>
              <a:buChar char="•"/>
            </a:pPr>
            <a:r>
              <a:rPr lang="en-US" sz="1600" b="1" dirty="0">
                <a:latin typeface="Barlow"/>
                <a:ea typeface="Barlow"/>
                <a:cs typeface="Barlow"/>
                <a:sym typeface="Barlow"/>
              </a:rPr>
              <a:t>Defining </a:t>
            </a:r>
            <a:r>
              <a:rPr lang="en-US" sz="1600" b="1" dirty="0" smtClean="0">
                <a:latin typeface="Barlow"/>
                <a:ea typeface="Barlow"/>
                <a:cs typeface="Barlow"/>
                <a:sym typeface="Barlow"/>
              </a:rPr>
              <a:t>requirements</a:t>
            </a:r>
            <a:r>
              <a:rPr lang="en-US" sz="1600" b="1" dirty="0">
                <a:latin typeface="Barlow"/>
                <a:ea typeface="Barlow"/>
                <a:cs typeface="Barlow"/>
                <a:sym typeface="Barlow"/>
              </a:rPr>
              <a:t>:</a:t>
            </a:r>
            <a:endParaRPr sz="1600" b="1" dirty="0">
              <a:latin typeface="Barlow"/>
              <a:ea typeface="Barlow"/>
              <a:cs typeface="Barlow"/>
              <a:sym typeface="Barlow"/>
            </a:endParaRPr>
          </a:p>
          <a:p>
            <a:pPr marL="876300" lvl="1" indent="-285750">
              <a:buSzPts val="1500"/>
              <a:buFont typeface="Arial" panose="020B0604020202020204" pitchFamily="34" charset="0"/>
              <a:buChar char="•"/>
            </a:pPr>
            <a:endParaRPr sz="1600" dirty="0"/>
          </a:p>
          <a:p>
            <a:pPr indent="-323850">
              <a:spcBef>
                <a:spcPts val="0"/>
              </a:spcBef>
              <a:buSzPts val="1500"/>
              <a:buFont typeface="Arial" panose="020B0604020202020204" pitchFamily="34" charset="0"/>
              <a:buChar char="•"/>
            </a:pPr>
            <a:r>
              <a:rPr lang="en-US" sz="1600" b="1" dirty="0">
                <a:latin typeface="Barlow"/>
                <a:ea typeface="Barlow"/>
                <a:cs typeface="Barlow"/>
                <a:sym typeface="Barlow"/>
              </a:rPr>
              <a:t>Dividing </a:t>
            </a:r>
            <a:r>
              <a:rPr lang="en-US" sz="1600" b="1" dirty="0" smtClean="0">
                <a:latin typeface="Barlow"/>
                <a:ea typeface="Barlow"/>
                <a:cs typeface="Barlow"/>
                <a:sym typeface="Barlow"/>
              </a:rPr>
              <a:t>application </a:t>
            </a:r>
            <a:r>
              <a:rPr lang="en-US" sz="1600" b="1" dirty="0">
                <a:latin typeface="Barlow"/>
                <a:ea typeface="Barlow"/>
                <a:cs typeface="Barlow"/>
                <a:sym typeface="Barlow"/>
              </a:rPr>
              <a:t>i</a:t>
            </a:r>
            <a:r>
              <a:rPr lang="en-US" sz="1600" b="1" dirty="0" smtClean="0">
                <a:latin typeface="Barlow"/>
                <a:ea typeface="Barlow"/>
                <a:cs typeface="Barlow"/>
                <a:sym typeface="Barlow"/>
              </a:rPr>
              <a:t>nto </a:t>
            </a:r>
            <a:r>
              <a:rPr lang="en-US" sz="1600" b="1" dirty="0">
                <a:latin typeface="Barlow"/>
                <a:ea typeface="Barlow"/>
                <a:cs typeface="Barlow"/>
                <a:sym typeface="Barlow"/>
              </a:rPr>
              <a:t>f</a:t>
            </a:r>
            <a:r>
              <a:rPr lang="en-US" sz="1600" b="1" dirty="0" smtClean="0">
                <a:latin typeface="Barlow"/>
                <a:ea typeface="Barlow"/>
                <a:cs typeface="Barlow"/>
                <a:sym typeface="Barlow"/>
              </a:rPr>
              <a:t>eatures</a:t>
            </a:r>
            <a:r>
              <a:rPr lang="en-US" sz="1600" b="1" dirty="0">
                <a:latin typeface="Barlow"/>
                <a:ea typeface="Barlow"/>
                <a:cs typeface="Barlow"/>
                <a:sym typeface="Barlow"/>
              </a:rPr>
              <a:t>:</a:t>
            </a:r>
            <a:endParaRPr sz="1600" b="1" dirty="0">
              <a:latin typeface="Barlow"/>
              <a:ea typeface="Barlow"/>
              <a:cs typeface="Barlow"/>
              <a:sym typeface="Barlow"/>
            </a:endParaRPr>
          </a:p>
          <a:p>
            <a:pPr marL="876300" lvl="1" indent="-285750">
              <a:buSzPts val="1500"/>
              <a:buFont typeface="Arial" panose="020B0604020202020204" pitchFamily="34" charset="0"/>
              <a:buChar char="•"/>
            </a:pPr>
            <a:endParaRPr sz="1600" dirty="0"/>
          </a:p>
          <a:p>
            <a:pPr indent="-323850">
              <a:spcBef>
                <a:spcPts val="0"/>
              </a:spcBef>
              <a:buSzPts val="1500"/>
              <a:buFont typeface="Arial" panose="020B0604020202020204" pitchFamily="34" charset="0"/>
              <a:buChar char="•"/>
            </a:pPr>
            <a:r>
              <a:rPr lang="en-US" sz="1600" b="1" dirty="0">
                <a:latin typeface="Barlow"/>
                <a:ea typeface="Barlow"/>
                <a:cs typeface="Barlow"/>
                <a:sym typeface="Barlow"/>
              </a:rPr>
              <a:t>Creating </a:t>
            </a:r>
            <a:r>
              <a:rPr lang="en-US" sz="1600" b="1" dirty="0" smtClean="0">
                <a:latin typeface="Barlow"/>
                <a:ea typeface="Barlow"/>
                <a:cs typeface="Barlow"/>
                <a:sym typeface="Barlow"/>
              </a:rPr>
              <a:t>GitHub repositories:</a:t>
            </a:r>
            <a:endParaRPr sz="1600" b="1" dirty="0">
              <a:latin typeface="Barlow"/>
              <a:ea typeface="Barlow"/>
              <a:cs typeface="Barlow"/>
              <a:sym typeface="Barlow"/>
            </a:endParaRPr>
          </a:p>
          <a:p>
            <a:pPr lvl="1" indent="-323850">
              <a:buSzPts val="1500"/>
              <a:buFont typeface="Arial" panose="020B0604020202020204" pitchFamily="34" charset="0"/>
              <a:buChar char="•"/>
            </a:pPr>
            <a:r>
              <a:rPr lang="en-US" sz="1600" dirty="0"/>
              <a:t>Contains two branches (</a:t>
            </a:r>
            <a:r>
              <a:rPr lang="en-US" sz="1600" dirty="0" smtClean="0"/>
              <a:t>Backend </a:t>
            </a:r>
            <a:r>
              <a:rPr lang="en-US" sz="1600" dirty="0"/>
              <a:t>and </a:t>
            </a:r>
            <a:r>
              <a:rPr lang="en-US" sz="1600" dirty="0" smtClean="0"/>
              <a:t>Frontend)</a:t>
            </a:r>
          </a:p>
          <a:p>
            <a:pPr lvl="1" indent="-323850">
              <a:buSzPts val="1500"/>
              <a:buFont typeface="Arial" panose="020B0604020202020204" pitchFamily="34" charset="0"/>
              <a:buChar char="•"/>
            </a:pPr>
            <a:endParaRPr sz="1600" dirty="0"/>
          </a:p>
          <a:p>
            <a:pPr indent="-323850">
              <a:spcBef>
                <a:spcPts val="0"/>
              </a:spcBef>
              <a:buSzPts val="1500"/>
              <a:buFont typeface="Arial" panose="020B0604020202020204" pitchFamily="34" charset="0"/>
              <a:buChar char="•"/>
            </a:pPr>
            <a:r>
              <a:rPr lang="en-US" sz="1600" b="1" dirty="0">
                <a:latin typeface="Barlow"/>
                <a:ea typeface="Barlow"/>
                <a:cs typeface="Barlow"/>
                <a:sym typeface="Barlow"/>
              </a:rPr>
              <a:t>Working </a:t>
            </a:r>
            <a:r>
              <a:rPr lang="en-US" sz="1600" b="1" dirty="0" smtClean="0">
                <a:latin typeface="Barlow"/>
                <a:ea typeface="Barlow"/>
                <a:cs typeface="Barlow"/>
                <a:sym typeface="Barlow"/>
              </a:rPr>
              <a:t>by </a:t>
            </a:r>
            <a:r>
              <a:rPr lang="en-US" sz="1600" b="1" dirty="0">
                <a:latin typeface="Barlow"/>
                <a:ea typeface="Barlow"/>
                <a:cs typeface="Barlow"/>
                <a:sym typeface="Barlow"/>
              </a:rPr>
              <a:t>f</a:t>
            </a:r>
            <a:r>
              <a:rPr lang="en-US" sz="1600" b="1" dirty="0" smtClean="0">
                <a:latin typeface="Barlow"/>
                <a:ea typeface="Barlow"/>
                <a:cs typeface="Barlow"/>
                <a:sym typeface="Barlow"/>
              </a:rPr>
              <a:t>eature</a:t>
            </a:r>
            <a:r>
              <a:rPr lang="en-US" sz="1600" b="1" dirty="0">
                <a:latin typeface="Barlow"/>
                <a:ea typeface="Barlow"/>
                <a:cs typeface="Barlow"/>
                <a:sym typeface="Barlow"/>
              </a:rPr>
              <a:t>:</a:t>
            </a:r>
            <a:endParaRPr sz="1600" b="1" dirty="0">
              <a:latin typeface="Barlow"/>
              <a:ea typeface="Barlow"/>
              <a:cs typeface="Barlow"/>
              <a:sym typeface="Barlow"/>
            </a:endParaRPr>
          </a:p>
          <a:p>
            <a:pPr marL="876300" lvl="1" indent="-285750">
              <a:buSzPts val="1500"/>
              <a:buFont typeface="Arial" panose="020B0604020202020204" pitchFamily="34" charset="0"/>
              <a:buChar char="•"/>
            </a:pPr>
            <a:endParaRPr sz="1600" dirty="0"/>
          </a:p>
          <a:p>
            <a:pPr indent="-323850">
              <a:spcBef>
                <a:spcPts val="0"/>
              </a:spcBef>
              <a:buSzPts val="1500"/>
              <a:buFont typeface="Arial" panose="020B0604020202020204" pitchFamily="34" charset="0"/>
              <a:buChar char="•"/>
            </a:pPr>
            <a:r>
              <a:rPr lang="en-US" sz="1600" b="1" dirty="0">
                <a:latin typeface="Barlow"/>
                <a:ea typeface="Barlow"/>
                <a:cs typeface="Barlow"/>
                <a:sym typeface="Barlow"/>
              </a:rPr>
              <a:t>Testing </a:t>
            </a:r>
            <a:r>
              <a:rPr lang="en-US" sz="1600" b="1" dirty="0" smtClean="0">
                <a:latin typeface="Barlow"/>
                <a:ea typeface="Barlow"/>
                <a:cs typeface="Barlow"/>
                <a:sym typeface="Barlow"/>
              </a:rPr>
              <a:t>the </a:t>
            </a:r>
            <a:r>
              <a:rPr lang="en-US" sz="1600" b="1" dirty="0">
                <a:latin typeface="Barlow"/>
                <a:ea typeface="Barlow"/>
                <a:cs typeface="Barlow"/>
                <a:sym typeface="Barlow"/>
              </a:rPr>
              <a:t>f</a:t>
            </a:r>
            <a:r>
              <a:rPr lang="en-US" sz="1600" b="1" dirty="0" smtClean="0">
                <a:latin typeface="Barlow"/>
                <a:ea typeface="Barlow"/>
                <a:cs typeface="Barlow"/>
                <a:sym typeface="Barlow"/>
              </a:rPr>
              <a:t>inal </a:t>
            </a:r>
            <a:r>
              <a:rPr lang="en-US" sz="1600" b="1" dirty="0">
                <a:latin typeface="Barlow"/>
                <a:ea typeface="Barlow"/>
                <a:cs typeface="Barlow"/>
                <a:sym typeface="Barlow"/>
              </a:rPr>
              <a:t>o</a:t>
            </a:r>
            <a:r>
              <a:rPr lang="en-US" sz="1600" b="1" dirty="0" smtClean="0">
                <a:latin typeface="Barlow"/>
                <a:ea typeface="Barlow"/>
                <a:cs typeface="Barlow"/>
                <a:sym typeface="Barlow"/>
              </a:rPr>
              <a:t>utput</a:t>
            </a:r>
            <a:r>
              <a:rPr lang="en-US" sz="1600" b="1" dirty="0">
                <a:latin typeface="Barlow"/>
                <a:ea typeface="Barlow"/>
                <a:cs typeface="Barlow"/>
                <a:sym typeface="Barlow"/>
              </a:rPr>
              <a:t>:</a:t>
            </a:r>
            <a:endParaRPr sz="1600" b="1" dirty="0">
              <a:latin typeface="Barlow"/>
              <a:ea typeface="Barlow"/>
              <a:cs typeface="Barlow"/>
              <a:sym typeface="Barlow"/>
            </a:endParaRPr>
          </a:p>
          <a:p>
            <a:pPr lvl="1" indent="-323850">
              <a:buSzPts val="1500"/>
              <a:buFont typeface="Arial" panose="020B0604020202020204" pitchFamily="34" charset="0"/>
              <a:buChar char="•"/>
            </a:pPr>
            <a:r>
              <a:rPr lang="en-US" sz="1600" dirty="0"/>
              <a:t>After finishing we tested all functionalities manually for all possible end-user scenarios and handling weird cases.</a:t>
            </a:r>
            <a:endParaRPr sz="1600" dirty="0"/>
          </a:p>
        </p:txBody>
      </p:sp>
      <p:pic>
        <p:nvPicPr>
          <p:cNvPr id="184" name="Google Shape;184;p4" descr="Image result for Git Hub"/>
          <p:cNvPicPr preferRelativeResize="0"/>
          <p:nvPr/>
        </p:nvPicPr>
        <p:blipFill rotWithShape="1">
          <a:blip r:embed="rId3">
            <a:alphaModFix/>
          </a:blip>
          <a:srcRect/>
          <a:stretch/>
        </p:blipFill>
        <p:spPr>
          <a:xfrm>
            <a:off x="3195075" y="1032431"/>
            <a:ext cx="1777701" cy="933299"/>
          </a:xfrm>
          <a:prstGeom prst="rect">
            <a:avLst/>
          </a:prstGeom>
          <a:noFill/>
          <a:ln>
            <a:noFill/>
          </a:ln>
        </p:spPr>
      </p:pic>
      <p:sp>
        <p:nvSpPr>
          <p:cNvPr id="2" name="Slide Number Placeholder 1"/>
          <p:cNvSpPr>
            <a:spLocks noGrp="1"/>
          </p:cNvSpPr>
          <p:nvPr>
            <p:ph type="sldNum" idx="12"/>
          </p:nvPr>
        </p:nvSpPr>
        <p:spPr/>
        <p:txBody>
          <a:bodyPr/>
          <a:lstStyle/>
          <a:p>
            <a:fld id="{00000000-1234-1234-1234-123412341234}" type="slidenum">
              <a:rPr lang="en-US" smtClean="0"/>
              <a:pPr/>
              <a:t>14</a:t>
            </a:fld>
            <a:endParaRPr lang="en-US"/>
          </a:p>
        </p:txBody>
      </p:sp>
    </p:spTree>
    <p:extLst>
      <p:ext uri="{BB962C8B-B14F-4D97-AF65-F5344CB8AC3E}">
        <p14:creationId xmlns:p14="http://schemas.microsoft.com/office/powerpoint/2010/main" val="36017259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BFCEFF"/>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b="9860"/>
          <a:stretch/>
        </p:blipFill>
        <p:spPr>
          <a:xfrm>
            <a:off x="579549" y="256319"/>
            <a:ext cx="5190589" cy="6453573"/>
          </a:xfrm>
          <a:prstGeom prst="rect">
            <a:avLst/>
          </a:prstGeom>
        </p:spPr>
      </p:pic>
      <p:sp>
        <p:nvSpPr>
          <p:cNvPr id="8" name="Slide Number Placeholder 7"/>
          <p:cNvSpPr>
            <a:spLocks noGrp="1"/>
          </p:cNvSpPr>
          <p:nvPr>
            <p:ph type="sldNum" idx="12"/>
          </p:nvPr>
        </p:nvSpPr>
        <p:spPr/>
        <p:txBody>
          <a:bodyPr/>
          <a:lstStyle/>
          <a:p>
            <a:fld id="{00000000-1234-1234-1234-123412341234}" type="slidenum">
              <a:rPr lang="en-US" smtClean="0"/>
              <a:pPr/>
              <a:t>15</a:t>
            </a:fld>
            <a:endParaRPr lang="en-US"/>
          </a:p>
        </p:txBody>
      </p:sp>
    </p:spTree>
    <p:extLst>
      <p:ext uri="{BB962C8B-B14F-4D97-AF65-F5344CB8AC3E}">
        <p14:creationId xmlns:p14="http://schemas.microsoft.com/office/powerpoint/2010/main" val="11641992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79BF"/>
        </a:solidFill>
        <a:effectLst/>
      </p:bgPr>
    </p:bg>
    <p:spTree>
      <p:nvGrpSpPr>
        <p:cNvPr id="1" name=""/>
        <p:cNvGrpSpPr/>
        <p:nvPr/>
      </p:nvGrpSpPr>
      <p:grpSpPr>
        <a:xfrm>
          <a:off x="0" y="0"/>
          <a:ext cx="0" cy="0"/>
          <a:chOff x="0" y="0"/>
          <a:chExt cx="0" cy="0"/>
        </a:xfrm>
      </p:grpSpPr>
      <p:sp>
        <p:nvSpPr>
          <p:cNvPr id="6" name="TextBox 5"/>
          <p:cNvSpPr txBox="1"/>
          <p:nvPr/>
        </p:nvSpPr>
        <p:spPr>
          <a:xfrm>
            <a:off x="2743200" y="321972"/>
            <a:ext cx="3335628" cy="646331"/>
          </a:xfrm>
          <a:prstGeom prst="rect">
            <a:avLst/>
          </a:prstGeom>
          <a:noFill/>
        </p:spPr>
        <p:txBody>
          <a:bodyPr wrap="square" rtlCol="0">
            <a:spAutoFit/>
          </a:bodyPr>
          <a:lstStyle/>
          <a:p>
            <a:pPr algn="ctr"/>
            <a:r>
              <a:rPr lang="en-US" sz="3600" dirty="0" smtClean="0">
                <a:solidFill>
                  <a:schemeClr val="bg1"/>
                </a:solidFill>
                <a:latin typeface="Raleway" panose="020B0003030101060003" pitchFamily="34" charset="0"/>
              </a:rPr>
              <a:t>Trello</a:t>
            </a:r>
            <a:endParaRPr lang="en-US" dirty="0">
              <a:solidFill>
                <a:schemeClr val="bg1"/>
              </a:solidFill>
              <a:latin typeface="Raleway" panose="020B0003030101060003" pitchFamily="34" charset="0"/>
            </a:endParaRPr>
          </a:p>
        </p:txBody>
      </p:sp>
      <p:pic>
        <p:nvPicPr>
          <p:cNvPr id="7" name="Picture 6"/>
          <p:cNvPicPr>
            <a:picLocks noChangeAspect="1"/>
          </p:cNvPicPr>
          <p:nvPr/>
        </p:nvPicPr>
        <p:blipFill rotWithShape="1">
          <a:blip r:embed="rId2"/>
          <a:srcRect r="20423"/>
          <a:stretch/>
        </p:blipFill>
        <p:spPr>
          <a:xfrm>
            <a:off x="0" y="1274296"/>
            <a:ext cx="9144000" cy="5345445"/>
          </a:xfrm>
          <a:prstGeom prst="rect">
            <a:avLst/>
          </a:prstGeom>
        </p:spPr>
      </p:pic>
      <p:sp>
        <p:nvSpPr>
          <p:cNvPr id="8" name="Date Placeholder 7"/>
          <p:cNvSpPr>
            <a:spLocks noGrp="1"/>
          </p:cNvSpPr>
          <p:nvPr>
            <p:ph type="dt" sz="half" idx="10"/>
          </p:nvPr>
        </p:nvSpPr>
        <p:spPr/>
        <p:txBody>
          <a:bodyPr/>
          <a:lstStyle/>
          <a:p>
            <a:r>
              <a:rPr lang="en-US" smtClean="0"/>
              <a:t>6/24/2019</a:t>
            </a:r>
            <a:endParaRPr lang="en-US"/>
          </a:p>
        </p:txBody>
      </p:sp>
      <p:sp>
        <p:nvSpPr>
          <p:cNvPr id="9" name="Slide Number Placeholder 8"/>
          <p:cNvSpPr>
            <a:spLocks noGrp="1"/>
          </p:cNvSpPr>
          <p:nvPr>
            <p:ph type="sldNum" sz="quarter" idx="12"/>
          </p:nvPr>
        </p:nvSpPr>
        <p:spPr/>
        <p:txBody>
          <a:bodyPr/>
          <a:lstStyle/>
          <a:p>
            <a:fld id="{1FD382A0-5305-4F93-ABB8-9ECE28A1826A}" type="slidenum">
              <a:rPr lang="en-US" smtClean="0"/>
              <a:t>16</a:t>
            </a:fld>
            <a:endParaRPr lang="en-US"/>
          </a:p>
        </p:txBody>
      </p:sp>
    </p:spTree>
    <p:extLst>
      <p:ext uri="{BB962C8B-B14F-4D97-AF65-F5344CB8AC3E}">
        <p14:creationId xmlns:p14="http://schemas.microsoft.com/office/powerpoint/2010/main" val="42402914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8A73">
            <a:alpha val="50000"/>
          </a:srgbClr>
        </a:solidFill>
        <a:effectLst/>
      </p:bgPr>
    </p:bg>
    <p:spTree>
      <p:nvGrpSpPr>
        <p:cNvPr id="1" name="Shape 160"/>
        <p:cNvGrpSpPr/>
        <p:nvPr/>
      </p:nvGrpSpPr>
      <p:grpSpPr>
        <a:xfrm>
          <a:off x="0" y="0"/>
          <a:ext cx="0" cy="0"/>
          <a:chOff x="0" y="0"/>
          <a:chExt cx="0" cy="0"/>
        </a:xfrm>
      </p:grpSpPr>
      <p:sp>
        <p:nvSpPr>
          <p:cNvPr id="161" name="Google Shape;161;p2"/>
          <p:cNvSpPr txBox="1">
            <a:spLocks noGrp="1"/>
          </p:cNvSpPr>
          <p:nvPr>
            <p:ph type="title"/>
          </p:nvPr>
        </p:nvSpPr>
        <p:spPr>
          <a:xfrm>
            <a:off x="457200" y="1112431"/>
            <a:ext cx="5138700" cy="726911"/>
          </a:xfrm>
          <a:prstGeom prst="rect">
            <a:avLst/>
          </a:prstGeom>
          <a:noFill/>
          <a:ln>
            <a:noFill/>
          </a:ln>
        </p:spPr>
        <p:txBody>
          <a:bodyPr spcFirstLastPara="1" vert="horz" wrap="square" lIns="91425" tIns="91425" rIns="91425" bIns="91425" rtlCol="0" anchor="b" anchorCtr="0">
            <a:noAutofit/>
          </a:bodyPr>
          <a:lstStyle/>
          <a:p>
            <a:r>
              <a:rPr lang="en-US" dirty="0"/>
              <a:t>TECHNICAL DESIGN</a:t>
            </a:r>
            <a:endParaRPr dirty="0"/>
          </a:p>
        </p:txBody>
      </p:sp>
      <p:sp>
        <p:nvSpPr>
          <p:cNvPr id="162" name="Google Shape;162;p2"/>
          <p:cNvSpPr txBox="1">
            <a:spLocks noGrp="1"/>
          </p:cNvSpPr>
          <p:nvPr>
            <p:ph type="body" idx="2"/>
          </p:nvPr>
        </p:nvSpPr>
        <p:spPr>
          <a:xfrm>
            <a:off x="318304" y="4118349"/>
            <a:ext cx="5876022" cy="1661291"/>
          </a:xfrm>
          <a:prstGeom prst="rect">
            <a:avLst/>
          </a:prstGeom>
          <a:noFill/>
          <a:ln>
            <a:noFill/>
          </a:ln>
        </p:spPr>
        <p:txBody>
          <a:bodyPr spcFirstLastPara="1" vert="horz" wrap="square" lIns="91425" tIns="91425" rIns="91425" bIns="91425" rtlCol="0" anchor="t" anchorCtr="0">
            <a:noAutofit/>
          </a:bodyPr>
          <a:lstStyle/>
          <a:p>
            <a:pPr marL="0" indent="0">
              <a:buNone/>
            </a:pPr>
            <a:r>
              <a:rPr lang="en-US" b="1" dirty="0">
                <a:solidFill>
                  <a:srgbClr val="000000"/>
                </a:solidFill>
              </a:rPr>
              <a:t>Front</a:t>
            </a:r>
            <a:r>
              <a:rPr lang="en-US" b="1" dirty="0"/>
              <a:t> </a:t>
            </a:r>
            <a:r>
              <a:rPr lang="en-US" b="1" dirty="0">
                <a:solidFill>
                  <a:srgbClr val="000000"/>
                </a:solidFill>
              </a:rPr>
              <a:t>End</a:t>
            </a:r>
            <a:endParaRPr b="1" dirty="0">
              <a:solidFill>
                <a:srgbClr val="000000"/>
              </a:solidFill>
            </a:endParaRPr>
          </a:p>
          <a:p>
            <a:pPr marL="171450" indent="-171450">
              <a:buClr>
                <a:schemeClr val="dk1"/>
              </a:buClr>
              <a:buSzPts val="1100"/>
              <a:buFont typeface="Arial"/>
              <a:buChar char="•"/>
            </a:pPr>
            <a:r>
              <a:rPr lang="en-US" sz="1600" b="1" dirty="0"/>
              <a:t>React JS: </a:t>
            </a:r>
            <a:endParaRPr sz="2000" dirty="0"/>
          </a:p>
          <a:p>
            <a:pPr marL="742950" lvl="1" indent="-285750">
              <a:buClr>
                <a:schemeClr val="dk1"/>
              </a:buClr>
              <a:buSzPts val="1100"/>
              <a:buFont typeface="Arial" panose="020B0604020202020204" pitchFamily="34" charset="0"/>
              <a:buChar char="•"/>
            </a:pPr>
            <a:r>
              <a:rPr lang="en-US" sz="1600" dirty="0"/>
              <a:t>Create React App (CRA).</a:t>
            </a:r>
            <a:endParaRPr sz="2000" dirty="0"/>
          </a:p>
          <a:p>
            <a:pPr marL="742950" lvl="1" indent="-285750">
              <a:buClr>
                <a:schemeClr val="dk1"/>
              </a:buClr>
              <a:buSzPts val="1100"/>
              <a:buFont typeface="Arial" panose="020B0604020202020204" pitchFamily="34" charset="0"/>
              <a:buChar char="•"/>
            </a:pPr>
            <a:r>
              <a:rPr lang="en-US" sz="1600" dirty="0"/>
              <a:t>React Router Dom.</a:t>
            </a:r>
            <a:endParaRPr sz="2000" dirty="0"/>
          </a:p>
          <a:p>
            <a:pPr marL="742950" lvl="1" indent="-285750">
              <a:buClr>
                <a:schemeClr val="dk1"/>
              </a:buClr>
              <a:buSzPts val="1100"/>
              <a:buFont typeface="Arial" panose="020B0604020202020204" pitchFamily="34" charset="0"/>
              <a:buChar char="•"/>
            </a:pPr>
            <a:r>
              <a:rPr lang="en-US" sz="1600" dirty="0"/>
              <a:t>Element UI.</a:t>
            </a:r>
            <a:endParaRPr sz="2000" dirty="0"/>
          </a:p>
          <a:p>
            <a:pPr marL="0" indent="0">
              <a:buNone/>
            </a:pPr>
            <a:endParaRPr dirty="0">
              <a:solidFill>
                <a:srgbClr val="000000"/>
              </a:solidFill>
            </a:endParaRPr>
          </a:p>
        </p:txBody>
      </p:sp>
      <p:sp>
        <p:nvSpPr>
          <p:cNvPr id="163" name="Google Shape;163;p2"/>
          <p:cNvSpPr txBox="1">
            <a:spLocks noGrp="1"/>
          </p:cNvSpPr>
          <p:nvPr>
            <p:ph type="body" idx="1"/>
          </p:nvPr>
        </p:nvSpPr>
        <p:spPr>
          <a:xfrm>
            <a:off x="318304" y="1839342"/>
            <a:ext cx="5416492" cy="2112915"/>
          </a:xfrm>
          <a:prstGeom prst="rect">
            <a:avLst/>
          </a:prstGeom>
          <a:noFill/>
          <a:ln>
            <a:noFill/>
          </a:ln>
        </p:spPr>
        <p:txBody>
          <a:bodyPr spcFirstLastPara="1" vert="horz" wrap="square" lIns="91425" tIns="91425" rIns="91425" bIns="91425" rtlCol="0" anchor="t" anchorCtr="0">
            <a:noAutofit/>
          </a:bodyPr>
          <a:lstStyle/>
          <a:p>
            <a:pPr marL="0" indent="0">
              <a:buClr>
                <a:schemeClr val="dk1"/>
              </a:buClr>
              <a:buSzPts val="1100"/>
              <a:buNone/>
            </a:pPr>
            <a:r>
              <a:rPr lang="en-US" sz="2000" b="1" dirty="0">
                <a:solidFill>
                  <a:srgbClr val="000000"/>
                </a:solidFill>
              </a:rPr>
              <a:t>Back</a:t>
            </a:r>
            <a:r>
              <a:rPr lang="en-US" sz="2000" b="1" dirty="0"/>
              <a:t> </a:t>
            </a:r>
            <a:r>
              <a:rPr lang="en-US" sz="2000" b="1" dirty="0">
                <a:solidFill>
                  <a:srgbClr val="000000"/>
                </a:solidFill>
              </a:rPr>
              <a:t>End</a:t>
            </a:r>
            <a:endParaRPr sz="900" u="sng" dirty="0">
              <a:solidFill>
                <a:srgbClr val="000000"/>
              </a:solidFill>
            </a:endParaRPr>
          </a:p>
          <a:p>
            <a:pPr marL="285750" indent="-285750">
              <a:buClr>
                <a:schemeClr val="dk1"/>
              </a:buClr>
              <a:buSzPts val="1100"/>
              <a:buFont typeface="Arial" panose="020B0604020202020204" pitchFamily="34" charset="0"/>
              <a:buChar char="•"/>
            </a:pPr>
            <a:r>
              <a:rPr lang="en-US" sz="1600" b="1" dirty="0"/>
              <a:t>Structure: </a:t>
            </a:r>
            <a:endParaRPr sz="2000" dirty="0"/>
          </a:p>
          <a:p>
            <a:pPr marL="742950" lvl="1" indent="-285750">
              <a:buClr>
                <a:schemeClr val="dk1"/>
              </a:buClr>
              <a:buSzPts val="1100"/>
              <a:buFont typeface="Arial" panose="020B0604020202020204" pitchFamily="34" charset="0"/>
              <a:buChar char="•"/>
            </a:pPr>
            <a:r>
              <a:rPr lang="en-US" sz="1600" b="1" dirty="0"/>
              <a:t> </a:t>
            </a:r>
            <a:r>
              <a:rPr lang="en-US" sz="1600" dirty="0"/>
              <a:t>Project is separated into </a:t>
            </a:r>
            <a:r>
              <a:rPr lang="en-US" sz="1600" dirty="0" smtClean="0"/>
              <a:t>2 </a:t>
            </a:r>
            <a:r>
              <a:rPr lang="en-US" sz="1600" dirty="0"/>
              <a:t>parts </a:t>
            </a:r>
            <a:r>
              <a:rPr lang="en-US" sz="1600" b="1" dirty="0" smtClean="0"/>
              <a:t>Model</a:t>
            </a:r>
            <a:r>
              <a:rPr lang="en-US" sz="1600" dirty="0"/>
              <a:t> </a:t>
            </a:r>
            <a:r>
              <a:rPr lang="en-US" sz="1600" dirty="0" smtClean="0"/>
              <a:t>and </a:t>
            </a:r>
            <a:r>
              <a:rPr lang="en-US" sz="1600" b="1" dirty="0"/>
              <a:t>API</a:t>
            </a:r>
            <a:r>
              <a:rPr lang="en-US" sz="1600" dirty="0"/>
              <a:t> </a:t>
            </a:r>
            <a:r>
              <a:rPr lang="en-US" sz="1600" dirty="0" smtClean="0"/>
              <a:t>to </a:t>
            </a:r>
            <a:r>
              <a:rPr lang="en-US" sz="1600" dirty="0"/>
              <a:t>leverage usability and OOP.</a:t>
            </a:r>
            <a:endParaRPr sz="2000" dirty="0"/>
          </a:p>
          <a:p>
            <a:pPr marL="285750" indent="-285750">
              <a:buClr>
                <a:schemeClr val="dk1"/>
              </a:buClr>
              <a:buSzPts val="1100"/>
              <a:buFont typeface="Arial" panose="020B0604020202020204" pitchFamily="34" charset="0"/>
              <a:buChar char="•"/>
            </a:pPr>
            <a:r>
              <a:rPr lang="en-US" sz="1600" b="1" dirty="0"/>
              <a:t>Design/Architectural Pattern:</a:t>
            </a:r>
            <a:endParaRPr sz="2000" dirty="0"/>
          </a:p>
          <a:p>
            <a:pPr marL="742950" lvl="1" indent="-285750">
              <a:buClr>
                <a:schemeClr val="dk1"/>
              </a:buClr>
              <a:buSzPts val="1100"/>
              <a:buFont typeface="Arial" panose="020B0604020202020204" pitchFamily="34" charset="0"/>
              <a:buChar char="•"/>
            </a:pPr>
            <a:r>
              <a:rPr lang="en-US" sz="1600" b="1" dirty="0"/>
              <a:t>Model:</a:t>
            </a:r>
            <a:r>
              <a:rPr lang="en-US" sz="1600" dirty="0"/>
              <a:t> Repository with Unit Of Work DP</a:t>
            </a:r>
            <a:endParaRPr sz="2000" dirty="0"/>
          </a:p>
          <a:p>
            <a:pPr marL="742950" lvl="1" indent="-285750">
              <a:buClr>
                <a:schemeClr val="dk1"/>
              </a:buClr>
              <a:buSzPts val="1100"/>
              <a:buFont typeface="Arial" panose="020B0604020202020204" pitchFamily="34" charset="0"/>
              <a:buChar char="•"/>
            </a:pPr>
            <a:r>
              <a:rPr lang="en-US" sz="1600" b="1" dirty="0"/>
              <a:t>API:</a:t>
            </a:r>
            <a:r>
              <a:rPr lang="en-US" sz="1600" dirty="0"/>
              <a:t> </a:t>
            </a:r>
            <a:r>
              <a:rPr lang="en-US" sz="1600" dirty="0" smtClean="0"/>
              <a:t>ASP .NET Core API</a:t>
            </a:r>
            <a:endParaRPr sz="1600" dirty="0"/>
          </a:p>
        </p:txBody>
      </p:sp>
      <p:pic>
        <p:nvPicPr>
          <p:cNvPr id="165" name="Google Shape;165;p2" descr="Image result for element ui"/>
          <p:cNvPicPr preferRelativeResize="0"/>
          <p:nvPr/>
        </p:nvPicPr>
        <p:blipFill rotWithShape="1">
          <a:blip r:embed="rId3">
            <a:alphaModFix/>
          </a:blip>
          <a:srcRect/>
          <a:stretch/>
        </p:blipFill>
        <p:spPr>
          <a:xfrm>
            <a:off x="3602814" y="5193503"/>
            <a:ext cx="1938369" cy="391039"/>
          </a:xfrm>
          <a:prstGeom prst="rect">
            <a:avLst/>
          </a:prstGeom>
          <a:noFill/>
          <a:ln>
            <a:noFill/>
          </a:ln>
        </p:spPr>
      </p:pic>
      <p:pic>
        <p:nvPicPr>
          <p:cNvPr id="166" name="Google Shape;166;p2" descr="Related image"/>
          <p:cNvPicPr preferRelativeResize="0"/>
          <p:nvPr/>
        </p:nvPicPr>
        <p:blipFill rotWithShape="1">
          <a:blip r:embed="rId4">
            <a:alphaModFix/>
          </a:blip>
          <a:srcRect/>
          <a:stretch/>
        </p:blipFill>
        <p:spPr>
          <a:xfrm>
            <a:off x="4091455" y="4118349"/>
            <a:ext cx="961086" cy="961086"/>
          </a:xfrm>
          <a:prstGeom prst="rect">
            <a:avLst/>
          </a:prstGeom>
          <a:noFill/>
          <a:ln>
            <a:noFill/>
          </a:ln>
        </p:spPr>
      </p:pic>
      <p:sp>
        <p:nvSpPr>
          <p:cNvPr id="2" name="Slide Number Placeholder 1"/>
          <p:cNvSpPr>
            <a:spLocks noGrp="1"/>
          </p:cNvSpPr>
          <p:nvPr>
            <p:ph type="sldNum" idx="12"/>
          </p:nvPr>
        </p:nvSpPr>
        <p:spPr/>
        <p:txBody>
          <a:bodyPr/>
          <a:lstStyle/>
          <a:p>
            <a:fld id="{00000000-1234-1234-1234-123412341234}" type="slidenum">
              <a:rPr lang="en-US" smtClean="0"/>
              <a:pPr/>
              <a:t>17</a:t>
            </a:fld>
            <a:endParaRPr lang="en-US"/>
          </a:p>
        </p:txBody>
      </p:sp>
    </p:spTree>
    <p:extLst>
      <p:ext uri="{BB962C8B-B14F-4D97-AF65-F5344CB8AC3E}">
        <p14:creationId xmlns:p14="http://schemas.microsoft.com/office/powerpoint/2010/main" val="17326707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8A73">
            <a:alpha val="50000"/>
          </a:srgbClr>
        </a:solidFill>
        <a:effectLst/>
      </p:bgPr>
    </p:bg>
    <p:spTree>
      <p:nvGrpSpPr>
        <p:cNvPr id="1" name="Shape 170"/>
        <p:cNvGrpSpPr/>
        <p:nvPr/>
      </p:nvGrpSpPr>
      <p:grpSpPr>
        <a:xfrm>
          <a:off x="0" y="0"/>
          <a:ext cx="0" cy="0"/>
          <a:chOff x="0" y="0"/>
          <a:chExt cx="0" cy="0"/>
        </a:xfrm>
      </p:grpSpPr>
      <p:sp>
        <p:nvSpPr>
          <p:cNvPr id="171" name="Google Shape;171;p3"/>
          <p:cNvSpPr txBox="1">
            <a:spLocks noGrp="1"/>
          </p:cNvSpPr>
          <p:nvPr>
            <p:ph type="title"/>
          </p:nvPr>
        </p:nvSpPr>
        <p:spPr>
          <a:xfrm>
            <a:off x="523788" y="304510"/>
            <a:ext cx="5138700" cy="857400"/>
          </a:xfrm>
          <a:prstGeom prst="rect">
            <a:avLst/>
          </a:prstGeom>
          <a:noFill/>
          <a:ln>
            <a:noFill/>
          </a:ln>
        </p:spPr>
        <p:txBody>
          <a:bodyPr spcFirstLastPara="1" vert="horz" wrap="square" lIns="91425" tIns="91425" rIns="91425" bIns="91425" rtlCol="0" anchor="b" anchorCtr="0">
            <a:noAutofit/>
          </a:bodyPr>
          <a:lstStyle/>
          <a:p>
            <a:r>
              <a:rPr lang="en-US" dirty="0"/>
              <a:t>USED TOOLS</a:t>
            </a:r>
            <a:endParaRPr dirty="0"/>
          </a:p>
        </p:txBody>
      </p:sp>
      <p:sp>
        <p:nvSpPr>
          <p:cNvPr id="172" name="Google Shape;172;p3"/>
          <p:cNvSpPr txBox="1">
            <a:spLocks noGrp="1"/>
          </p:cNvSpPr>
          <p:nvPr>
            <p:ph type="body" idx="1"/>
          </p:nvPr>
        </p:nvSpPr>
        <p:spPr>
          <a:xfrm>
            <a:off x="164123" y="1525073"/>
            <a:ext cx="5611200" cy="4126500"/>
          </a:xfrm>
          <a:prstGeom prst="rect">
            <a:avLst/>
          </a:prstGeom>
          <a:noFill/>
          <a:ln>
            <a:noFill/>
          </a:ln>
        </p:spPr>
        <p:txBody>
          <a:bodyPr spcFirstLastPara="1" vert="horz" wrap="square" lIns="91425" tIns="91425" rIns="91425" bIns="91425" rtlCol="0" anchor="t" anchorCtr="0">
            <a:noAutofit/>
          </a:bodyPr>
          <a:lstStyle/>
          <a:p>
            <a:pPr>
              <a:buFont typeface="Noto Sans Symbols"/>
              <a:buChar char="⮚"/>
            </a:pPr>
            <a:r>
              <a:rPr lang="en-US" sz="1800" b="1" dirty="0"/>
              <a:t>Development Tools:</a:t>
            </a:r>
            <a:endParaRPr dirty="0"/>
          </a:p>
          <a:p>
            <a:pPr lvl="1">
              <a:spcBef>
                <a:spcPts val="600"/>
              </a:spcBef>
              <a:buFont typeface="Arial" panose="020B0604020202020204" pitchFamily="34" charset="0"/>
              <a:buChar char="•"/>
            </a:pPr>
            <a:r>
              <a:rPr lang="en-US" sz="1800" dirty="0"/>
              <a:t>Visual Studio 2017</a:t>
            </a:r>
            <a:endParaRPr dirty="0"/>
          </a:p>
          <a:p>
            <a:pPr lvl="1">
              <a:spcBef>
                <a:spcPts val="600"/>
              </a:spcBef>
              <a:buFont typeface="Arial" panose="020B0604020202020204" pitchFamily="34" charset="0"/>
              <a:buChar char="•"/>
            </a:pPr>
            <a:r>
              <a:rPr lang="en-US" sz="1800" dirty="0"/>
              <a:t>SQL Server Management Studio</a:t>
            </a:r>
            <a:endParaRPr dirty="0"/>
          </a:p>
          <a:p>
            <a:pPr lvl="1">
              <a:spcBef>
                <a:spcPts val="600"/>
              </a:spcBef>
              <a:buFont typeface="Arial" panose="020B0604020202020204" pitchFamily="34" charset="0"/>
              <a:buChar char="•"/>
            </a:pPr>
            <a:r>
              <a:rPr lang="en-US" sz="1800" dirty="0"/>
              <a:t>Visual Studio Code</a:t>
            </a:r>
            <a:endParaRPr dirty="0"/>
          </a:p>
          <a:p>
            <a:pPr marL="533400" lvl="1" indent="0">
              <a:spcBef>
                <a:spcPts val="600"/>
              </a:spcBef>
              <a:buNone/>
            </a:pPr>
            <a:endParaRPr sz="1800" dirty="0"/>
          </a:p>
          <a:p>
            <a:pPr>
              <a:buFont typeface="Noto Sans Symbols"/>
              <a:buChar char="⮚"/>
            </a:pPr>
            <a:r>
              <a:rPr lang="en-US" sz="1800" b="1" dirty="0"/>
              <a:t>For Communications:</a:t>
            </a:r>
            <a:endParaRPr dirty="0"/>
          </a:p>
          <a:p>
            <a:pPr lvl="1">
              <a:spcBef>
                <a:spcPts val="600"/>
              </a:spcBef>
              <a:buFont typeface="Arial" panose="020B0604020202020204" pitchFamily="34" charset="0"/>
              <a:buChar char="•"/>
            </a:pPr>
            <a:r>
              <a:rPr lang="en-US" sz="1800" dirty="0"/>
              <a:t>GitHub</a:t>
            </a:r>
            <a:endParaRPr dirty="0"/>
          </a:p>
          <a:p>
            <a:pPr lvl="1">
              <a:spcBef>
                <a:spcPts val="600"/>
              </a:spcBef>
              <a:buFont typeface="Arial" panose="020B0604020202020204" pitchFamily="34" charset="0"/>
              <a:buChar char="•"/>
            </a:pPr>
            <a:r>
              <a:rPr lang="en-US" sz="1800" dirty="0"/>
              <a:t>Zoom Meeting</a:t>
            </a:r>
            <a:endParaRPr dirty="0"/>
          </a:p>
          <a:p>
            <a:pPr lvl="1">
              <a:spcBef>
                <a:spcPts val="600"/>
              </a:spcBef>
              <a:buFont typeface="Arial" panose="020B0604020202020204" pitchFamily="34" charset="0"/>
              <a:buChar char="•"/>
            </a:pPr>
            <a:r>
              <a:rPr lang="en-US" sz="1800" dirty="0" smtClean="0"/>
              <a:t>Trello (Agile)</a:t>
            </a:r>
            <a:endParaRPr dirty="0"/>
          </a:p>
          <a:p>
            <a:pPr lvl="1" indent="-228600">
              <a:spcBef>
                <a:spcPts val="600"/>
              </a:spcBef>
              <a:buNone/>
            </a:pPr>
            <a:endParaRPr sz="1800" dirty="0"/>
          </a:p>
        </p:txBody>
      </p:sp>
      <p:pic>
        <p:nvPicPr>
          <p:cNvPr id="174" name="Google Shape;174;p3" descr="Image result for visual studio"/>
          <p:cNvPicPr preferRelativeResize="0"/>
          <p:nvPr/>
        </p:nvPicPr>
        <p:blipFill rotWithShape="1">
          <a:blip r:embed="rId3">
            <a:alphaModFix/>
          </a:blip>
          <a:srcRect/>
          <a:stretch/>
        </p:blipFill>
        <p:spPr>
          <a:xfrm>
            <a:off x="4186324" y="1282235"/>
            <a:ext cx="1382139" cy="1426724"/>
          </a:xfrm>
          <a:prstGeom prst="rect">
            <a:avLst/>
          </a:prstGeom>
          <a:noFill/>
          <a:ln>
            <a:noFill/>
          </a:ln>
        </p:spPr>
      </p:pic>
      <p:pic>
        <p:nvPicPr>
          <p:cNvPr id="175" name="Google Shape;175;p3" descr="Image result for visual studio code logo"/>
          <p:cNvPicPr preferRelativeResize="0"/>
          <p:nvPr/>
        </p:nvPicPr>
        <p:blipFill rotWithShape="1">
          <a:blip r:embed="rId4">
            <a:alphaModFix/>
          </a:blip>
          <a:srcRect/>
          <a:stretch/>
        </p:blipFill>
        <p:spPr>
          <a:xfrm>
            <a:off x="4175429" y="4805741"/>
            <a:ext cx="1382139" cy="1376192"/>
          </a:xfrm>
          <a:prstGeom prst="rect">
            <a:avLst/>
          </a:prstGeom>
          <a:noFill/>
          <a:ln>
            <a:noFill/>
          </a:ln>
        </p:spPr>
      </p:pic>
      <p:pic>
        <p:nvPicPr>
          <p:cNvPr id="176" name="Google Shape;176;p3" descr="Image result for sql server logo"/>
          <p:cNvPicPr preferRelativeResize="0"/>
          <p:nvPr/>
        </p:nvPicPr>
        <p:blipFill rotWithShape="1">
          <a:blip r:embed="rId5">
            <a:alphaModFix/>
          </a:blip>
          <a:srcRect/>
          <a:stretch/>
        </p:blipFill>
        <p:spPr>
          <a:xfrm>
            <a:off x="3634155" y="3028311"/>
            <a:ext cx="2388536" cy="1387162"/>
          </a:xfrm>
          <a:prstGeom prst="rect">
            <a:avLst/>
          </a:prstGeom>
          <a:noFill/>
          <a:ln>
            <a:noFill/>
          </a:ln>
        </p:spPr>
      </p:pic>
      <p:sp>
        <p:nvSpPr>
          <p:cNvPr id="2" name="Slide Number Placeholder 1"/>
          <p:cNvSpPr>
            <a:spLocks noGrp="1"/>
          </p:cNvSpPr>
          <p:nvPr>
            <p:ph type="sldNum" idx="12"/>
          </p:nvPr>
        </p:nvSpPr>
        <p:spPr/>
        <p:txBody>
          <a:bodyPr/>
          <a:lstStyle/>
          <a:p>
            <a:fld id="{00000000-1234-1234-1234-123412341234}" type="slidenum">
              <a:rPr lang="en-US" smtClean="0"/>
              <a:pPr/>
              <a:t>18</a:t>
            </a:fld>
            <a:endParaRPr lang="en-US"/>
          </a:p>
        </p:txBody>
      </p:sp>
    </p:spTree>
    <p:extLst>
      <p:ext uri="{BB962C8B-B14F-4D97-AF65-F5344CB8AC3E}">
        <p14:creationId xmlns:p14="http://schemas.microsoft.com/office/powerpoint/2010/main" val="20710006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AEB8FE">
            <a:alpha val="50000"/>
          </a:srgbClr>
        </a:solidFill>
        <a:effectLst/>
      </p:bgPr>
    </p:bg>
    <p:spTree>
      <p:nvGrpSpPr>
        <p:cNvPr id="1" name="Shape 195"/>
        <p:cNvGrpSpPr/>
        <p:nvPr/>
      </p:nvGrpSpPr>
      <p:grpSpPr>
        <a:xfrm>
          <a:off x="0" y="0"/>
          <a:ext cx="0" cy="0"/>
          <a:chOff x="0" y="0"/>
          <a:chExt cx="0" cy="0"/>
        </a:xfrm>
      </p:grpSpPr>
      <p:sp>
        <p:nvSpPr>
          <p:cNvPr id="196" name="Google Shape;196;p6"/>
          <p:cNvSpPr txBox="1">
            <a:spLocks noGrp="1"/>
          </p:cNvSpPr>
          <p:nvPr>
            <p:ph type="body" idx="1"/>
          </p:nvPr>
        </p:nvSpPr>
        <p:spPr>
          <a:xfrm>
            <a:off x="457152" y="2246215"/>
            <a:ext cx="2494200" cy="3155100"/>
          </a:xfrm>
          <a:prstGeom prst="rect">
            <a:avLst/>
          </a:prstGeom>
          <a:noFill/>
          <a:ln>
            <a:noFill/>
          </a:ln>
        </p:spPr>
        <p:txBody>
          <a:bodyPr spcFirstLastPara="1" vert="horz" wrap="square" lIns="91425" tIns="91425" rIns="91425" bIns="91425" rtlCol="0" anchor="t" anchorCtr="0">
            <a:noAutofit/>
          </a:bodyPr>
          <a:lstStyle/>
          <a:p>
            <a:pPr marL="0" indent="0">
              <a:buNone/>
            </a:pPr>
            <a:endParaRPr lang="en-US" b="1" dirty="0" smtClean="0"/>
          </a:p>
          <a:p>
            <a:pPr>
              <a:lnSpc>
                <a:spcPct val="115000"/>
              </a:lnSpc>
              <a:buChar char="●"/>
            </a:pPr>
            <a:endParaRPr dirty="0" smtClean="0"/>
          </a:p>
        </p:txBody>
      </p:sp>
      <p:sp>
        <p:nvSpPr>
          <p:cNvPr id="197" name="Google Shape;197;p6"/>
          <p:cNvSpPr txBox="1">
            <a:spLocks noGrp="1"/>
          </p:cNvSpPr>
          <p:nvPr>
            <p:ph type="title"/>
          </p:nvPr>
        </p:nvSpPr>
        <p:spPr>
          <a:xfrm>
            <a:off x="457152" y="846678"/>
            <a:ext cx="5138700" cy="857400"/>
          </a:xfrm>
          <a:prstGeom prst="rect">
            <a:avLst/>
          </a:prstGeom>
          <a:noFill/>
          <a:ln>
            <a:noFill/>
          </a:ln>
        </p:spPr>
        <p:txBody>
          <a:bodyPr spcFirstLastPara="1" vert="horz" wrap="square" lIns="91425" tIns="91425" rIns="91425" bIns="91425" rtlCol="0" anchor="b" anchorCtr="0">
            <a:noAutofit/>
          </a:bodyPr>
          <a:lstStyle/>
          <a:p>
            <a:r>
              <a:rPr lang="en-US" sz="3200" dirty="0"/>
              <a:t>AREAS OF ENHANCEMENTS</a:t>
            </a:r>
            <a:endParaRPr sz="3200" dirty="0"/>
          </a:p>
        </p:txBody>
      </p:sp>
      <p:sp>
        <p:nvSpPr>
          <p:cNvPr id="198" name="Google Shape;198;p6"/>
          <p:cNvSpPr txBox="1">
            <a:spLocks noGrp="1"/>
          </p:cNvSpPr>
          <p:nvPr>
            <p:ph type="body" idx="2"/>
          </p:nvPr>
        </p:nvSpPr>
        <p:spPr>
          <a:xfrm>
            <a:off x="457152" y="1872728"/>
            <a:ext cx="5042060" cy="3155100"/>
          </a:xfrm>
          <a:prstGeom prst="rect">
            <a:avLst/>
          </a:prstGeom>
          <a:noFill/>
          <a:ln>
            <a:noFill/>
          </a:ln>
        </p:spPr>
        <p:txBody>
          <a:bodyPr spcFirstLastPara="1" vert="horz" wrap="square" lIns="91425" tIns="91425" rIns="91425" bIns="91425" rtlCol="0" anchor="t" anchorCtr="0">
            <a:noAutofit/>
          </a:bodyPr>
          <a:lstStyle/>
          <a:p>
            <a:pPr marL="0" indent="0">
              <a:buNone/>
            </a:pPr>
            <a:endParaRPr dirty="0"/>
          </a:p>
          <a:p>
            <a:pPr lvl="0"/>
            <a:r>
              <a:rPr lang="en-US" dirty="0"/>
              <a:t>Add more question </a:t>
            </a:r>
            <a:r>
              <a:rPr lang="en-US" dirty="0" smtClean="0"/>
              <a:t>types with images titles along with texts.</a:t>
            </a:r>
            <a:endParaRPr lang="en-US" dirty="0"/>
          </a:p>
          <a:p>
            <a:pPr lvl="0"/>
            <a:r>
              <a:rPr lang="en-US" dirty="0"/>
              <a:t>Generate Reports.</a:t>
            </a:r>
          </a:p>
          <a:p>
            <a:pPr lvl="0"/>
            <a:r>
              <a:rPr lang="en-US" dirty="0"/>
              <a:t>Auto generated exams with random questions.</a:t>
            </a:r>
          </a:p>
          <a:p>
            <a:pPr lvl="0"/>
            <a:r>
              <a:rPr lang="en-US" dirty="0" smtClean="0"/>
              <a:t>Add </a:t>
            </a:r>
            <a:r>
              <a:rPr lang="en-US" dirty="0"/>
              <a:t>Observer role to correct the essay questions.</a:t>
            </a:r>
          </a:p>
          <a:p>
            <a:pPr marL="0" indent="0">
              <a:buNone/>
            </a:pPr>
            <a:endParaRPr lang="en-US" dirty="0">
              <a:solidFill>
                <a:schemeClr val="tx1">
                  <a:lumMod val="95000"/>
                  <a:lumOff val="5000"/>
                </a:schemeClr>
              </a:solidFill>
              <a:cs typeface="Arial" panose="020B0604020202020204" pitchFamily="34" charset="0"/>
            </a:endParaRPr>
          </a:p>
          <a:p>
            <a:pPr marL="285750" indent="-285750">
              <a:buFont typeface="Courier New"/>
              <a:buChar char="o"/>
            </a:pPr>
            <a:endParaRPr dirty="0"/>
          </a:p>
        </p:txBody>
      </p:sp>
      <p:sp>
        <p:nvSpPr>
          <p:cNvPr id="2" name="Slide Number Placeholder 1"/>
          <p:cNvSpPr>
            <a:spLocks noGrp="1"/>
          </p:cNvSpPr>
          <p:nvPr>
            <p:ph type="sldNum" idx="12"/>
          </p:nvPr>
        </p:nvSpPr>
        <p:spPr/>
        <p:txBody>
          <a:bodyPr/>
          <a:lstStyle/>
          <a:p>
            <a:fld id="{00000000-1234-1234-1234-123412341234}" type="slidenum">
              <a:rPr lang="en-US" smtClean="0"/>
              <a:pPr/>
              <a:t>19</a:t>
            </a:fld>
            <a:endParaRPr lang="en-US"/>
          </a:p>
        </p:txBody>
      </p:sp>
    </p:spTree>
    <p:extLst>
      <p:ext uri="{BB962C8B-B14F-4D97-AF65-F5344CB8AC3E}">
        <p14:creationId xmlns:p14="http://schemas.microsoft.com/office/powerpoint/2010/main" val="5550291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BFCEFF">
            <a:alpha val="50000"/>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0079BF"/>
                </a:solidFill>
                <a:latin typeface="Andalus" panose="02020603050405020304" pitchFamily="18" charset="-78"/>
                <a:cs typeface="Andalus" panose="02020603050405020304" pitchFamily="18" charset="-78"/>
              </a:rPr>
              <a:t>Team Members</a:t>
            </a:r>
            <a:endParaRPr lang="en-US" sz="4000" dirty="0">
              <a:solidFill>
                <a:srgbClr val="0079BF"/>
              </a:solidFill>
              <a:latin typeface="Andalus" panose="02020603050405020304" pitchFamily="18" charset="-78"/>
              <a:cs typeface="Andalus" panose="02020603050405020304" pitchFamily="18" charset="-78"/>
            </a:endParaRPr>
          </a:p>
        </p:txBody>
      </p:sp>
      <p:sp>
        <p:nvSpPr>
          <p:cNvPr id="3" name="Text Placeholder 2"/>
          <p:cNvSpPr>
            <a:spLocks noGrp="1"/>
          </p:cNvSpPr>
          <p:nvPr>
            <p:ph type="body" idx="1"/>
          </p:nvPr>
        </p:nvSpPr>
        <p:spPr>
          <a:xfrm>
            <a:off x="601288" y="2142057"/>
            <a:ext cx="4567188" cy="4206800"/>
          </a:xfrm>
        </p:spPr>
        <p:txBody>
          <a:bodyPr>
            <a:normAutofit/>
          </a:bodyPr>
          <a:lstStyle/>
          <a:p>
            <a:r>
              <a:rPr lang="en-US" sz="2400" dirty="0" smtClean="0">
                <a:latin typeface="Raleway" panose="020B0003030101060003" pitchFamily="34" charset="0"/>
              </a:rPr>
              <a:t>Omar </a:t>
            </a:r>
            <a:r>
              <a:rPr lang="en-US" sz="2400" dirty="0" err="1" smtClean="0">
                <a:latin typeface="Raleway" panose="020B0003030101060003" pitchFamily="34" charset="0"/>
              </a:rPr>
              <a:t>Zayed</a:t>
            </a:r>
            <a:r>
              <a:rPr lang="en-US" sz="2400" dirty="0" smtClean="0">
                <a:latin typeface="Raleway" panose="020B0003030101060003" pitchFamily="34" charset="0"/>
              </a:rPr>
              <a:t> (Team Leader)</a:t>
            </a:r>
          </a:p>
          <a:p>
            <a:r>
              <a:rPr lang="en-US" sz="2400" dirty="0" err="1" smtClean="0">
                <a:latin typeface="Raleway" panose="020B0003030101060003" pitchFamily="34" charset="0"/>
              </a:rPr>
              <a:t>Aya</a:t>
            </a:r>
            <a:r>
              <a:rPr lang="en-US" sz="2400" dirty="0" smtClean="0">
                <a:latin typeface="Raleway" panose="020B0003030101060003" pitchFamily="34" charset="0"/>
              </a:rPr>
              <a:t> </a:t>
            </a:r>
            <a:r>
              <a:rPr lang="en-US" sz="2400" dirty="0" err="1" smtClean="0">
                <a:latin typeface="Raleway" panose="020B0003030101060003" pitchFamily="34" charset="0"/>
              </a:rPr>
              <a:t>ElNahas</a:t>
            </a:r>
            <a:endParaRPr lang="en-US" sz="2400" dirty="0" smtClean="0">
              <a:latin typeface="Raleway" panose="020B0003030101060003" pitchFamily="34" charset="0"/>
            </a:endParaRPr>
          </a:p>
          <a:p>
            <a:r>
              <a:rPr lang="en-US" sz="2400" dirty="0" smtClean="0">
                <a:latin typeface="Raleway" panose="020B0003030101060003" pitchFamily="34" charset="0"/>
              </a:rPr>
              <a:t>Dina Gamal</a:t>
            </a:r>
          </a:p>
          <a:p>
            <a:r>
              <a:rPr lang="en-US" sz="2400" dirty="0" err="1" smtClean="0">
                <a:latin typeface="Raleway" panose="020B0003030101060003" pitchFamily="34" charset="0"/>
              </a:rPr>
              <a:t>Fatma</a:t>
            </a:r>
            <a:r>
              <a:rPr lang="en-US" sz="2400" dirty="0" smtClean="0">
                <a:latin typeface="Raleway" panose="020B0003030101060003" pitchFamily="34" charset="0"/>
              </a:rPr>
              <a:t> </a:t>
            </a:r>
            <a:r>
              <a:rPr lang="en-US" sz="2400" dirty="0" err="1" smtClean="0">
                <a:latin typeface="Raleway" panose="020B0003030101060003" pitchFamily="34" charset="0"/>
              </a:rPr>
              <a:t>Alaa</a:t>
            </a:r>
            <a:endParaRPr lang="en-US" sz="2400" dirty="0" smtClean="0">
              <a:latin typeface="Raleway" panose="020B0003030101060003" pitchFamily="34" charset="0"/>
            </a:endParaRPr>
          </a:p>
          <a:p>
            <a:r>
              <a:rPr lang="en-US" sz="2400" dirty="0" err="1" smtClean="0">
                <a:latin typeface="Raleway" panose="020B0003030101060003" pitchFamily="34" charset="0"/>
              </a:rPr>
              <a:t>Hassnaa</a:t>
            </a:r>
            <a:r>
              <a:rPr lang="en-US" sz="2400" dirty="0" smtClean="0">
                <a:latin typeface="Raleway" panose="020B0003030101060003" pitchFamily="34" charset="0"/>
              </a:rPr>
              <a:t> Ayman</a:t>
            </a:r>
          </a:p>
          <a:p>
            <a:r>
              <a:rPr lang="en-US" sz="2400" dirty="0" smtClean="0">
                <a:latin typeface="Raleway" panose="020B0003030101060003" pitchFamily="34" charset="0"/>
              </a:rPr>
              <a:t>Sara </a:t>
            </a:r>
            <a:r>
              <a:rPr lang="en-US" sz="2400" dirty="0" err="1" smtClean="0">
                <a:latin typeface="Raleway" panose="020B0003030101060003" pitchFamily="34" charset="0"/>
              </a:rPr>
              <a:t>Elsayed</a:t>
            </a:r>
            <a:endParaRPr lang="en-US" sz="2400" dirty="0">
              <a:latin typeface="Raleway" panose="020B0003030101060003" pitchFamily="34" charset="0"/>
            </a:endParaRPr>
          </a:p>
        </p:txBody>
      </p:sp>
      <p:sp>
        <p:nvSpPr>
          <p:cNvPr id="5" name="Slide Number Placeholder 4"/>
          <p:cNvSpPr>
            <a:spLocks noGrp="1"/>
          </p:cNvSpPr>
          <p:nvPr>
            <p:ph type="sldNum" idx="12"/>
          </p:nvPr>
        </p:nvSpPr>
        <p:spPr/>
        <p:txBody>
          <a:bodyPr/>
          <a:lstStyle/>
          <a:p>
            <a:fld id="{00000000-1234-1234-1234-123412341234}" type="slidenum">
              <a:rPr lang="en-US" smtClean="0"/>
              <a:pPr/>
              <a:t>2</a:t>
            </a:fld>
            <a:endParaRPr lang="en-US"/>
          </a:p>
        </p:txBody>
      </p:sp>
    </p:spTree>
    <p:extLst>
      <p:ext uri="{BB962C8B-B14F-4D97-AF65-F5344CB8AC3E}">
        <p14:creationId xmlns:p14="http://schemas.microsoft.com/office/powerpoint/2010/main" val="28502541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Image result for dem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24" y="1056067"/>
            <a:ext cx="8491733" cy="4837063"/>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p:cNvSpPr>
            <a:spLocks noGrp="1"/>
          </p:cNvSpPr>
          <p:nvPr>
            <p:ph type="dt" sz="half" idx="10"/>
          </p:nvPr>
        </p:nvSpPr>
        <p:spPr/>
        <p:txBody>
          <a:bodyPr/>
          <a:lstStyle/>
          <a:p>
            <a:r>
              <a:rPr lang="en-US" smtClean="0"/>
              <a:t>6/24/2019</a:t>
            </a:r>
            <a:endParaRPr lang="en-US"/>
          </a:p>
        </p:txBody>
      </p:sp>
      <p:sp>
        <p:nvSpPr>
          <p:cNvPr id="6" name="Slide Number Placeholder 5"/>
          <p:cNvSpPr>
            <a:spLocks noGrp="1"/>
          </p:cNvSpPr>
          <p:nvPr>
            <p:ph type="sldNum" sz="quarter" idx="12"/>
          </p:nvPr>
        </p:nvSpPr>
        <p:spPr/>
        <p:txBody>
          <a:bodyPr/>
          <a:lstStyle/>
          <a:p>
            <a:fld id="{1FD382A0-5305-4F93-ABB8-9ECE28A1826A}" type="slidenum">
              <a:rPr lang="en-US" smtClean="0"/>
              <a:t>20</a:t>
            </a:fld>
            <a:endParaRPr lang="en-US"/>
          </a:p>
        </p:txBody>
      </p:sp>
    </p:spTree>
    <p:extLst>
      <p:ext uri="{BB962C8B-B14F-4D97-AF65-F5344CB8AC3E}">
        <p14:creationId xmlns:p14="http://schemas.microsoft.com/office/powerpoint/2010/main" val="27097642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Image result for thankyo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425" y="443984"/>
            <a:ext cx="8886423" cy="6162877"/>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p:txBody>
          <a:bodyPr/>
          <a:lstStyle/>
          <a:p>
            <a:r>
              <a:rPr lang="en-US" smtClean="0"/>
              <a:t>6/24/2019</a:t>
            </a:r>
            <a:endParaRPr lang="en-US"/>
          </a:p>
        </p:txBody>
      </p:sp>
      <p:sp>
        <p:nvSpPr>
          <p:cNvPr id="3" name="Slide Number Placeholder 2"/>
          <p:cNvSpPr>
            <a:spLocks noGrp="1"/>
          </p:cNvSpPr>
          <p:nvPr>
            <p:ph type="sldNum" sz="quarter" idx="12"/>
          </p:nvPr>
        </p:nvSpPr>
        <p:spPr/>
        <p:txBody>
          <a:bodyPr/>
          <a:lstStyle/>
          <a:p>
            <a:fld id="{1FD382A0-5305-4F93-ABB8-9ECE28A1826A}" type="slidenum">
              <a:rPr lang="en-US" smtClean="0"/>
              <a:t>21</a:t>
            </a:fld>
            <a:endParaRPr lang="en-US"/>
          </a:p>
        </p:txBody>
      </p:sp>
    </p:spTree>
    <p:extLst>
      <p:ext uri="{BB962C8B-B14F-4D97-AF65-F5344CB8AC3E}">
        <p14:creationId xmlns:p14="http://schemas.microsoft.com/office/powerpoint/2010/main" val="13125917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98" name="Picture 2" descr="whyToU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4150" y="3915177"/>
            <a:ext cx="4109394" cy="289874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51668" y="525888"/>
            <a:ext cx="4365938" cy="707886"/>
          </a:xfrm>
          <a:prstGeom prst="rect">
            <a:avLst/>
          </a:prstGeom>
          <a:noFill/>
        </p:spPr>
        <p:txBody>
          <a:bodyPr wrap="square" rtlCol="0">
            <a:spAutoFit/>
          </a:bodyPr>
          <a:lstStyle/>
          <a:p>
            <a:r>
              <a:rPr lang="en-US" sz="4000" dirty="0" smtClean="0">
                <a:solidFill>
                  <a:srgbClr val="0079BF"/>
                </a:solidFill>
                <a:latin typeface="Andalus" panose="02020603050405020304" pitchFamily="18" charset="-78"/>
                <a:cs typeface="Andalus" panose="02020603050405020304" pitchFamily="18" charset="-78"/>
              </a:rPr>
              <a:t>Problem!</a:t>
            </a:r>
            <a:endParaRPr lang="en-US" sz="4000" dirty="0">
              <a:solidFill>
                <a:srgbClr val="0079BF"/>
              </a:solidFill>
              <a:latin typeface="Andalus" panose="02020603050405020304" pitchFamily="18" charset="-78"/>
              <a:cs typeface="Andalus" panose="02020603050405020304" pitchFamily="18" charset="-78"/>
            </a:endParaRPr>
          </a:p>
        </p:txBody>
      </p:sp>
      <p:sp>
        <p:nvSpPr>
          <p:cNvPr id="5" name="Rectangle 4"/>
          <p:cNvSpPr/>
          <p:nvPr/>
        </p:nvSpPr>
        <p:spPr>
          <a:xfrm>
            <a:off x="651668" y="1381080"/>
            <a:ext cx="8221876" cy="1815882"/>
          </a:xfrm>
          <a:prstGeom prst="rect">
            <a:avLst/>
          </a:prstGeom>
        </p:spPr>
        <p:txBody>
          <a:bodyPr wrap="square">
            <a:spAutoFit/>
          </a:bodyPr>
          <a:lstStyle/>
          <a:p>
            <a:r>
              <a:rPr lang="en-US" sz="2000" dirty="0" smtClean="0">
                <a:latin typeface="Raleway" panose="020B0003030101060003" pitchFamily="34" charset="0"/>
              </a:rPr>
              <a:t>As exams </a:t>
            </a:r>
            <a:r>
              <a:rPr lang="en-US" sz="2000" dirty="0">
                <a:latin typeface="Raleway" panose="020B0003030101060003" pitchFamily="34" charset="0"/>
              </a:rPr>
              <a:t>are an essential part of the educational </a:t>
            </a:r>
            <a:r>
              <a:rPr lang="en-US" sz="2000" dirty="0" smtClean="0">
                <a:latin typeface="Raleway" panose="020B0003030101060003" pitchFamily="34" charset="0"/>
              </a:rPr>
              <a:t>process</a:t>
            </a:r>
          </a:p>
          <a:p>
            <a:endParaRPr lang="en-US" sz="2000" dirty="0" smtClean="0"/>
          </a:p>
          <a:p>
            <a:pPr marL="285750" indent="-285750">
              <a:buFont typeface="Arial" panose="020B0604020202020204" pitchFamily="34" charset="0"/>
              <a:buChar char="•"/>
            </a:pPr>
            <a:r>
              <a:rPr lang="en-US" dirty="0" smtClean="0">
                <a:latin typeface="Raleway" panose="020B0003030101060003" pitchFamily="34" charset="0"/>
              </a:rPr>
              <a:t>Big number of examinees (</a:t>
            </a:r>
            <a:r>
              <a:rPr lang="en-US" dirty="0">
                <a:latin typeface="Raleway" panose="020B0003030101060003" pitchFamily="34" charset="0"/>
              </a:rPr>
              <a:t>H</a:t>
            </a:r>
            <a:r>
              <a:rPr lang="en-US" dirty="0" smtClean="0">
                <a:latin typeface="Raleway" panose="020B0003030101060003" pitchFamily="34" charset="0"/>
              </a:rPr>
              <a:t>igh school, admission system- ITI, technical test for jobs)</a:t>
            </a:r>
          </a:p>
          <a:p>
            <a:pPr marL="285750" indent="-285750">
              <a:buFont typeface="Arial" panose="020B0604020202020204" pitchFamily="34" charset="0"/>
              <a:buChar char="•"/>
            </a:pPr>
            <a:r>
              <a:rPr lang="en-US" b="0" i="0" dirty="0" smtClean="0">
                <a:effectLst/>
                <a:latin typeface="Raleway" panose="020B0003030101060003" pitchFamily="34" charset="0"/>
              </a:rPr>
              <a:t>Appearance of human </a:t>
            </a:r>
            <a:r>
              <a:rPr lang="en-US" dirty="0" smtClean="0">
                <a:latin typeface="Raleway" panose="020B0003030101060003" pitchFamily="34" charset="0"/>
              </a:rPr>
              <a:t>factor</a:t>
            </a:r>
          </a:p>
          <a:p>
            <a:pPr marL="285750" indent="-285750">
              <a:buFont typeface="Arial" panose="020B0604020202020204" pitchFamily="34" charset="0"/>
              <a:buChar char="•"/>
            </a:pPr>
            <a:r>
              <a:rPr lang="en-US" b="0" i="0" dirty="0" smtClean="0">
                <a:effectLst/>
                <a:latin typeface="Raleway" panose="020B0003030101060003" pitchFamily="34" charset="0"/>
              </a:rPr>
              <a:t>Drop happened in </a:t>
            </a:r>
            <a:r>
              <a:rPr lang="en-US" dirty="0" smtClean="0">
                <a:latin typeface="Raleway" panose="020B0003030101060003" pitchFamily="34" charset="0"/>
              </a:rPr>
              <a:t>the high school </a:t>
            </a:r>
            <a:r>
              <a:rPr lang="en-US" b="0" i="0" dirty="0" smtClean="0">
                <a:effectLst/>
                <a:latin typeface="Raleway" panose="020B0003030101060003" pitchFamily="34" charset="0"/>
              </a:rPr>
              <a:t>system </a:t>
            </a:r>
          </a:p>
        </p:txBody>
      </p:sp>
      <p:sp>
        <p:nvSpPr>
          <p:cNvPr id="9" name="TextBox 8"/>
          <p:cNvSpPr txBox="1"/>
          <p:nvPr/>
        </p:nvSpPr>
        <p:spPr>
          <a:xfrm>
            <a:off x="651668" y="3654576"/>
            <a:ext cx="4365938" cy="707886"/>
          </a:xfrm>
          <a:prstGeom prst="rect">
            <a:avLst/>
          </a:prstGeom>
          <a:noFill/>
        </p:spPr>
        <p:txBody>
          <a:bodyPr wrap="square" rtlCol="0">
            <a:spAutoFit/>
          </a:bodyPr>
          <a:lstStyle/>
          <a:p>
            <a:r>
              <a:rPr lang="en-US" sz="4000" dirty="0" smtClean="0">
                <a:solidFill>
                  <a:srgbClr val="0079BF"/>
                </a:solidFill>
                <a:latin typeface="Andalus" panose="02020603050405020304" pitchFamily="18" charset="-78"/>
                <a:cs typeface="Andalus" panose="02020603050405020304" pitchFamily="18" charset="-78"/>
              </a:rPr>
              <a:t>Opportunity!</a:t>
            </a:r>
            <a:endParaRPr lang="en-US" sz="4000" dirty="0">
              <a:solidFill>
                <a:srgbClr val="0079BF"/>
              </a:solidFill>
              <a:latin typeface="Andalus" panose="02020603050405020304" pitchFamily="18" charset="-78"/>
              <a:cs typeface="Andalus" panose="02020603050405020304" pitchFamily="18" charset="-78"/>
            </a:endParaRPr>
          </a:p>
        </p:txBody>
      </p:sp>
      <p:sp>
        <p:nvSpPr>
          <p:cNvPr id="10" name="Rectangle 9"/>
          <p:cNvSpPr/>
          <p:nvPr/>
        </p:nvSpPr>
        <p:spPr>
          <a:xfrm>
            <a:off x="651668" y="4509768"/>
            <a:ext cx="5175536" cy="1200329"/>
          </a:xfrm>
          <a:prstGeom prst="rect">
            <a:avLst/>
          </a:prstGeom>
        </p:spPr>
        <p:txBody>
          <a:bodyPr wrap="square">
            <a:spAutoFit/>
          </a:bodyPr>
          <a:lstStyle/>
          <a:p>
            <a:pPr marL="285750" indent="-285750">
              <a:buFont typeface="Arial" panose="020B0604020202020204" pitchFamily="34" charset="0"/>
              <a:buChar char="•"/>
            </a:pPr>
            <a:r>
              <a:rPr lang="en-US" dirty="0">
                <a:latin typeface="Raleway" panose="020B0003030101060003" pitchFamily="34" charset="0"/>
              </a:rPr>
              <a:t>T</a:t>
            </a:r>
            <a:r>
              <a:rPr lang="en-US" dirty="0" smtClean="0">
                <a:latin typeface="Raleway" panose="020B0003030101060003" pitchFamily="34" charset="0"/>
              </a:rPr>
              <a:t>echnologies are being dominant</a:t>
            </a:r>
          </a:p>
          <a:p>
            <a:pPr marL="285750" indent="-285750">
              <a:buFont typeface="Arial" panose="020B0604020202020204" pitchFamily="34" charset="0"/>
              <a:buChar char="•"/>
            </a:pPr>
            <a:r>
              <a:rPr lang="en-US" dirty="0" smtClean="0">
                <a:latin typeface="Raleway" panose="020B0003030101060003" pitchFamily="34" charset="0"/>
              </a:rPr>
              <a:t>Using AI in system adaptation (TOEFL)</a:t>
            </a:r>
          </a:p>
          <a:p>
            <a:pPr marL="285750" indent="-285750">
              <a:buFont typeface="Arial" panose="020B0604020202020204" pitchFamily="34" charset="0"/>
              <a:buChar char="•"/>
            </a:pPr>
            <a:r>
              <a:rPr lang="en-US" dirty="0" smtClean="0">
                <a:latin typeface="Raleway" panose="020B0003030101060003" pitchFamily="34" charset="0"/>
              </a:rPr>
              <a:t>Scalability</a:t>
            </a:r>
          </a:p>
          <a:p>
            <a:pPr marL="285750" indent="-285750">
              <a:buFont typeface="Arial" panose="020B0604020202020204" pitchFamily="34" charset="0"/>
              <a:buChar char="•"/>
            </a:pPr>
            <a:endParaRPr lang="en-US" dirty="0" smtClean="0">
              <a:latin typeface="Raleway" panose="020B0003030101060003" pitchFamily="34" charset="0"/>
            </a:endParaRPr>
          </a:p>
        </p:txBody>
      </p:sp>
      <p:sp>
        <p:nvSpPr>
          <p:cNvPr id="7" name="Date Placeholder 6"/>
          <p:cNvSpPr>
            <a:spLocks noGrp="1"/>
          </p:cNvSpPr>
          <p:nvPr>
            <p:ph type="dt" sz="half" idx="10"/>
          </p:nvPr>
        </p:nvSpPr>
        <p:spPr/>
        <p:txBody>
          <a:bodyPr/>
          <a:lstStyle/>
          <a:p>
            <a:r>
              <a:rPr lang="en-US" smtClean="0"/>
              <a:t>6/24/2019</a:t>
            </a:r>
            <a:endParaRPr lang="en-US"/>
          </a:p>
        </p:txBody>
      </p:sp>
      <p:sp>
        <p:nvSpPr>
          <p:cNvPr id="11" name="Slide Number Placeholder 10"/>
          <p:cNvSpPr>
            <a:spLocks noGrp="1"/>
          </p:cNvSpPr>
          <p:nvPr>
            <p:ph type="sldNum" sz="quarter" idx="12"/>
          </p:nvPr>
        </p:nvSpPr>
        <p:spPr/>
        <p:txBody>
          <a:bodyPr/>
          <a:lstStyle/>
          <a:p>
            <a:fld id="{1FD382A0-5305-4F93-ABB8-9ECE28A1826A}" type="slidenum">
              <a:rPr lang="en-US" smtClean="0"/>
              <a:t>3</a:t>
            </a:fld>
            <a:endParaRPr lang="en-US"/>
          </a:p>
        </p:txBody>
      </p:sp>
    </p:spTree>
    <p:extLst>
      <p:ext uri="{BB962C8B-B14F-4D97-AF65-F5344CB8AC3E}">
        <p14:creationId xmlns:p14="http://schemas.microsoft.com/office/powerpoint/2010/main" val="40958859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8A73">
            <a:alpha val="50000"/>
          </a:srgbClr>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3538" y="5267459"/>
            <a:ext cx="5686023" cy="1332963"/>
          </a:xfrm>
        </p:spPr>
        <p:txBody>
          <a:bodyPr>
            <a:normAutofit fontScale="47500" lnSpcReduction="20000"/>
          </a:bodyPr>
          <a:lstStyle/>
          <a:p>
            <a:pPr marL="114300" indent="0">
              <a:buNone/>
            </a:pPr>
            <a:endParaRPr lang="en-US" sz="3200" dirty="0">
              <a:hlinkClick r:id="rId2"/>
            </a:endParaRPr>
          </a:p>
          <a:p>
            <a:r>
              <a:rPr lang="en-US" sz="3200" dirty="0" smtClean="0">
                <a:hlinkClick r:id="rId2"/>
              </a:rPr>
              <a:t>http</a:t>
            </a:r>
            <a:r>
              <a:rPr lang="en-US" sz="3200" dirty="0">
                <a:hlinkClick r:id="rId2"/>
              </a:rPr>
              <a:t>://</a:t>
            </a:r>
            <a:r>
              <a:rPr lang="en-US" sz="3200" dirty="0" smtClean="0">
                <a:hlinkClick r:id="rId2"/>
              </a:rPr>
              <a:t>www.myqtest.com/web/Contact.html</a:t>
            </a:r>
            <a:endParaRPr lang="en-US" sz="3200" dirty="0" smtClean="0"/>
          </a:p>
          <a:p>
            <a:endParaRPr lang="en-US" sz="3200" dirty="0"/>
          </a:p>
          <a:p>
            <a:r>
              <a:rPr lang="en-US" sz="3200" dirty="0">
                <a:hlinkClick r:id="rId3"/>
              </a:rPr>
              <a:t>https://www.onlineexambuilder.com/</a:t>
            </a:r>
            <a:endParaRPr lang="en-US" sz="3200" dirty="0" smtClean="0"/>
          </a:p>
          <a:p>
            <a:endParaRPr lang="en-US" dirty="0"/>
          </a:p>
        </p:txBody>
      </p:sp>
      <p:sp>
        <p:nvSpPr>
          <p:cNvPr id="5" name="TextBox 4"/>
          <p:cNvSpPr txBox="1"/>
          <p:nvPr/>
        </p:nvSpPr>
        <p:spPr>
          <a:xfrm>
            <a:off x="419848" y="333790"/>
            <a:ext cx="2967296" cy="584775"/>
          </a:xfrm>
          <a:prstGeom prst="rect">
            <a:avLst/>
          </a:prstGeom>
          <a:noFill/>
        </p:spPr>
        <p:txBody>
          <a:bodyPr wrap="square" rtlCol="0">
            <a:spAutoFit/>
          </a:bodyPr>
          <a:lstStyle/>
          <a:p>
            <a:r>
              <a:rPr lang="en-US" sz="3200" dirty="0" smtClean="0">
                <a:solidFill>
                  <a:srgbClr val="0079BF"/>
                </a:solidFill>
                <a:latin typeface="Andalus" panose="02020603050405020304" pitchFamily="18" charset="-78"/>
                <a:cs typeface="Andalus" panose="02020603050405020304" pitchFamily="18" charset="-78"/>
              </a:rPr>
              <a:t>Competitors</a:t>
            </a:r>
            <a:endParaRPr lang="en-US" sz="3200" dirty="0">
              <a:solidFill>
                <a:srgbClr val="0079BF"/>
              </a:solidFill>
              <a:latin typeface="Andalus" panose="02020603050405020304" pitchFamily="18" charset="-78"/>
              <a:cs typeface="Andalus" panose="02020603050405020304" pitchFamily="18" charset="-78"/>
            </a:endParaRPr>
          </a:p>
        </p:txBody>
      </p:sp>
      <p:sp>
        <p:nvSpPr>
          <p:cNvPr id="6" name="Rectangle 5"/>
          <p:cNvSpPr/>
          <p:nvPr/>
        </p:nvSpPr>
        <p:spPr>
          <a:xfrm>
            <a:off x="419848" y="1122056"/>
            <a:ext cx="4705944" cy="584775"/>
          </a:xfrm>
          <a:prstGeom prst="rect">
            <a:avLst/>
          </a:prstGeom>
        </p:spPr>
        <p:txBody>
          <a:bodyPr wrap="square">
            <a:spAutoFit/>
          </a:bodyPr>
          <a:lstStyle/>
          <a:p>
            <a:pPr marL="285750" indent="-285750">
              <a:buFontTx/>
              <a:buChar char="-"/>
            </a:pPr>
            <a:r>
              <a:rPr lang="en-US" sz="1600" dirty="0" err="1" smtClean="0">
                <a:latin typeface="Raleway" panose="020B0003030101060003" pitchFamily="34" charset="0"/>
              </a:rPr>
              <a:t>MyQTest</a:t>
            </a:r>
            <a:endParaRPr lang="en-US" sz="1600" dirty="0" smtClean="0">
              <a:latin typeface="Raleway" panose="020B0003030101060003" pitchFamily="34" charset="0"/>
            </a:endParaRPr>
          </a:p>
          <a:p>
            <a:pPr marL="285750" indent="-285750">
              <a:buFontTx/>
              <a:buChar char="-"/>
            </a:pPr>
            <a:r>
              <a:rPr lang="en-US" sz="1600" dirty="0" smtClean="0">
                <a:latin typeface="Raleway" panose="020B0003030101060003" pitchFamily="34" charset="0"/>
              </a:rPr>
              <a:t>Easy LMS</a:t>
            </a:r>
          </a:p>
        </p:txBody>
      </p:sp>
      <p:sp>
        <p:nvSpPr>
          <p:cNvPr id="7" name="TextBox 6"/>
          <p:cNvSpPr txBox="1"/>
          <p:nvPr/>
        </p:nvSpPr>
        <p:spPr>
          <a:xfrm>
            <a:off x="419848" y="2024319"/>
            <a:ext cx="2967296" cy="584775"/>
          </a:xfrm>
          <a:prstGeom prst="rect">
            <a:avLst/>
          </a:prstGeom>
          <a:noFill/>
        </p:spPr>
        <p:txBody>
          <a:bodyPr wrap="square" rtlCol="0">
            <a:spAutoFit/>
          </a:bodyPr>
          <a:lstStyle/>
          <a:p>
            <a:r>
              <a:rPr lang="en-US" sz="3200" dirty="0" smtClean="0">
                <a:solidFill>
                  <a:srgbClr val="0079BF"/>
                </a:solidFill>
                <a:latin typeface="Andalus" panose="02020603050405020304" pitchFamily="18" charset="-78"/>
                <a:cs typeface="Andalus" panose="02020603050405020304" pitchFamily="18" charset="-78"/>
              </a:rPr>
              <a:t>Pros</a:t>
            </a:r>
            <a:endParaRPr lang="en-US" sz="4000" dirty="0">
              <a:solidFill>
                <a:srgbClr val="0079BF"/>
              </a:solidFill>
              <a:latin typeface="Andalus" panose="02020603050405020304" pitchFamily="18" charset="-78"/>
              <a:cs typeface="Andalus" panose="02020603050405020304" pitchFamily="18" charset="-78"/>
            </a:endParaRPr>
          </a:p>
        </p:txBody>
      </p:sp>
      <p:sp>
        <p:nvSpPr>
          <p:cNvPr id="8" name="TextBox 7"/>
          <p:cNvSpPr txBox="1"/>
          <p:nvPr/>
        </p:nvSpPr>
        <p:spPr>
          <a:xfrm>
            <a:off x="419848" y="3540028"/>
            <a:ext cx="2967296" cy="584775"/>
          </a:xfrm>
          <a:prstGeom prst="rect">
            <a:avLst/>
          </a:prstGeom>
          <a:noFill/>
        </p:spPr>
        <p:txBody>
          <a:bodyPr wrap="square" rtlCol="0">
            <a:spAutoFit/>
          </a:bodyPr>
          <a:lstStyle/>
          <a:p>
            <a:r>
              <a:rPr lang="en-US" sz="3200" dirty="0" smtClean="0">
                <a:solidFill>
                  <a:srgbClr val="0079BF"/>
                </a:solidFill>
                <a:latin typeface="Andalus" panose="02020603050405020304" pitchFamily="18" charset="-78"/>
                <a:cs typeface="Andalus" panose="02020603050405020304" pitchFamily="18" charset="-78"/>
              </a:rPr>
              <a:t>Cons</a:t>
            </a:r>
            <a:endParaRPr lang="en-US" sz="4000" dirty="0">
              <a:solidFill>
                <a:srgbClr val="0079BF"/>
              </a:solidFill>
              <a:latin typeface="Andalus" panose="02020603050405020304" pitchFamily="18" charset="-78"/>
              <a:cs typeface="Andalus" panose="02020603050405020304" pitchFamily="18" charset="-78"/>
            </a:endParaRPr>
          </a:p>
        </p:txBody>
      </p:sp>
      <p:sp>
        <p:nvSpPr>
          <p:cNvPr id="9" name="Rectangle 8"/>
          <p:cNvSpPr/>
          <p:nvPr/>
        </p:nvSpPr>
        <p:spPr>
          <a:xfrm>
            <a:off x="419848" y="2628285"/>
            <a:ext cx="4705944" cy="1138773"/>
          </a:xfrm>
          <a:prstGeom prst="rect">
            <a:avLst/>
          </a:prstGeom>
        </p:spPr>
        <p:txBody>
          <a:bodyPr wrap="square">
            <a:spAutoFit/>
          </a:bodyPr>
          <a:lstStyle/>
          <a:p>
            <a:pPr marL="285750" indent="-285750">
              <a:buFontTx/>
              <a:buChar char="-"/>
            </a:pPr>
            <a:r>
              <a:rPr lang="en-US" sz="1600" dirty="0" smtClean="0">
                <a:latin typeface="Raleway" panose="020B0003030101060003" pitchFamily="34" charset="0"/>
              </a:rPr>
              <a:t>Multiple Question Types</a:t>
            </a:r>
          </a:p>
          <a:p>
            <a:pPr marL="285750" indent="-285750">
              <a:buFontTx/>
              <a:buChar char="-"/>
            </a:pPr>
            <a:r>
              <a:rPr lang="en-US" sz="1600" dirty="0" smtClean="0">
                <a:latin typeface="Raleway" panose="020B0003030101060003" pitchFamily="34" charset="0"/>
              </a:rPr>
              <a:t>Questions Bank</a:t>
            </a:r>
          </a:p>
          <a:p>
            <a:pPr marL="285750" indent="-285750">
              <a:buFontTx/>
              <a:buChar char="-"/>
            </a:pPr>
            <a:endParaRPr lang="en-US" sz="1600" dirty="0" smtClean="0">
              <a:latin typeface="Raleway" panose="020B0003030101060003" pitchFamily="34" charset="0"/>
            </a:endParaRPr>
          </a:p>
          <a:p>
            <a:pPr marL="285750" indent="-285750">
              <a:buFontTx/>
              <a:buChar char="-"/>
            </a:pPr>
            <a:endParaRPr lang="en-US" sz="2000" dirty="0" smtClean="0">
              <a:latin typeface="Raleway" panose="020B0003030101060003" pitchFamily="34" charset="0"/>
            </a:endParaRPr>
          </a:p>
        </p:txBody>
      </p:sp>
      <p:sp>
        <p:nvSpPr>
          <p:cNvPr id="10" name="Rectangle 9"/>
          <p:cNvSpPr/>
          <p:nvPr/>
        </p:nvSpPr>
        <p:spPr>
          <a:xfrm>
            <a:off x="419848" y="4128686"/>
            <a:ext cx="4705944" cy="1384995"/>
          </a:xfrm>
          <a:prstGeom prst="rect">
            <a:avLst/>
          </a:prstGeom>
        </p:spPr>
        <p:txBody>
          <a:bodyPr wrap="square">
            <a:spAutoFit/>
          </a:bodyPr>
          <a:lstStyle/>
          <a:p>
            <a:pPr marL="285750" indent="-285750">
              <a:buFontTx/>
              <a:buChar char="-"/>
            </a:pPr>
            <a:r>
              <a:rPr lang="en-US" sz="1600" dirty="0" smtClean="0">
                <a:latin typeface="Raleway" panose="020B0003030101060003" pitchFamily="34" charset="0"/>
              </a:rPr>
              <a:t>Not user friendly</a:t>
            </a:r>
          </a:p>
          <a:p>
            <a:pPr marL="285750" indent="-285750">
              <a:buFontTx/>
              <a:buChar char="-"/>
            </a:pPr>
            <a:r>
              <a:rPr lang="en-US" sz="1600" dirty="0" smtClean="0">
                <a:latin typeface="Raleway" panose="020B0003030101060003" pitchFamily="34" charset="0"/>
              </a:rPr>
              <a:t>Hard to navigate </a:t>
            </a:r>
            <a:endParaRPr lang="en-US" sz="1600" dirty="0">
              <a:latin typeface="Raleway" panose="020B0003030101060003" pitchFamily="34" charset="0"/>
            </a:endParaRPr>
          </a:p>
          <a:p>
            <a:pPr marL="285750" indent="-285750">
              <a:buFontTx/>
              <a:buChar char="-"/>
            </a:pPr>
            <a:endParaRPr lang="en-US" sz="1600" dirty="0" smtClean="0">
              <a:latin typeface="Raleway" panose="020B0003030101060003" pitchFamily="34" charset="0"/>
            </a:endParaRPr>
          </a:p>
          <a:p>
            <a:pPr marL="285750" indent="-285750">
              <a:buFontTx/>
              <a:buChar char="-"/>
            </a:pPr>
            <a:endParaRPr lang="en-US" sz="1600" dirty="0" smtClean="0">
              <a:latin typeface="Raleway" panose="020B0003030101060003" pitchFamily="34" charset="0"/>
            </a:endParaRPr>
          </a:p>
          <a:p>
            <a:pPr marL="285750" indent="-285750">
              <a:buFontTx/>
              <a:buChar char="-"/>
            </a:pPr>
            <a:endParaRPr lang="en-US" sz="2000" dirty="0" smtClean="0">
              <a:latin typeface="Raleway" panose="020B0003030101060003" pitchFamily="34" charset="0"/>
            </a:endParaRPr>
          </a:p>
        </p:txBody>
      </p:sp>
      <p:sp>
        <p:nvSpPr>
          <p:cNvPr id="11" name="Slide Number Placeholder 10"/>
          <p:cNvSpPr>
            <a:spLocks noGrp="1"/>
          </p:cNvSpPr>
          <p:nvPr>
            <p:ph type="sldNum" idx="12"/>
          </p:nvPr>
        </p:nvSpPr>
        <p:spPr/>
        <p:txBody>
          <a:bodyPr/>
          <a:lstStyle/>
          <a:p>
            <a:fld id="{00000000-1234-1234-1234-123412341234}" type="slidenum">
              <a:rPr lang="en-US" smtClean="0"/>
              <a:pPr/>
              <a:t>4</a:t>
            </a:fld>
            <a:endParaRPr lang="en-US"/>
          </a:p>
        </p:txBody>
      </p:sp>
    </p:spTree>
    <p:extLst>
      <p:ext uri="{BB962C8B-B14F-4D97-AF65-F5344CB8AC3E}">
        <p14:creationId xmlns:p14="http://schemas.microsoft.com/office/powerpoint/2010/main" val="1449196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whyToU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94291" y="3951481"/>
            <a:ext cx="4057928" cy="286243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51668" y="525888"/>
            <a:ext cx="4365938" cy="707886"/>
          </a:xfrm>
          <a:prstGeom prst="rect">
            <a:avLst/>
          </a:prstGeom>
          <a:noFill/>
        </p:spPr>
        <p:txBody>
          <a:bodyPr wrap="square" rtlCol="0">
            <a:spAutoFit/>
          </a:bodyPr>
          <a:lstStyle/>
          <a:p>
            <a:r>
              <a:rPr lang="en-US" sz="4000" dirty="0" smtClean="0">
                <a:solidFill>
                  <a:srgbClr val="0079BF"/>
                </a:solidFill>
                <a:latin typeface="Andalus" panose="02020603050405020304" pitchFamily="18" charset="-78"/>
                <a:cs typeface="Andalus" panose="02020603050405020304" pitchFamily="18" charset="-78"/>
              </a:rPr>
              <a:t>Solution</a:t>
            </a:r>
            <a:endParaRPr lang="en-US" sz="4000" dirty="0">
              <a:solidFill>
                <a:srgbClr val="0079BF"/>
              </a:solidFill>
              <a:latin typeface="Andalus" panose="02020603050405020304" pitchFamily="18" charset="-78"/>
              <a:cs typeface="Andalus" panose="02020603050405020304" pitchFamily="18" charset="-78"/>
            </a:endParaRPr>
          </a:p>
        </p:txBody>
      </p:sp>
      <p:sp>
        <p:nvSpPr>
          <p:cNvPr id="5" name="Rectangle 4"/>
          <p:cNvSpPr/>
          <p:nvPr/>
        </p:nvSpPr>
        <p:spPr>
          <a:xfrm>
            <a:off x="651668" y="1704712"/>
            <a:ext cx="7869478" cy="2523768"/>
          </a:xfrm>
          <a:prstGeom prst="rect">
            <a:avLst/>
          </a:prstGeom>
        </p:spPr>
        <p:txBody>
          <a:bodyPr wrap="square">
            <a:spAutoFit/>
          </a:bodyPr>
          <a:lstStyle/>
          <a:p>
            <a:pPr marL="285750" indent="-285750">
              <a:buFontTx/>
              <a:buChar char="-"/>
            </a:pPr>
            <a:r>
              <a:rPr lang="en-US" b="0" i="0" dirty="0" smtClean="0">
                <a:effectLst/>
                <a:latin typeface="Raleway" panose="020B0003030101060003" pitchFamily="34" charset="0"/>
              </a:rPr>
              <a:t>The project will help create exams with all types of questions.</a:t>
            </a:r>
          </a:p>
          <a:p>
            <a:pPr marL="285750" indent="-285750">
              <a:buFontTx/>
              <a:buChar char="-"/>
            </a:pPr>
            <a:r>
              <a:rPr lang="en-US" dirty="0" smtClean="0">
                <a:latin typeface="Raleway" panose="020B0003030101060003" pitchFamily="34" charset="0"/>
              </a:rPr>
              <a:t>Will be a good solution for testing a patch of users at once.</a:t>
            </a:r>
          </a:p>
          <a:p>
            <a:pPr marL="285750" indent="-285750">
              <a:buFontTx/>
              <a:buChar char="-"/>
            </a:pPr>
            <a:r>
              <a:rPr lang="en-US" dirty="0" smtClean="0">
                <a:latin typeface="Raleway" panose="020B0003030101060003" pitchFamily="34" charset="0"/>
              </a:rPr>
              <a:t>Will generate reports for evaluation.</a:t>
            </a:r>
          </a:p>
          <a:p>
            <a:pPr marL="285750" indent="-285750">
              <a:buFontTx/>
              <a:buChar char="-"/>
            </a:pPr>
            <a:r>
              <a:rPr lang="en-US" dirty="0" smtClean="0">
                <a:latin typeface="Raleway" panose="020B0003030101060003" pitchFamily="34" charset="0"/>
              </a:rPr>
              <a:t>Will automatically correct the exams which will eliminate human factor as much as possible.</a:t>
            </a:r>
          </a:p>
          <a:p>
            <a:pPr marL="285750" indent="-285750">
              <a:buFontTx/>
              <a:buChar char="-"/>
            </a:pPr>
            <a:r>
              <a:rPr lang="en-US" dirty="0" smtClean="0">
                <a:latin typeface="Raleway" panose="020B0003030101060003" pitchFamily="34" charset="0"/>
              </a:rPr>
              <a:t>Save time and effort.</a:t>
            </a:r>
          </a:p>
          <a:p>
            <a:pPr marL="285750" indent="-285750">
              <a:buFontTx/>
              <a:buChar char="-"/>
            </a:pPr>
            <a:r>
              <a:rPr lang="en-US" dirty="0" smtClean="0">
                <a:latin typeface="Raleway" panose="020B0003030101060003" pitchFamily="34" charset="0"/>
              </a:rPr>
              <a:t>User friendly.</a:t>
            </a:r>
          </a:p>
          <a:p>
            <a:pPr marL="285750" indent="-285750">
              <a:buFontTx/>
              <a:buChar char="-"/>
            </a:pPr>
            <a:endParaRPr lang="en-US" sz="1600" dirty="0" smtClean="0">
              <a:latin typeface="Raleway" panose="020B0003030101060003" pitchFamily="34" charset="0"/>
            </a:endParaRPr>
          </a:p>
          <a:p>
            <a:pPr marL="285750" indent="-285750">
              <a:buFontTx/>
              <a:buChar char="-"/>
            </a:pPr>
            <a:endParaRPr lang="en-US" sz="1600" b="0" i="0" dirty="0" smtClean="0">
              <a:effectLst/>
              <a:latin typeface="Raleway" panose="020B0003030101060003" pitchFamily="34" charset="0"/>
            </a:endParaRPr>
          </a:p>
        </p:txBody>
      </p:sp>
      <p:sp>
        <p:nvSpPr>
          <p:cNvPr id="2" name="Date Placeholder 1"/>
          <p:cNvSpPr>
            <a:spLocks noGrp="1"/>
          </p:cNvSpPr>
          <p:nvPr>
            <p:ph type="dt" sz="half" idx="10"/>
          </p:nvPr>
        </p:nvSpPr>
        <p:spPr/>
        <p:txBody>
          <a:bodyPr/>
          <a:lstStyle/>
          <a:p>
            <a:r>
              <a:rPr lang="en-US" smtClean="0"/>
              <a:t>6/24/2019</a:t>
            </a:r>
            <a:endParaRPr lang="en-US"/>
          </a:p>
        </p:txBody>
      </p:sp>
      <p:sp>
        <p:nvSpPr>
          <p:cNvPr id="3" name="Slide Number Placeholder 2"/>
          <p:cNvSpPr>
            <a:spLocks noGrp="1"/>
          </p:cNvSpPr>
          <p:nvPr>
            <p:ph type="sldNum" sz="quarter" idx="12"/>
          </p:nvPr>
        </p:nvSpPr>
        <p:spPr/>
        <p:txBody>
          <a:bodyPr/>
          <a:lstStyle/>
          <a:p>
            <a:fld id="{1FD382A0-5305-4F93-ABB8-9ECE28A1826A}" type="slidenum">
              <a:rPr lang="en-US" smtClean="0"/>
              <a:t>5</a:t>
            </a:fld>
            <a:endParaRPr lang="en-US"/>
          </a:p>
        </p:txBody>
      </p:sp>
    </p:spTree>
    <p:extLst>
      <p:ext uri="{BB962C8B-B14F-4D97-AF65-F5344CB8AC3E}">
        <p14:creationId xmlns:p14="http://schemas.microsoft.com/office/powerpoint/2010/main" val="21166333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whyToU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4467" y="3193816"/>
            <a:ext cx="5194520" cy="366418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475824" y="621392"/>
            <a:ext cx="4365938" cy="707886"/>
          </a:xfrm>
          <a:prstGeom prst="rect">
            <a:avLst/>
          </a:prstGeom>
          <a:noFill/>
        </p:spPr>
        <p:txBody>
          <a:bodyPr wrap="square" rtlCol="0">
            <a:spAutoFit/>
          </a:bodyPr>
          <a:lstStyle/>
          <a:p>
            <a:r>
              <a:rPr lang="en-US" sz="4000" dirty="0" smtClean="0">
                <a:solidFill>
                  <a:srgbClr val="0079BF"/>
                </a:solidFill>
                <a:latin typeface="Andalus" panose="02020603050405020304" pitchFamily="18" charset="-78"/>
                <a:cs typeface="Andalus" panose="02020603050405020304" pitchFamily="18" charset="-78"/>
              </a:rPr>
              <a:t>What is </a:t>
            </a:r>
            <a:r>
              <a:rPr lang="en-US" sz="4000" dirty="0" err="1" smtClean="0">
                <a:solidFill>
                  <a:srgbClr val="0079BF"/>
                </a:solidFill>
                <a:latin typeface="Andalus" panose="02020603050405020304" pitchFamily="18" charset="-78"/>
                <a:cs typeface="Andalus" panose="02020603050405020304" pitchFamily="18" charset="-78"/>
              </a:rPr>
              <a:t>Examica</a:t>
            </a:r>
            <a:r>
              <a:rPr lang="en-US" sz="4000" dirty="0" smtClean="0">
                <a:solidFill>
                  <a:srgbClr val="0079BF"/>
                </a:solidFill>
                <a:latin typeface="Andalus" panose="02020603050405020304" pitchFamily="18" charset="-78"/>
                <a:cs typeface="Andalus" panose="02020603050405020304" pitchFamily="18" charset="-78"/>
              </a:rPr>
              <a:t>?</a:t>
            </a:r>
            <a:endParaRPr lang="en-US" sz="4000" dirty="0">
              <a:solidFill>
                <a:srgbClr val="0079BF"/>
              </a:solidFill>
              <a:latin typeface="Andalus" panose="02020603050405020304" pitchFamily="18" charset="-78"/>
              <a:cs typeface="Andalus" panose="02020603050405020304" pitchFamily="18" charset="-78"/>
            </a:endParaRPr>
          </a:p>
        </p:txBody>
      </p:sp>
      <p:sp>
        <p:nvSpPr>
          <p:cNvPr id="5" name="Rectangle 4"/>
          <p:cNvSpPr/>
          <p:nvPr/>
        </p:nvSpPr>
        <p:spPr>
          <a:xfrm>
            <a:off x="850919" y="1815324"/>
            <a:ext cx="7141616" cy="1477328"/>
          </a:xfrm>
          <a:prstGeom prst="rect">
            <a:avLst/>
          </a:prstGeom>
        </p:spPr>
        <p:txBody>
          <a:bodyPr wrap="square">
            <a:spAutoFit/>
          </a:bodyPr>
          <a:lstStyle/>
          <a:p>
            <a:pPr algn="ctr"/>
            <a:r>
              <a:rPr lang="en-US" dirty="0" smtClean="0">
                <a:latin typeface="Raleway" panose="020B0003030101060003" pitchFamily="34" charset="0"/>
              </a:rPr>
              <a:t>It’s a software service that enables you as an organization to easily setup a customized exam with multiple question types and invite the users you want to test to take it, it also auto correct the exams for you and hands out endless number of certificates.</a:t>
            </a:r>
            <a:r>
              <a:rPr lang="en-US" dirty="0">
                <a:latin typeface="Raleway" panose="020B0003030101060003" pitchFamily="34" charset="0"/>
              </a:rPr>
              <a:t/>
            </a:r>
            <a:br>
              <a:rPr lang="en-US" dirty="0">
                <a:latin typeface="Raleway" panose="020B0003030101060003" pitchFamily="34" charset="0"/>
              </a:rPr>
            </a:br>
            <a:endParaRPr lang="en-US" b="0" i="0" dirty="0">
              <a:solidFill>
                <a:srgbClr val="58488C"/>
              </a:solidFill>
              <a:effectLst/>
              <a:latin typeface="Raleway" panose="020B0003030101060003" pitchFamily="34" charset="0"/>
            </a:endParaRPr>
          </a:p>
        </p:txBody>
      </p:sp>
      <p:sp>
        <p:nvSpPr>
          <p:cNvPr id="2" name="Date Placeholder 1"/>
          <p:cNvSpPr>
            <a:spLocks noGrp="1"/>
          </p:cNvSpPr>
          <p:nvPr>
            <p:ph type="dt" sz="half" idx="10"/>
          </p:nvPr>
        </p:nvSpPr>
        <p:spPr/>
        <p:txBody>
          <a:bodyPr/>
          <a:lstStyle/>
          <a:p>
            <a:r>
              <a:rPr lang="en-US" smtClean="0"/>
              <a:t>6/24/2019</a:t>
            </a:r>
            <a:endParaRPr lang="en-US"/>
          </a:p>
        </p:txBody>
      </p:sp>
      <p:sp>
        <p:nvSpPr>
          <p:cNvPr id="3" name="Slide Number Placeholder 2"/>
          <p:cNvSpPr>
            <a:spLocks noGrp="1"/>
          </p:cNvSpPr>
          <p:nvPr>
            <p:ph type="sldNum" sz="quarter" idx="12"/>
          </p:nvPr>
        </p:nvSpPr>
        <p:spPr/>
        <p:txBody>
          <a:bodyPr/>
          <a:lstStyle/>
          <a:p>
            <a:fld id="{1FD382A0-5305-4F93-ABB8-9ECE28A1826A}" type="slidenum">
              <a:rPr lang="en-US" smtClean="0"/>
              <a:t>6</a:t>
            </a:fld>
            <a:endParaRPr lang="en-US"/>
          </a:p>
        </p:txBody>
      </p:sp>
    </p:spTree>
    <p:extLst>
      <p:ext uri="{BB962C8B-B14F-4D97-AF65-F5344CB8AC3E}">
        <p14:creationId xmlns:p14="http://schemas.microsoft.com/office/powerpoint/2010/main" val="15837229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4781" r="1913"/>
          <a:stretch/>
        </p:blipFill>
        <p:spPr>
          <a:xfrm>
            <a:off x="53009" y="2033049"/>
            <a:ext cx="9051235" cy="4302085"/>
          </a:xfrm>
          <a:prstGeom prst="rect">
            <a:avLst/>
          </a:prstGeom>
        </p:spPr>
      </p:pic>
      <p:sp>
        <p:nvSpPr>
          <p:cNvPr id="5" name="TextBox 4"/>
          <p:cNvSpPr txBox="1"/>
          <p:nvPr/>
        </p:nvSpPr>
        <p:spPr>
          <a:xfrm>
            <a:off x="3058919" y="621930"/>
            <a:ext cx="3039413" cy="830997"/>
          </a:xfrm>
          <a:prstGeom prst="rect">
            <a:avLst/>
          </a:prstGeom>
          <a:noFill/>
        </p:spPr>
        <p:txBody>
          <a:bodyPr wrap="square" rtlCol="0">
            <a:spAutoFit/>
          </a:bodyPr>
          <a:lstStyle/>
          <a:p>
            <a:pPr algn="ctr"/>
            <a:r>
              <a:rPr lang="en-US" sz="4800" dirty="0" smtClean="0">
                <a:solidFill>
                  <a:srgbClr val="0079BF"/>
                </a:solidFill>
                <a:latin typeface="Andalus" panose="02020603050405020304" pitchFamily="18" charset="-78"/>
                <a:cs typeface="Andalus" panose="02020603050405020304" pitchFamily="18" charset="-78"/>
              </a:rPr>
              <a:t>Features</a:t>
            </a:r>
            <a:endParaRPr lang="en-US" sz="4000" dirty="0">
              <a:solidFill>
                <a:srgbClr val="0079BF"/>
              </a:solidFill>
              <a:latin typeface="Andalus" panose="02020603050405020304" pitchFamily="18" charset="-78"/>
              <a:cs typeface="Andalus" panose="02020603050405020304" pitchFamily="18" charset="-78"/>
            </a:endParaRPr>
          </a:p>
        </p:txBody>
      </p:sp>
      <p:sp>
        <p:nvSpPr>
          <p:cNvPr id="6" name="Date Placeholder 5"/>
          <p:cNvSpPr>
            <a:spLocks noGrp="1"/>
          </p:cNvSpPr>
          <p:nvPr>
            <p:ph type="dt" sz="half" idx="10"/>
          </p:nvPr>
        </p:nvSpPr>
        <p:spPr/>
        <p:txBody>
          <a:bodyPr/>
          <a:lstStyle/>
          <a:p>
            <a:r>
              <a:rPr lang="en-US" smtClean="0"/>
              <a:t>6/24/2019</a:t>
            </a:r>
            <a:endParaRPr lang="en-US"/>
          </a:p>
        </p:txBody>
      </p:sp>
      <p:sp>
        <p:nvSpPr>
          <p:cNvPr id="7" name="Slide Number Placeholder 6"/>
          <p:cNvSpPr>
            <a:spLocks noGrp="1"/>
          </p:cNvSpPr>
          <p:nvPr>
            <p:ph type="sldNum" sz="quarter" idx="12"/>
          </p:nvPr>
        </p:nvSpPr>
        <p:spPr/>
        <p:txBody>
          <a:bodyPr/>
          <a:lstStyle/>
          <a:p>
            <a:fld id="{1FD382A0-5305-4F93-ABB8-9ECE28A1826A}" type="slidenum">
              <a:rPr lang="en-US" smtClean="0"/>
              <a:t>7</a:t>
            </a:fld>
            <a:endParaRPr lang="en-US"/>
          </a:p>
        </p:txBody>
      </p:sp>
    </p:spTree>
    <p:extLst>
      <p:ext uri="{BB962C8B-B14F-4D97-AF65-F5344CB8AC3E}">
        <p14:creationId xmlns:p14="http://schemas.microsoft.com/office/powerpoint/2010/main" val="9372820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46219" y="686324"/>
            <a:ext cx="6851561" cy="830997"/>
          </a:xfrm>
          <a:prstGeom prst="rect">
            <a:avLst/>
          </a:prstGeom>
          <a:noFill/>
        </p:spPr>
        <p:txBody>
          <a:bodyPr wrap="square" rtlCol="0">
            <a:spAutoFit/>
          </a:bodyPr>
          <a:lstStyle/>
          <a:p>
            <a:pPr algn="ctr"/>
            <a:r>
              <a:rPr lang="en-US" sz="4800" dirty="0" smtClean="0">
                <a:solidFill>
                  <a:srgbClr val="0079BF"/>
                </a:solidFill>
                <a:latin typeface="Andalus" panose="02020603050405020304" pitchFamily="18" charset="-78"/>
                <a:cs typeface="Andalus" panose="02020603050405020304" pitchFamily="18" charset="-78"/>
              </a:rPr>
              <a:t>Continue</a:t>
            </a:r>
            <a:r>
              <a:rPr lang="en-US" sz="4000" dirty="0" smtClean="0">
                <a:solidFill>
                  <a:srgbClr val="0079BF"/>
                </a:solidFill>
                <a:latin typeface="Andalus" panose="02020603050405020304" pitchFamily="18" charset="-78"/>
                <a:cs typeface="Andalus" panose="02020603050405020304" pitchFamily="18" charset="-78"/>
              </a:rPr>
              <a:t> </a:t>
            </a:r>
            <a:r>
              <a:rPr lang="en-US" sz="4800" dirty="0">
                <a:solidFill>
                  <a:srgbClr val="0079BF"/>
                </a:solidFill>
                <a:latin typeface="Andalus" panose="02020603050405020304" pitchFamily="18" charset="-78"/>
                <a:cs typeface="Andalus" panose="02020603050405020304" pitchFamily="18" charset="-78"/>
              </a:rPr>
              <a:t>f</a:t>
            </a:r>
            <a:r>
              <a:rPr lang="en-US" sz="4800" dirty="0" smtClean="0">
                <a:solidFill>
                  <a:srgbClr val="0079BF"/>
                </a:solidFill>
                <a:latin typeface="Andalus" panose="02020603050405020304" pitchFamily="18" charset="-78"/>
                <a:cs typeface="Andalus" panose="02020603050405020304" pitchFamily="18" charset="-78"/>
              </a:rPr>
              <a:t>eatures..</a:t>
            </a:r>
            <a:endParaRPr lang="en-US" sz="4000" dirty="0">
              <a:solidFill>
                <a:srgbClr val="0079BF"/>
              </a:solidFill>
              <a:latin typeface="Andalus" panose="02020603050405020304" pitchFamily="18" charset="-78"/>
              <a:cs typeface="Andalus" panose="02020603050405020304" pitchFamily="18" charset="-78"/>
            </a:endParaRPr>
          </a:p>
        </p:txBody>
      </p:sp>
      <p:pic>
        <p:nvPicPr>
          <p:cNvPr id="2" name="Picture 1"/>
          <p:cNvPicPr>
            <a:picLocks noChangeAspect="1"/>
          </p:cNvPicPr>
          <p:nvPr/>
        </p:nvPicPr>
        <p:blipFill rotWithShape="1">
          <a:blip r:embed="rId2"/>
          <a:srcRect l="2029"/>
          <a:stretch/>
        </p:blipFill>
        <p:spPr>
          <a:xfrm>
            <a:off x="0" y="2211201"/>
            <a:ext cx="9144000" cy="4052363"/>
          </a:xfrm>
          <a:prstGeom prst="rect">
            <a:avLst/>
          </a:prstGeom>
        </p:spPr>
      </p:pic>
      <p:sp>
        <p:nvSpPr>
          <p:cNvPr id="3" name="Date Placeholder 2"/>
          <p:cNvSpPr>
            <a:spLocks noGrp="1"/>
          </p:cNvSpPr>
          <p:nvPr>
            <p:ph type="dt" sz="half" idx="10"/>
          </p:nvPr>
        </p:nvSpPr>
        <p:spPr/>
        <p:txBody>
          <a:bodyPr/>
          <a:lstStyle/>
          <a:p>
            <a:r>
              <a:rPr lang="en-US" smtClean="0"/>
              <a:t>6/24/2019</a:t>
            </a:r>
            <a:endParaRPr lang="en-US"/>
          </a:p>
        </p:txBody>
      </p:sp>
      <p:sp>
        <p:nvSpPr>
          <p:cNvPr id="6" name="Slide Number Placeholder 5"/>
          <p:cNvSpPr>
            <a:spLocks noGrp="1"/>
          </p:cNvSpPr>
          <p:nvPr>
            <p:ph type="sldNum" sz="quarter" idx="12"/>
          </p:nvPr>
        </p:nvSpPr>
        <p:spPr/>
        <p:txBody>
          <a:bodyPr/>
          <a:lstStyle/>
          <a:p>
            <a:fld id="{1FD382A0-5305-4F93-ABB8-9ECE28A1826A}" type="slidenum">
              <a:rPr lang="en-US" smtClean="0"/>
              <a:t>8</a:t>
            </a:fld>
            <a:endParaRPr lang="en-US"/>
          </a:p>
        </p:txBody>
      </p:sp>
    </p:spTree>
    <p:extLst>
      <p:ext uri="{BB962C8B-B14F-4D97-AF65-F5344CB8AC3E}">
        <p14:creationId xmlns:p14="http://schemas.microsoft.com/office/powerpoint/2010/main" val="41921455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92558" y="1849058"/>
            <a:ext cx="7010400" cy="4705350"/>
          </a:xfrm>
          <a:prstGeom prst="rect">
            <a:avLst/>
          </a:prstGeom>
        </p:spPr>
      </p:pic>
      <p:sp>
        <p:nvSpPr>
          <p:cNvPr id="6" name="TextBox 5"/>
          <p:cNvSpPr txBox="1"/>
          <p:nvPr/>
        </p:nvSpPr>
        <p:spPr>
          <a:xfrm>
            <a:off x="1171977" y="634809"/>
            <a:ext cx="6851561" cy="830997"/>
          </a:xfrm>
          <a:prstGeom prst="rect">
            <a:avLst/>
          </a:prstGeom>
          <a:noFill/>
        </p:spPr>
        <p:txBody>
          <a:bodyPr wrap="square" rtlCol="0">
            <a:spAutoFit/>
          </a:bodyPr>
          <a:lstStyle/>
          <a:p>
            <a:pPr algn="ctr"/>
            <a:r>
              <a:rPr lang="en-US" sz="4800" dirty="0" smtClean="0">
                <a:solidFill>
                  <a:srgbClr val="0079BF"/>
                </a:solidFill>
                <a:latin typeface="Andalus" panose="02020603050405020304" pitchFamily="18" charset="-78"/>
                <a:cs typeface="Andalus" panose="02020603050405020304" pitchFamily="18" charset="-78"/>
              </a:rPr>
              <a:t>Continue</a:t>
            </a:r>
            <a:r>
              <a:rPr lang="en-US" sz="4000" dirty="0" smtClean="0">
                <a:solidFill>
                  <a:srgbClr val="0079BF"/>
                </a:solidFill>
                <a:latin typeface="Andalus" panose="02020603050405020304" pitchFamily="18" charset="-78"/>
                <a:cs typeface="Andalus" panose="02020603050405020304" pitchFamily="18" charset="-78"/>
              </a:rPr>
              <a:t> </a:t>
            </a:r>
            <a:r>
              <a:rPr lang="en-US" sz="4800" dirty="0">
                <a:solidFill>
                  <a:srgbClr val="0079BF"/>
                </a:solidFill>
                <a:latin typeface="Andalus" panose="02020603050405020304" pitchFamily="18" charset="-78"/>
                <a:cs typeface="Andalus" panose="02020603050405020304" pitchFamily="18" charset="-78"/>
              </a:rPr>
              <a:t>f</a:t>
            </a:r>
            <a:r>
              <a:rPr lang="en-US" sz="4800" dirty="0" smtClean="0">
                <a:solidFill>
                  <a:srgbClr val="0079BF"/>
                </a:solidFill>
                <a:latin typeface="Andalus" panose="02020603050405020304" pitchFamily="18" charset="-78"/>
                <a:cs typeface="Andalus" panose="02020603050405020304" pitchFamily="18" charset="-78"/>
              </a:rPr>
              <a:t>eatures..</a:t>
            </a:r>
            <a:endParaRPr lang="en-US" sz="4000" dirty="0">
              <a:solidFill>
                <a:srgbClr val="0079BF"/>
              </a:solidFill>
              <a:latin typeface="Andalus" panose="02020603050405020304" pitchFamily="18" charset="-78"/>
              <a:cs typeface="Andalus" panose="02020603050405020304" pitchFamily="18" charset="-78"/>
            </a:endParaRPr>
          </a:p>
        </p:txBody>
      </p:sp>
      <p:sp>
        <p:nvSpPr>
          <p:cNvPr id="7" name="Date Placeholder 6"/>
          <p:cNvSpPr>
            <a:spLocks noGrp="1"/>
          </p:cNvSpPr>
          <p:nvPr>
            <p:ph type="dt" sz="half" idx="10"/>
          </p:nvPr>
        </p:nvSpPr>
        <p:spPr/>
        <p:txBody>
          <a:bodyPr/>
          <a:lstStyle/>
          <a:p>
            <a:r>
              <a:rPr lang="en-US" smtClean="0"/>
              <a:t>6/24/2019</a:t>
            </a:r>
            <a:endParaRPr lang="en-US"/>
          </a:p>
        </p:txBody>
      </p:sp>
      <p:sp>
        <p:nvSpPr>
          <p:cNvPr id="8" name="Slide Number Placeholder 7"/>
          <p:cNvSpPr>
            <a:spLocks noGrp="1"/>
          </p:cNvSpPr>
          <p:nvPr>
            <p:ph type="sldNum" sz="quarter" idx="12"/>
          </p:nvPr>
        </p:nvSpPr>
        <p:spPr/>
        <p:txBody>
          <a:bodyPr/>
          <a:lstStyle/>
          <a:p>
            <a:fld id="{1FD382A0-5305-4F93-ABB8-9ECE28A1826A}" type="slidenum">
              <a:rPr lang="en-US" smtClean="0"/>
              <a:t>9</a:t>
            </a:fld>
            <a:endParaRPr lang="en-US"/>
          </a:p>
        </p:txBody>
      </p:sp>
    </p:spTree>
    <p:extLst>
      <p:ext uri="{BB962C8B-B14F-4D97-AF65-F5344CB8AC3E}">
        <p14:creationId xmlns:p14="http://schemas.microsoft.com/office/powerpoint/2010/main" val="37554682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3545</TotalTime>
  <Words>468</Words>
  <Application>Microsoft Office PowerPoint</Application>
  <PresentationFormat>On-screen Show (4:3)</PresentationFormat>
  <Paragraphs>140</Paragraphs>
  <Slides>21</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Andalus</vt:lpstr>
      <vt:lpstr>Arial</vt:lpstr>
      <vt:lpstr>Barlow</vt:lpstr>
      <vt:lpstr>Calibri</vt:lpstr>
      <vt:lpstr>Calibri Light</vt:lpstr>
      <vt:lpstr>Courier New</vt:lpstr>
      <vt:lpstr>Noto Sans Symbols</vt:lpstr>
      <vt:lpstr>Raleway</vt:lpstr>
      <vt:lpstr>sans-serif</vt:lpstr>
      <vt:lpstr>Office Theme</vt:lpstr>
      <vt:lpstr>PowerPoint Presentation</vt:lpstr>
      <vt:lpstr>Team Members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TEAMWORK SUMMARY</vt:lpstr>
      <vt:lpstr>TEAMWORK</vt:lpstr>
      <vt:lpstr>PowerPoint Presentation</vt:lpstr>
      <vt:lpstr>PowerPoint Presentation</vt:lpstr>
      <vt:lpstr>TECHNICAL DESIGN</vt:lpstr>
      <vt:lpstr>USED TOOLS</vt:lpstr>
      <vt:lpstr>AREAS OF ENHANCEMENTS</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 Presentation Title</dc:title>
  <dc:creator>SlideModel</dc:creator>
  <cp:lastModifiedBy>Ayaa Alnahas</cp:lastModifiedBy>
  <cp:revision>88</cp:revision>
  <dcterms:created xsi:type="dcterms:W3CDTF">2017-05-04T18:34:42Z</dcterms:created>
  <dcterms:modified xsi:type="dcterms:W3CDTF">2019-06-23T18:13:24Z</dcterms:modified>
</cp:coreProperties>
</file>