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ED85-C507-CF8E-8ED1-01A2A1502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0628A-8435-1A31-94A4-18D4BEFAA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72A96-C370-84DA-0364-19FA4F67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337B-4088-4E9E-BB67-A56238835CC8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68F72-C993-B48E-5112-D4CD753C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8C22B-7C7C-CCBA-E401-7E4F14B8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8CC7-15AA-435D-B05A-9BF308692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6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AE37-E188-10B6-5928-CBE7E1D5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931F1-D479-1431-07DD-59DB447A2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98700-D10F-B283-E3FD-5B4C572C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337B-4088-4E9E-BB67-A56238835CC8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0EEF1-9F34-474F-1801-33761EE5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F656C-6110-2D99-C708-1F084CB5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8CC7-15AA-435D-B05A-9BF308692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6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C363C-81C1-B45B-D19A-B8C5A917C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856E2-740D-0C9B-2C32-ECB4C1F80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DD0F5-DCAE-7D59-C68E-60193417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337B-4088-4E9E-BB67-A56238835CC8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1311D-F614-C8B6-5F4B-63E47994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0BC31-AF77-4E66-7468-CD03C853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8CC7-15AA-435D-B05A-9BF308692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9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4B39-7F79-525F-E017-5B1F7516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7E67-0C94-64D0-9CF0-85BF5B2A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555A8-BF1F-6A34-836B-72D1DFA81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337B-4088-4E9E-BB67-A56238835CC8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443B2-A59E-C2D3-E812-46845817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4965F-5843-D9BE-394A-EC5D6D8C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8CC7-15AA-435D-B05A-9BF308692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3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B209-3834-AAAA-EDAB-49DDBBB0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725CF-4E56-B683-17AE-959ABB160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7E903-B9FA-7D01-A5A1-DC62F9F8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337B-4088-4E9E-BB67-A56238835CC8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21049-EC6E-35AE-A5CA-C3756C03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3A42A-DC2C-95B9-C6E0-00C0E159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8CC7-15AA-435D-B05A-9BF308692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7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52DA-1049-D598-45CF-6E231BB1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80FE6-E299-BCEA-FE43-7B6A3E621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911DD-CA60-309B-2AC7-37A291E9D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25999-5C9E-0B70-4640-28EF9486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337B-4088-4E9E-BB67-A56238835CC8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E165E-EA90-0412-3723-3B1C005F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9E022-09AA-3B30-5375-8D5369A4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8CC7-15AA-435D-B05A-9BF308692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0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5E0C-CC88-4320-73A8-A3390791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9D202-8A8C-D6E4-E168-5A338BDC7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90297-8504-CA14-2992-7C04C4AC7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D0209-2621-6BA0-0849-33DB2E969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1AB86-772C-CFC6-1DA0-CDCEEB27C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C7AB0-46FC-B508-CDA5-970B35DD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337B-4088-4E9E-BB67-A56238835CC8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12940-2FBB-973B-6779-92904139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78798-28B4-0DB4-A5BA-1126C455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8CC7-15AA-435D-B05A-9BF308692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AB34-B603-5057-1E6F-0A16D07B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39646-7EE0-E1D6-C8C5-F3C5E780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337B-4088-4E9E-BB67-A56238835CC8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099D7-9E6E-6D73-03B1-B3D85B1D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0FC78-1A0B-DFD7-2BBF-8024A491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8CC7-15AA-435D-B05A-9BF308692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4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F46B7-6A41-AE46-4843-F998DDC4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337B-4088-4E9E-BB67-A56238835CC8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5AA2B-449A-C4F2-0E24-AFA1B7AF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22F08-39F3-9F2A-49D3-D65591D5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8CC7-15AA-435D-B05A-9BF308692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A672-8BA3-62BF-5314-FCE6002E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4E02C-114B-9E53-AAEE-36C8D197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EA339-A36C-4BCD-8AFD-EBC216988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C819B-B856-4496-974F-6A9E010A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337B-4088-4E9E-BB67-A56238835CC8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CA23C-2701-5B19-1395-F9E5EAB8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99FDF-7AF4-2B9A-4AB9-8FB4665E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8CC7-15AA-435D-B05A-9BF308692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5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1BF0-EF92-F2C0-1169-57BD3BC1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D58DD-E4D7-E012-A5F5-9D91A64F7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D0E72-A96D-06DC-00E6-40040118B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6BC82-AC03-13D7-D3D3-AE23FBAE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337B-4088-4E9E-BB67-A56238835CC8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6AF77-0831-1EBE-0F54-8D4C1135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0D19-9F5D-23E9-9DEA-BBD103AF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8CC7-15AA-435D-B05A-9BF308692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2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A572C-50D7-DB3B-900A-3F47A593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C6340-8531-3DF8-08AE-1982AFA9F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9E0EF-FC2E-8A2F-2C9B-11C9B4CC2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A6337B-4088-4E9E-BB67-A56238835CC8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7C77D-2802-850C-B953-6FA1CA034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968C3-F716-0122-B59C-04C09B1CF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488CC7-15AA-435D-B05A-9BF308692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1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FE89-4BAD-6929-5437-99E787F19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3909"/>
          </a:xfrm>
        </p:spPr>
        <p:txBody>
          <a:bodyPr>
            <a:normAutofit fontScale="90000"/>
          </a:bodyPr>
          <a:lstStyle/>
          <a:p>
            <a:r>
              <a:rPr lang="en-US" dirty="0"/>
              <a:t>Lab 10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115D7-E58F-967D-7204-1A07D575A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 </a:t>
            </a:r>
            <a:r>
              <a:rPr lang="en-US" dirty="0" err="1" smtClean="0"/>
              <a:t>Hassnain</a:t>
            </a:r>
            <a:endParaRPr lang="en-US" dirty="0"/>
          </a:p>
          <a:p>
            <a:r>
              <a:rPr lang="en-US" dirty="0"/>
              <a:t>Roll No: </a:t>
            </a:r>
            <a:r>
              <a:rPr lang="en-US" dirty="0" smtClean="0"/>
              <a:t>0013</a:t>
            </a:r>
          </a:p>
          <a:p>
            <a:r>
              <a:rPr lang="en-US" dirty="0" smtClean="0"/>
              <a:t>Subject DSA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5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22" y="1690688"/>
            <a:ext cx="10887675" cy="43513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4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02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0" y="1264596"/>
            <a:ext cx="10065986" cy="491236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03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668" y="1293779"/>
            <a:ext cx="8106063" cy="482481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Lab 10  </vt:lpstr>
      <vt:lpstr>Task 01</vt:lpstr>
      <vt:lpstr>Task 02</vt:lpstr>
      <vt:lpstr>Task 03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  Submitted to: Sir Ab Ghafoor</dc:title>
  <dc:creator>Liaquat Ali</dc:creator>
  <cp:lastModifiedBy>NOUMAN SOOMRO</cp:lastModifiedBy>
  <cp:revision>7</cp:revision>
  <dcterms:created xsi:type="dcterms:W3CDTF">2024-11-28T05:50:50Z</dcterms:created>
  <dcterms:modified xsi:type="dcterms:W3CDTF">2024-12-28T19:08:43Z</dcterms:modified>
</cp:coreProperties>
</file>