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1" r:id="rId4"/>
    <p:sldId id="260" r:id="rId5"/>
    <p:sldId id="264" r:id="rId6"/>
    <p:sldId id="265" r:id="rId7"/>
    <p:sldId id="266" r:id="rId8"/>
    <p:sldId id="267" r:id="rId9"/>
    <p:sldId id="258" r:id="rId10"/>
    <p:sldId id="262" r:id="rId11"/>
    <p:sldId id="259" r:id="rId12"/>
    <p:sldId id="282" r:id="rId13"/>
    <p:sldId id="283" r:id="rId14"/>
    <p:sldId id="284" r:id="rId15"/>
    <p:sldId id="285" r:id="rId16"/>
    <p:sldId id="286" r:id="rId17"/>
    <p:sldId id="287" r:id="rId18"/>
    <p:sldId id="288" r:id="rId19"/>
    <p:sldId id="289" r:id="rId20"/>
    <p:sldId id="290" r:id="rId21"/>
    <p:sldId id="261" r:id="rId22"/>
    <p:sldId id="263" r:id="rId23"/>
    <p:sldId id="278" r:id="rId24"/>
    <p:sldId id="268" r:id="rId25"/>
    <p:sldId id="269" r:id="rId26"/>
    <p:sldId id="270" r:id="rId27"/>
    <p:sldId id="271" r:id="rId28"/>
    <p:sldId id="272" r:id="rId29"/>
    <p:sldId id="273" r:id="rId30"/>
    <p:sldId id="274" r:id="rId31"/>
    <p:sldId id="275" r:id="rId32"/>
    <p:sldId id="276" r:id="rId33"/>
    <p:sldId id="277" r:id="rId34"/>
    <p:sldId id="279" r:id="rId35"/>
    <p:sldId id="280" r:id="rId36"/>
    <p:sldId id="28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10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3.svg"/><Relationship Id="rId5" Type="http://schemas.openxmlformats.org/officeDocument/2006/relationships/image" Target="../media/image2.png"/><Relationship Id="rId10" Type="http://schemas.openxmlformats.org/officeDocument/2006/relationships/image" Target="../media/image18.svg"/><Relationship Id="rId4" Type="http://schemas.openxmlformats.org/officeDocument/2006/relationships/image" Target="../media/image14.svg"/><Relationship Id="rId9"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3.svg"/><Relationship Id="rId5" Type="http://schemas.openxmlformats.org/officeDocument/2006/relationships/image" Target="../media/image2.png"/><Relationship Id="rId10" Type="http://schemas.openxmlformats.org/officeDocument/2006/relationships/image" Target="../media/image18.svg"/><Relationship Id="rId4" Type="http://schemas.openxmlformats.org/officeDocument/2006/relationships/image" Target="../media/image14.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89F4F3-576C-4627-A237-2BB069E838FD}"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35E4FBC4-B595-48B7-99A5-65053D8EC002}">
      <dgm:prSet/>
      <dgm:spPr/>
      <dgm:t>
        <a:bodyPr/>
        <a:lstStyle/>
        <a:p>
          <a:r>
            <a:rPr lang="en-US" b="1" dirty="0"/>
            <a:t>Introduction to Kubernetes</a:t>
          </a:r>
          <a:endParaRPr lang="en-US" dirty="0"/>
        </a:p>
      </dgm:t>
    </dgm:pt>
    <dgm:pt modelId="{3C345B2A-9288-4E67-A4EF-328A8D0FA0F3}" type="parTrans" cxnId="{F4083B7C-B2A3-4A2B-A072-CE14D5F07045}">
      <dgm:prSet/>
      <dgm:spPr/>
      <dgm:t>
        <a:bodyPr/>
        <a:lstStyle/>
        <a:p>
          <a:endParaRPr lang="en-US"/>
        </a:p>
      </dgm:t>
    </dgm:pt>
    <dgm:pt modelId="{F29581FA-6E29-4A0D-AB48-1A00E81BA815}" type="sibTrans" cxnId="{F4083B7C-B2A3-4A2B-A072-CE14D5F07045}">
      <dgm:prSet/>
      <dgm:spPr/>
      <dgm:t>
        <a:bodyPr/>
        <a:lstStyle/>
        <a:p>
          <a:endParaRPr lang="en-US"/>
        </a:p>
      </dgm:t>
    </dgm:pt>
    <dgm:pt modelId="{F8D23DCD-3D78-4C36-AC8F-5B9AA6940E4B}">
      <dgm:prSet/>
      <dgm:spPr/>
      <dgm:t>
        <a:bodyPr/>
        <a:lstStyle/>
        <a:p>
          <a:r>
            <a:rPr lang="en-US"/>
            <a:t>Kubernetes architecture</a:t>
          </a:r>
        </a:p>
      </dgm:t>
    </dgm:pt>
    <dgm:pt modelId="{A729B921-B884-4C8F-9DCF-E30D6EEB8BE1}" type="parTrans" cxnId="{14078653-8860-46C9-B6B1-3D57616A470E}">
      <dgm:prSet/>
      <dgm:spPr/>
      <dgm:t>
        <a:bodyPr/>
        <a:lstStyle/>
        <a:p>
          <a:endParaRPr lang="en-US"/>
        </a:p>
      </dgm:t>
    </dgm:pt>
    <dgm:pt modelId="{397A4BFD-C197-4EC9-A413-B6582846FA73}" type="sibTrans" cxnId="{14078653-8860-46C9-B6B1-3D57616A470E}">
      <dgm:prSet/>
      <dgm:spPr/>
      <dgm:t>
        <a:bodyPr/>
        <a:lstStyle/>
        <a:p>
          <a:endParaRPr lang="en-US"/>
        </a:p>
      </dgm:t>
    </dgm:pt>
    <dgm:pt modelId="{C068C097-672C-42E4-96E2-448FA77E32D5}">
      <dgm:prSet/>
      <dgm:spPr/>
      <dgm:t>
        <a:bodyPr/>
        <a:lstStyle/>
        <a:p>
          <a:r>
            <a:rPr lang="en-US"/>
            <a:t>Main K8s Components</a:t>
          </a:r>
        </a:p>
      </dgm:t>
    </dgm:pt>
    <dgm:pt modelId="{87E575A0-CAE4-488F-A86A-0FCF89EA1D31}" type="parTrans" cxnId="{B857FB62-4D95-4D40-B054-AD7929606CCA}">
      <dgm:prSet/>
      <dgm:spPr/>
      <dgm:t>
        <a:bodyPr/>
        <a:lstStyle/>
        <a:p>
          <a:endParaRPr lang="en-US"/>
        </a:p>
      </dgm:t>
    </dgm:pt>
    <dgm:pt modelId="{69A42E19-FE9F-4401-AD8E-9E87B830C48B}" type="sibTrans" cxnId="{B857FB62-4D95-4D40-B054-AD7929606CCA}">
      <dgm:prSet/>
      <dgm:spPr/>
      <dgm:t>
        <a:bodyPr/>
        <a:lstStyle/>
        <a:p>
          <a:endParaRPr lang="en-US"/>
        </a:p>
      </dgm:t>
    </dgm:pt>
    <dgm:pt modelId="{299904A7-E80A-4541-9703-D9994B026ED5}">
      <dgm:prSet/>
      <dgm:spPr/>
      <dgm:t>
        <a:bodyPr/>
        <a:lstStyle/>
        <a:p>
          <a:r>
            <a:rPr lang="en-US"/>
            <a:t>How to Spin Up a Kubernetes Cluster</a:t>
          </a:r>
        </a:p>
      </dgm:t>
    </dgm:pt>
    <dgm:pt modelId="{B4969494-97E0-4770-8D0D-1F391ACA8625}" type="parTrans" cxnId="{F04849FC-A03E-4CF2-B685-E9FABC0743B9}">
      <dgm:prSet/>
      <dgm:spPr/>
      <dgm:t>
        <a:bodyPr/>
        <a:lstStyle/>
        <a:p>
          <a:endParaRPr lang="en-US"/>
        </a:p>
      </dgm:t>
    </dgm:pt>
    <dgm:pt modelId="{1D0EC568-0F1B-42A4-8278-51FEFA1F40EE}" type="sibTrans" cxnId="{F04849FC-A03E-4CF2-B685-E9FABC0743B9}">
      <dgm:prSet/>
      <dgm:spPr/>
      <dgm:t>
        <a:bodyPr/>
        <a:lstStyle/>
        <a:p>
          <a:endParaRPr lang="en-US"/>
        </a:p>
      </dgm:t>
    </dgm:pt>
    <dgm:pt modelId="{2292A90F-EB3B-4524-AEC8-3B59D2E8A457}">
      <dgm:prSet/>
      <dgm:spPr/>
      <dgm:t>
        <a:bodyPr/>
        <a:lstStyle/>
        <a:p>
          <a:r>
            <a:rPr lang="en-US"/>
            <a:t>Minikube and Kubectl – Installing Kube Control (kubectl)</a:t>
          </a:r>
        </a:p>
      </dgm:t>
    </dgm:pt>
    <dgm:pt modelId="{0EA3A965-2C13-4A01-912F-4A7E418C6CEE}" type="parTrans" cxnId="{57B5B3A3-0CD7-4FC2-B946-7204A948ED6A}">
      <dgm:prSet/>
      <dgm:spPr/>
      <dgm:t>
        <a:bodyPr/>
        <a:lstStyle/>
        <a:p>
          <a:endParaRPr lang="en-US"/>
        </a:p>
      </dgm:t>
    </dgm:pt>
    <dgm:pt modelId="{6D6DCFAE-EBA8-402A-961F-4BEEDF681216}" type="sibTrans" cxnId="{57B5B3A3-0CD7-4FC2-B946-7204A948ED6A}">
      <dgm:prSet/>
      <dgm:spPr/>
      <dgm:t>
        <a:bodyPr/>
        <a:lstStyle/>
        <a:p>
          <a:endParaRPr lang="en-US"/>
        </a:p>
      </dgm:t>
    </dgm:pt>
    <dgm:pt modelId="{3D96A3FF-BC7E-41E6-8E86-86DE8DE09DB7}">
      <dgm:prSet/>
      <dgm:spPr/>
      <dgm:t>
        <a:bodyPr/>
        <a:lstStyle/>
        <a:p>
          <a:r>
            <a:rPr lang="en-US"/>
            <a:t>Main Kubectl Commands – K8s CLI</a:t>
          </a:r>
        </a:p>
      </dgm:t>
    </dgm:pt>
    <dgm:pt modelId="{3BFD8B2B-FBAB-45D3-A299-AC43BBD03256}" type="parTrans" cxnId="{C2A948E9-76B8-4305-9940-0B24485A6A66}">
      <dgm:prSet/>
      <dgm:spPr/>
      <dgm:t>
        <a:bodyPr/>
        <a:lstStyle/>
        <a:p>
          <a:endParaRPr lang="en-US"/>
        </a:p>
      </dgm:t>
    </dgm:pt>
    <dgm:pt modelId="{E6DE8B25-4F10-4411-A89E-0EE16C2FCC47}" type="sibTrans" cxnId="{C2A948E9-76B8-4305-9940-0B24485A6A66}">
      <dgm:prSet/>
      <dgm:spPr/>
      <dgm:t>
        <a:bodyPr/>
        <a:lstStyle/>
        <a:p>
          <a:endParaRPr lang="en-US"/>
        </a:p>
      </dgm:t>
    </dgm:pt>
    <dgm:pt modelId="{1502E26B-088A-45C9-BABD-B823CF0E649E}">
      <dgm:prSet/>
      <dgm:spPr/>
      <dgm:t>
        <a:bodyPr/>
        <a:lstStyle/>
        <a:p>
          <a:r>
            <a:rPr lang="en-US"/>
            <a:t>Working of Kubernetes </a:t>
          </a:r>
        </a:p>
      </dgm:t>
    </dgm:pt>
    <dgm:pt modelId="{4B5468F0-BD13-451E-BA2E-9158C47EF55F}" type="parTrans" cxnId="{AFD55A75-544E-41E1-B581-000B4815F32A}">
      <dgm:prSet/>
      <dgm:spPr/>
      <dgm:t>
        <a:bodyPr/>
        <a:lstStyle/>
        <a:p>
          <a:endParaRPr lang="en-US"/>
        </a:p>
      </dgm:t>
    </dgm:pt>
    <dgm:pt modelId="{697CA2EB-0EB7-487A-B0B1-38ED00C4D26B}" type="sibTrans" cxnId="{AFD55A75-544E-41E1-B581-000B4815F32A}">
      <dgm:prSet/>
      <dgm:spPr/>
      <dgm:t>
        <a:bodyPr/>
        <a:lstStyle/>
        <a:p>
          <a:endParaRPr lang="en-US"/>
        </a:p>
      </dgm:t>
    </dgm:pt>
    <dgm:pt modelId="{7C6E7C4E-D43A-4A52-B499-6B200390B18A}">
      <dgm:prSet/>
      <dgm:spPr/>
      <dgm:t>
        <a:bodyPr/>
        <a:lstStyle/>
        <a:p>
          <a:r>
            <a:rPr lang="en-US"/>
            <a:t>Deployments in Kubernetes</a:t>
          </a:r>
        </a:p>
      </dgm:t>
    </dgm:pt>
    <dgm:pt modelId="{379BAF07-A098-4548-9149-DED99D9E0CC0}" type="parTrans" cxnId="{683E3B6E-3F28-4F58-BBC8-75B4042CB777}">
      <dgm:prSet/>
      <dgm:spPr/>
      <dgm:t>
        <a:bodyPr/>
        <a:lstStyle/>
        <a:p>
          <a:endParaRPr lang="en-US"/>
        </a:p>
      </dgm:t>
    </dgm:pt>
    <dgm:pt modelId="{AF68DE94-A1D7-4C82-8F94-1061693FFAE7}" type="sibTrans" cxnId="{683E3B6E-3F28-4F58-BBC8-75B4042CB777}">
      <dgm:prSet/>
      <dgm:spPr/>
      <dgm:t>
        <a:bodyPr/>
        <a:lstStyle/>
        <a:p>
          <a:endParaRPr lang="en-US"/>
        </a:p>
      </dgm:t>
    </dgm:pt>
    <dgm:pt modelId="{9125825C-0E32-4CEA-950D-C516D84C9059}">
      <dgm:prSet/>
      <dgm:spPr/>
      <dgm:t>
        <a:bodyPr/>
        <a:lstStyle/>
        <a:p>
          <a:r>
            <a:rPr lang="en-US"/>
            <a:t>K8s Services</a:t>
          </a:r>
        </a:p>
      </dgm:t>
    </dgm:pt>
    <dgm:pt modelId="{7672BFC4-5D40-47A2-81BE-0924DFA803C9}" type="parTrans" cxnId="{F263928B-AF8E-4C02-B88C-F5289E92A2DA}">
      <dgm:prSet/>
      <dgm:spPr/>
      <dgm:t>
        <a:bodyPr/>
        <a:lstStyle/>
        <a:p>
          <a:endParaRPr lang="en-US"/>
        </a:p>
      </dgm:t>
    </dgm:pt>
    <dgm:pt modelId="{F65F4FEF-F718-46F6-812C-9FF6EEBFE026}" type="sibTrans" cxnId="{F263928B-AF8E-4C02-B88C-F5289E92A2DA}">
      <dgm:prSet/>
      <dgm:spPr/>
      <dgm:t>
        <a:bodyPr/>
        <a:lstStyle/>
        <a:p>
          <a:endParaRPr lang="en-US"/>
        </a:p>
      </dgm:t>
    </dgm:pt>
    <dgm:pt modelId="{D1B72063-3DD5-43A3-874C-193D8720ADE0}">
      <dgm:prSet/>
      <dgm:spPr/>
      <dgm:t>
        <a:bodyPr/>
        <a:lstStyle/>
        <a:p>
          <a:r>
            <a:rPr lang="en-US"/>
            <a:t>K8s YAML Configuration File</a:t>
          </a:r>
        </a:p>
      </dgm:t>
    </dgm:pt>
    <dgm:pt modelId="{50B8BA12-7F23-4E6C-A00E-118E19753163}" type="parTrans" cxnId="{DB2B70EE-84F9-49A2-A20E-4A0FFB468AD0}">
      <dgm:prSet/>
      <dgm:spPr/>
      <dgm:t>
        <a:bodyPr/>
        <a:lstStyle/>
        <a:p>
          <a:endParaRPr lang="en-US"/>
        </a:p>
      </dgm:t>
    </dgm:pt>
    <dgm:pt modelId="{95F8F9E3-E2EE-48BE-BCBC-D4935A50E16E}" type="sibTrans" cxnId="{DB2B70EE-84F9-49A2-A20E-4A0FFB468AD0}">
      <dgm:prSet/>
      <dgm:spPr/>
      <dgm:t>
        <a:bodyPr/>
        <a:lstStyle/>
        <a:p>
          <a:endParaRPr lang="en-US"/>
        </a:p>
      </dgm:t>
    </dgm:pt>
    <dgm:pt modelId="{D75A89A8-3309-44C1-869D-46F1AA3A8D03}">
      <dgm:prSet/>
      <dgm:spPr/>
      <dgm:t>
        <a:bodyPr/>
        <a:lstStyle/>
        <a:p>
          <a:r>
            <a:rPr lang="en-US"/>
            <a:t>Hands - On Demo</a:t>
          </a:r>
        </a:p>
      </dgm:t>
    </dgm:pt>
    <dgm:pt modelId="{ABF12139-26A4-48C7-A0EF-E9870BE7DECF}" type="parTrans" cxnId="{751EEA71-BC69-4D43-9014-50CDD40B49BF}">
      <dgm:prSet/>
      <dgm:spPr/>
      <dgm:t>
        <a:bodyPr/>
        <a:lstStyle/>
        <a:p>
          <a:endParaRPr lang="en-US"/>
        </a:p>
      </dgm:t>
    </dgm:pt>
    <dgm:pt modelId="{E77FC9C9-A5A0-44C3-9541-BA3BCE7E3A1E}" type="sibTrans" cxnId="{751EEA71-BC69-4D43-9014-50CDD40B49BF}">
      <dgm:prSet/>
      <dgm:spPr/>
      <dgm:t>
        <a:bodyPr/>
        <a:lstStyle/>
        <a:p>
          <a:endParaRPr lang="en-US"/>
        </a:p>
      </dgm:t>
    </dgm:pt>
    <dgm:pt modelId="{1475EBCD-0B8E-4903-BC14-20D1B88E5E63}">
      <dgm:prSet/>
      <dgm:spPr/>
      <dgm:t>
        <a:bodyPr/>
        <a:lstStyle/>
        <a:p>
          <a:r>
            <a:rPr lang="en-US"/>
            <a:t>K8s Namespaces – Organizing components</a:t>
          </a:r>
        </a:p>
      </dgm:t>
    </dgm:pt>
    <dgm:pt modelId="{9993300A-11AC-452F-8CF7-98810623F837}" type="parTrans" cxnId="{525341A5-F3B9-42AA-BF20-AD42F27DB659}">
      <dgm:prSet/>
      <dgm:spPr/>
      <dgm:t>
        <a:bodyPr/>
        <a:lstStyle/>
        <a:p>
          <a:endParaRPr lang="en-US"/>
        </a:p>
      </dgm:t>
    </dgm:pt>
    <dgm:pt modelId="{6897CDD6-1E20-46CE-AE19-F3C098DC813A}" type="sibTrans" cxnId="{525341A5-F3B9-42AA-BF20-AD42F27DB659}">
      <dgm:prSet/>
      <dgm:spPr/>
      <dgm:t>
        <a:bodyPr/>
        <a:lstStyle/>
        <a:p>
          <a:endParaRPr lang="en-US"/>
        </a:p>
      </dgm:t>
    </dgm:pt>
    <dgm:pt modelId="{DB1A6F48-FEE2-4A80-9066-748B63735A17}">
      <dgm:prSet/>
      <dgm:spPr/>
      <dgm:t>
        <a:bodyPr/>
        <a:lstStyle/>
        <a:p>
          <a:r>
            <a:rPr lang="en-US"/>
            <a:t>K8s Ingress </a:t>
          </a:r>
        </a:p>
      </dgm:t>
    </dgm:pt>
    <dgm:pt modelId="{687E2A81-EDEE-4A47-A2FD-1DF5432EDB5A}" type="parTrans" cxnId="{95FD039B-AC47-4FB4-909F-D2B6B23ACD28}">
      <dgm:prSet/>
      <dgm:spPr/>
      <dgm:t>
        <a:bodyPr/>
        <a:lstStyle/>
        <a:p>
          <a:endParaRPr lang="en-US"/>
        </a:p>
      </dgm:t>
    </dgm:pt>
    <dgm:pt modelId="{07563EB5-FE27-4E1B-B005-EDC5C64F9869}" type="sibTrans" cxnId="{95FD039B-AC47-4FB4-909F-D2B6B23ACD28}">
      <dgm:prSet/>
      <dgm:spPr/>
      <dgm:t>
        <a:bodyPr/>
        <a:lstStyle/>
        <a:p>
          <a:endParaRPr lang="en-US"/>
        </a:p>
      </dgm:t>
    </dgm:pt>
    <dgm:pt modelId="{70E94786-C7E5-4286-996D-99145345CD1B}">
      <dgm:prSet/>
      <dgm:spPr/>
      <dgm:t>
        <a:bodyPr/>
        <a:lstStyle/>
        <a:p>
          <a:r>
            <a:rPr lang="en-US"/>
            <a:t>Helm Package Manager</a:t>
          </a:r>
        </a:p>
      </dgm:t>
    </dgm:pt>
    <dgm:pt modelId="{B5281670-BE77-47FC-8CD6-8F4BFD27F983}" type="parTrans" cxnId="{01C5FB16-8A74-4482-92AE-B856C1DF4358}">
      <dgm:prSet/>
      <dgm:spPr/>
      <dgm:t>
        <a:bodyPr/>
        <a:lstStyle/>
        <a:p>
          <a:endParaRPr lang="en-US"/>
        </a:p>
      </dgm:t>
    </dgm:pt>
    <dgm:pt modelId="{1D19D403-1F72-4796-A18D-A37738AE2DD7}" type="sibTrans" cxnId="{01C5FB16-8A74-4482-92AE-B856C1DF4358}">
      <dgm:prSet/>
      <dgm:spPr/>
      <dgm:t>
        <a:bodyPr/>
        <a:lstStyle/>
        <a:p>
          <a:endParaRPr lang="en-US"/>
        </a:p>
      </dgm:t>
    </dgm:pt>
    <dgm:pt modelId="{3D4A8C9B-0995-4C9A-A3C7-2DECDB29FB06}">
      <dgm:prSet/>
      <dgm:spPr/>
      <dgm:t>
        <a:bodyPr/>
        <a:lstStyle/>
        <a:p>
          <a:r>
            <a:rPr lang="en-US"/>
            <a:t>Volumes- Persisting Data in K8s</a:t>
          </a:r>
        </a:p>
      </dgm:t>
    </dgm:pt>
    <dgm:pt modelId="{2BDCB1C4-FE7A-4F2C-879E-54A05046EB5C}" type="parTrans" cxnId="{D87829E3-E482-4D58-9732-DCC8DA57190E}">
      <dgm:prSet/>
      <dgm:spPr/>
      <dgm:t>
        <a:bodyPr/>
        <a:lstStyle/>
        <a:p>
          <a:endParaRPr lang="en-US"/>
        </a:p>
      </dgm:t>
    </dgm:pt>
    <dgm:pt modelId="{2299757D-4BB5-4D85-8785-EC102A8C7400}" type="sibTrans" cxnId="{D87829E3-E482-4D58-9732-DCC8DA57190E}">
      <dgm:prSet/>
      <dgm:spPr/>
      <dgm:t>
        <a:bodyPr/>
        <a:lstStyle/>
        <a:p>
          <a:endParaRPr lang="en-US"/>
        </a:p>
      </dgm:t>
    </dgm:pt>
    <dgm:pt modelId="{4D14EE47-9685-477B-9CF2-D87DFD279CBA}">
      <dgm:prSet/>
      <dgm:spPr/>
      <dgm:t>
        <a:bodyPr/>
        <a:lstStyle/>
        <a:p>
          <a:r>
            <a:rPr lang="en-US"/>
            <a:t>K8s Stateful Set – Deploying Stateful Apps</a:t>
          </a:r>
        </a:p>
      </dgm:t>
    </dgm:pt>
    <dgm:pt modelId="{22B3739E-9A2E-489A-AAEC-78106B8F2FBD}" type="parTrans" cxnId="{C7998A1D-94C8-4E01-906F-A6156846075C}">
      <dgm:prSet/>
      <dgm:spPr/>
      <dgm:t>
        <a:bodyPr/>
        <a:lstStyle/>
        <a:p>
          <a:endParaRPr lang="en-US"/>
        </a:p>
      </dgm:t>
    </dgm:pt>
    <dgm:pt modelId="{E0A3515A-FF44-4519-AEDE-1CF9AFDD9DF6}" type="sibTrans" cxnId="{C7998A1D-94C8-4E01-906F-A6156846075C}">
      <dgm:prSet/>
      <dgm:spPr/>
      <dgm:t>
        <a:bodyPr/>
        <a:lstStyle/>
        <a:p>
          <a:endParaRPr lang="en-US"/>
        </a:p>
      </dgm:t>
    </dgm:pt>
    <dgm:pt modelId="{0205B9EA-65D3-4482-9AF2-BC409F0C61E5}">
      <dgm:prSet/>
      <dgm:spPr/>
      <dgm:t>
        <a:bodyPr/>
        <a:lstStyle/>
        <a:p>
          <a:r>
            <a:rPr lang="en-US"/>
            <a:t>K8s Secrets </a:t>
          </a:r>
        </a:p>
      </dgm:t>
    </dgm:pt>
    <dgm:pt modelId="{9559D14B-762C-4989-B2D8-44902B38DBDA}" type="parTrans" cxnId="{6BCD2341-8634-490E-AA00-AECF5C315EE7}">
      <dgm:prSet/>
      <dgm:spPr/>
      <dgm:t>
        <a:bodyPr/>
        <a:lstStyle/>
        <a:p>
          <a:endParaRPr lang="en-US"/>
        </a:p>
      </dgm:t>
    </dgm:pt>
    <dgm:pt modelId="{55B76A0A-F379-49B4-A322-EE23767C47D8}" type="sibTrans" cxnId="{6BCD2341-8634-490E-AA00-AECF5C315EE7}">
      <dgm:prSet/>
      <dgm:spPr/>
      <dgm:t>
        <a:bodyPr/>
        <a:lstStyle/>
        <a:p>
          <a:endParaRPr lang="en-US"/>
        </a:p>
      </dgm:t>
    </dgm:pt>
    <dgm:pt modelId="{13F22140-6254-4FA4-A352-11B776079105}">
      <dgm:prSet/>
      <dgm:spPr/>
      <dgm:t>
        <a:bodyPr/>
        <a:lstStyle/>
        <a:p>
          <a:r>
            <a:rPr lang="en-US"/>
            <a:t>K8s Network Policy</a:t>
          </a:r>
        </a:p>
      </dgm:t>
    </dgm:pt>
    <dgm:pt modelId="{B09EB704-E43A-45E6-9F15-91EBEAAFB6CB}" type="parTrans" cxnId="{261642D6-7BF0-40E4-9F16-1D8CE003B4D7}">
      <dgm:prSet/>
      <dgm:spPr/>
      <dgm:t>
        <a:bodyPr/>
        <a:lstStyle/>
        <a:p>
          <a:endParaRPr lang="en-US"/>
        </a:p>
      </dgm:t>
    </dgm:pt>
    <dgm:pt modelId="{66C2617B-65BB-4C30-8D63-663DC9305983}" type="sibTrans" cxnId="{261642D6-7BF0-40E4-9F16-1D8CE003B4D7}">
      <dgm:prSet/>
      <dgm:spPr/>
      <dgm:t>
        <a:bodyPr/>
        <a:lstStyle/>
        <a:p>
          <a:endParaRPr lang="en-US"/>
        </a:p>
      </dgm:t>
    </dgm:pt>
    <dgm:pt modelId="{1590E204-2C8D-4AC7-8C0E-AB913E5E6F91}">
      <dgm:prSet/>
      <dgm:spPr/>
      <dgm:t>
        <a:bodyPr/>
        <a:lstStyle/>
        <a:p>
          <a:r>
            <a:rPr lang="en-US"/>
            <a:t>K8s Autoscaling </a:t>
          </a:r>
        </a:p>
      </dgm:t>
    </dgm:pt>
    <dgm:pt modelId="{2DB1AE46-12ED-4BAA-887B-B9C38FA0E062}" type="parTrans" cxnId="{F2513440-986A-4F29-89BB-56E3F237D79F}">
      <dgm:prSet/>
      <dgm:spPr/>
      <dgm:t>
        <a:bodyPr/>
        <a:lstStyle/>
        <a:p>
          <a:endParaRPr lang="en-US"/>
        </a:p>
      </dgm:t>
    </dgm:pt>
    <dgm:pt modelId="{41869DE1-A58E-4E66-9959-E4447C59838D}" type="sibTrans" cxnId="{F2513440-986A-4F29-89BB-56E3F237D79F}">
      <dgm:prSet/>
      <dgm:spPr/>
      <dgm:t>
        <a:bodyPr/>
        <a:lstStyle/>
        <a:p>
          <a:endParaRPr lang="en-US"/>
        </a:p>
      </dgm:t>
    </dgm:pt>
    <dgm:pt modelId="{5581A851-7102-4380-927E-171A860737B9}">
      <dgm:prSet/>
      <dgm:spPr/>
      <dgm:t>
        <a:bodyPr/>
        <a:lstStyle/>
        <a:p>
          <a:r>
            <a:rPr lang="en-US"/>
            <a:t>Kubernetes Monitoring Setup </a:t>
          </a:r>
        </a:p>
      </dgm:t>
    </dgm:pt>
    <dgm:pt modelId="{568982C6-1262-4E12-A335-02C032FC209F}" type="parTrans" cxnId="{F0611FBC-E1D9-40C0-8658-DF425A7D9C99}">
      <dgm:prSet/>
      <dgm:spPr/>
      <dgm:t>
        <a:bodyPr/>
        <a:lstStyle/>
        <a:p>
          <a:endParaRPr lang="en-US"/>
        </a:p>
      </dgm:t>
    </dgm:pt>
    <dgm:pt modelId="{9232220E-ED91-49D1-9820-14D7CEE36481}" type="sibTrans" cxnId="{F0611FBC-E1D9-40C0-8658-DF425A7D9C99}">
      <dgm:prSet/>
      <dgm:spPr/>
      <dgm:t>
        <a:bodyPr/>
        <a:lstStyle/>
        <a:p>
          <a:endParaRPr lang="en-US"/>
        </a:p>
      </dgm:t>
    </dgm:pt>
    <dgm:pt modelId="{2C3ACADB-9D9E-49C4-8B44-F85EFBCB417E}">
      <dgm:prSet/>
      <dgm:spPr/>
      <dgm:t>
        <a:bodyPr/>
        <a:lstStyle/>
        <a:p>
          <a:r>
            <a:rPr lang="en-US"/>
            <a:t>Kubernetes Application </a:t>
          </a:r>
        </a:p>
      </dgm:t>
    </dgm:pt>
    <dgm:pt modelId="{45DE111F-4C16-478F-9FA5-F91442687158}" type="parTrans" cxnId="{D74AADA7-66C2-455B-A828-8D1C68C7D677}">
      <dgm:prSet/>
      <dgm:spPr/>
      <dgm:t>
        <a:bodyPr/>
        <a:lstStyle/>
        <a:p>
          <a:endParaRPr lang="en-US"/>
        </a:p>
      </dgm:t>
    </dgm:pt>
    <dgm:pt modelId="{EF80D366-7AB9-490C-89C8-397451A380B0}" type="sibTrans" cxnId="{D74AADA7-66C2-455B-A828-8D1C68C7D677}">
      <dgm:prSet/>
      <dgm:spPr/>
      <dgm:t>
        <a:bodyPr/>
        <a:lstStyle/>
        <a:p>
          <a:endParaRPr lang="en-US"/>
        </a:p>
      </dgm:t>
    </dgm:pt>
    <dgm:pt modelId="{408F87F0-5023-4A14-8998-C0F88E98AC67}">
      <dgm:prSet/>
      <dgm:spPr/>
      <dgm:t>
        <a:bodyPr/>
        <a:lstStyle/>
        <a:p>
          <a:r>
            <a:rPr lang="en-US"/>
            <a:t>What is Kubernetes?</a:t>
          </a:r>
          <a:endParaRPr lang="en-US" dirty="0"/>
        </a:p>
      </dgm:t>
    </dgm:pt>
    <dgm:pt modelId="{4B29100E-97B2-44C1-88FE-7FE5191CA389}" type="parTrans" cxnId="{4BECB441-D071-45D6-9612-2AA8E96E31DE}">
      <dgm:prSet/>
      <dgm:spPr/>
      <dgm:t>
        <a:bodyPr/>
        <a:lstStyle/>
        <a:p>
          <a:endParaRPr lang="en-US"/>
        </a:p>
      </dgm:t>
    </dgm:pt>
    <dgm:pt modelId="{C56112A6-5FA1-4897-A7D3-A01A25186CFB}" type="sibTrans" cxnId="{4BECB441-D071-45D6-9612-2AA8E96E31DE}">
      <dgm:prSet/>
      <dgm:spPr/>
      <dgm:t>
        <a:bodyPr/>
        <a:lstStyle/>
        <a:p>
          <a:endParaRPr lang="en-US"/>
        </a:p>
      </dgm:t>
    </dgm:pt>
    <dgm:pt modelId="{B33DB6A3-0756-4688-9F40-4F88BCA3D3DE}" type="pres">
      <dgm:prSet presAssocID="{3389F4F3-576C-4627-A237-2BB069E838FD}" presName="Name0" presStyleCnt="0">
        <dgm:presLayoutVars>
          <dgm:dir/>
          <dgm:resizeHandles/>
        </dgm:presLayoutVars>
      </dgm:prSet>
      <dgm:spPr/>
    </dgm:pt>
    <dgm:pt modelId="{5B94CAF0-A140-402F-8076-20E54A99062E}" type="pres">
      <dgm:prSet presAssocID="{35E4FBC4-B595-48B7-99A5-65053D8EC002}" presName="compNode" presStyleCnt="0"/>
      <dgm:spPr/>
    </dgm:pt>
    <dgm:pt modelId="{E734C6F1-05CE-4180-84D1-2D4189244BFF}" type="pres">
      <dgm:prSet presAssocID="{35E4FBC4-B595-48B7-99A5-65053D8EC002}" presName="dummyConnPt" presStyleCnt="0"/>
      <dgm:spPr/>
    </dgm:pt>
    <dgm:pt modelId="{0DBD2102-3E8F-4AD7-B10D-AEF2ED3AF919}" type="pres">
      <dgm:prSet presAssocID="{35E4FBC4-B595-48B7-99A5-65053D8EC002}" presName="node" presStyleLbl="node1" presStyleIdx="0" presStyleCnt="22">
        <dgm:presLayoutVars>
          <dgm:bulletEnabled val="1"/>
        </dgm:presLayoutVars>
      </dgm:prSet>
      <dgm:spPr/>
    </dgm:pt>
    <dgm:pt modelId="{4ADEADCC-BA7E-4C55-9758-872805C7272E}" type="pres">
      <dgm:prSet presAssocID="{F29581FA-6E29-4A0D-AB48-1A00E81BA815}" presName="sibTrans" presStyleLbl="bgSibTrans2D1" presStyleIdx="0" presStyleCnt="21"/>
      <dgm:spPr/>
    </dgm:pt>
    <dgm:pt modelId="{310F4D39-BCD5-49CC-87E8-6F187FFDA873}" type="pres">
      <dgm:prSet presAssocID="{408F87F0-5023-4A14-8998-C0F88E98AC67}" presName="compNode" presStyleCnt="0"/>
      <dgm:spPr/>
    </dgm:pt>
    <dgm:pt modelId="{AD8A3FC3-BE04-42D6-93A5-10602360F0AB}" type="pres">
      <dgm:prSet presAssocID="{408F87F0-5023-4A14-8998-C0F88E98AC67}" presName="dummyConnPt" presStyleCnt="0"/>
      <dgm:spPr/>
    </dgm:pt>
    <dgm:pt modelId="{62E9DECD-E942-493C-BFCB-7E265EADE461}" type="pres">
      <dgm:prSet presAssocID="{408F87F0-5023-4A14-8998-C0F88E98AC67}" presName="node" presStyleLbl="node1" presStyleIdx="1" presStyleCnt="22">
        <dgm:presLayoutVars>
          <dgm:bulletEnabled val="1"/>
        </dgm:presLayoutVars>
      </dgm:prSet>
      <dgm:spPr/>
    </dgm:pt>
    <dgm:pt modelId="{2A3DBB76-A6B1-4705-A0D4-57CF7B8A8320}" type="pres">
      <dgm:prSet presAssocID="{C56112A6-5FA1-4897-A7D3-A01A25186CFB}" presName="sibTrans" presStyleLbl="bgSibTrans2D1" presStyleIdx="1" presStyleCnt="21"/>
      <dgm:spPr/>
    </dgm:pt>
    <dgm:pt modelId="{25CC233E-1F68-4A28-BA83-6442B1D6C102}" type="pres">
      <dgm:prSet presAssocID="{F8D23DCD-3D78-4C36-AC8F-5B9AA6940E4B}" presName="compNode" presStyleCnt="0"/>
      <dgm:spPr/>
    </dgm:pt>
    <dgm:pt modelId="{65815918-DD21-4ED0-8FB1-9E060C06BE1B}" type="pres">
      <dgm:prSet presAssocID="{F8D23DCD-3D78-4C36-AC8F-5B9AA6940E4B}" presName="dummyConnPt" presStyleCnt="0"/>
      <dgm:spPr/>
    </dgm:pt>
    <dgm:pt modelId="{4BD0F881-F0B0-495B-B0BB-733DFF88E7B4}" type="pres">
      <dgm:prSet presAssocID="{F8D23DCD-3D78-4C36-AC8F-5B9AA6940E4B}" presName="node" presStyleLbl="node1" presStyleIdx="2" presStyleCnt="22">
        <dgm:presLayoutVars>
          <dgm:bulletEnabled val="1"/>
        </dgm:presLayoutVars>
      </dgm:prSet>
      <dgm:spPr/>
    </dgm:pt>
    <dgm:pt modelId="{C7CC7ACD-2B7A-4ECA-9483-1B05BF0412AA}" type="pres">
      <dgm:prSet presAssocID="{397A4BFD-C197-4EC9-A413-B6582846FA73}" presName="sibTrans" presStyleLbl="bgSibTrans2D1" presStyleIdx="2" presStyleCnt="21"/>
      <dgm:spPr/>
    </dgm:pt>
    <dgm:pt modelId="{73A11BCE-34A3-4736-84E2-0DBCEF0260EC}" type="pres">
      <dgm:prSet presAssocID="{C068C097-672C-42E4-96E2-448FA77E32D5}" presName="compNode" presStyleCnt="0"/>
      <dgm:spPr/>
    </dgm:pt>
    <dgm:pt modelId="{F0121E33-EBCA-4315-9897-B43FE373BA69}" type="pres">
      <dgm:prSet presAssocID="{C068C097-672C-42E4-96E2-448FA77E32D5}" presName="dummyConnPt" presStyleCnt="0"/>
      <dgm:spPr/>
    </dgm:pt>
    <dgm:pt modelId="{30CE591F-0BF4-4B0C-9592-8B10B5062D2B}" type="pres">
      <dgm:prSet presAssocID="{C068C097-672C-42E4-96E2-448FA77E32D5}" presName="node" presStyleLbl="node1" presStyleIdx="3" presStyleCnt="22">
        <dgm:presLayoutVars>
          <dgm:bulletEnabled val="1"/>
        </dgm:presLayoutVars>
      </dgm:prSet>
      <dgm:spPr/>
    </dgm:pt>
    <dgm:pt modelId="{7D8C1F64-063A-4EB6-8C74-172A82D87BF0}" type="pres">
      <dgm:prSet presAssocID="{69A42E19-FE9F-4401-AD8E-9E87B830C48B}" presName="sibTrans" presStyleLbl="bgSibTrans2D1" presStyleIdx="3" presStyleCnt="21"/>
      <dgm:spPr/>
    </dgm:pt>
    <dgm:pt modelId="{A3A08270-D7B2-455E-B468-41F34ECA73E8}" type="pres">
      <dgm:prSet presAssocID="{299904A7-E80A-4541-9703-D9994B026ED5}" presName="compNode" presStyleCnt="0"/>
      <dgm:spPr/>
    </dgm:pt>
    <dgm:pt modelId="{172484A3-5861-49A9-A8FC-FF932F77A7CB}" type="pres">
      <dgm:prSet presAssocID="{299904A7-E80A-4541-9703-D9994B026ED5}" presName="dummyConnPt" presStyleCnt="0"/>
      <dgm:spPr/>
    </dgm:pt>
    <dgm:pt modelId="{EB78BCB6-5B4E-403A-AA96-8A5431120DEC}" type="pres">
      <dgm:prSet presAssocID="{299904A7-E80A-4541-9703-D9994B026ED5}" presName="node" presStyleLbl="node1" presStyleIdx="4" presStyleCnt="22">
        <dgm:presLayoutVars>
          <dgm:bulletEnabled val="1"/>
        </dgm:presLayoutVars>
      </dgm:prSet>
      <dgm:spPr/>
    </dgm:pt>
    <dgm:pt modelId="{4A7E4368-007F-4DC3-A67F-9873C8A4C167}" type="pres">
      <dgm:prSet presAssocID="{1D0EC568-0F1B-42A4-8278-51FEFA1F40EE}" presName="sibTrans" presStyleLbl="bgSibTrans2D1" presStyleIdx="4" presStyleCnt="21"/>
      <dgm:spPr/>
    </dgm:pt>
    <dgm:pt modelId="{E7A46374-192B-46DD-A816-4D99F69899F0}" type="pres">
      <dgm:prSet presAssocID="{2292A90F-EB3B-4524-AEC8-3B59D2E8A457}" presName="compNode" presStyleCnt="0"/>
      <dgm:spPr/>
    </dgm:pt>
    <dgm:pt modelId="{B4C5BD26-4582-4FC3-A0BE-3A864D067517}" type="pres">
      <dgm:prSet presAssocID="{2292A90F-EB3B-4524-AEC8-3B59D2E8A457}" presName="dummyConnPt" presStyleCnt="0"/>
      <dgm:spPr/>
    </dgm:pt>
    <dgm:pt modelId="{14BFB92E-13A0-416D-9444-F67E00C748B8}" type="pres">
      <dgm:prSet presAssocID="{2292A90F-EB3B-4524-AEC8-3B59D2E8A457}" presName="node" presStyleLbl="node1" presStyleIdx="5" presStyleCnt="22">
        <dgm:presLayoutVars>
          <dgm:bulletEnabled val="1"/>
        </dgm:presLayoutVars>
      </dgm:prSet>
      <dgm:spPr/>
    </dgm:pt>
    <dgm:pt modelId="{3452FD90-E0D2-4785-8509-6C32C49EC752}" type="pres">
      <dgm:prSet presAssocID="{6D6DCFAE-EBA8-402A-961F-4BEEDF681216}" presName="sibTrans" presStyleLbl="bgSibTrans2D1" presStyleIdx="5" presStyleCnt="21"/>
      <dgm:spPr/>
    </dgm:pt>
    <dgm:pt modelId="{2F5DA6EA-6C84-4B1D-AF85-98251EC5D265}" type="pres">
      <dgm:prSet presAssocID="{3D96A3FF-BC7E-41E6-8E86-86DE8DE09DB7}" presName="compNode" presStyleCnt="0"/>
      <dgm:spPr/>
    </dgm:pt>
    <dgm:pt modelId="{50575B86-8941-4029-B30A-9AF8CBCBB26B}" type="pres">
      <dgm:prSet presAssocID="{3D96A3FF-BC7E-41E6-8E86-86DE8DE09DB7}" presName="dummyConnPt" presStyleCnt="0"/>
      <dgm:spPr/>
    </dgm:pt>
    <dgm:pt modelId="{F2A1D70B-7327-481A-BC49-3C11D48F7D89}" type="pres">
      <dgm:prSet presAssocID="{3D96A3FF-BC7E-41E6-8E86-86DE8DE09DB7}" presName="node" presStyleLbl="node1" presStyleIdx="6" presStyleCnt="22">
        <dgm:presLayoutVars>
          <dgm:bulletEnabled val="1"/>
        </dgm:presLayoutVars>
      </dgm:prSet>
      <dgm:spPr/>
    </dgm:pt>
    <dgm:pt modelId="{62DD29FC-9768-4FBD-89C3-F723CDF89AC7}" type="pres">
      <dgm:prSet presAssocID="{E6DE8B25-4F10-4411-A89E-0EE16C2FCC47}" presName="sibTrans" presStyleLbl="bgSibTrans2D1" presStyleIdx="6" presStyleCnt="21"/>
      <dgm:spPr/>
    </dgm:pt>
    <dgm:pt modelId="{89A6F6AD-9F63-4931-BB54-DD0B58056799}" type="pres">
      <dgm:prSet presAssocID="{1502E26B-088A-45C9-BABD-B823CF0E649E}" presName="compNode" presStyleCnt="0"/>
      <dgm:spPr/>
    </dgm:pt>
    <dgm:pt modelId="{C2FC1071-7FF2-42D0-92A1-B07592D714B5}" type="pres">
      <dgm:prSet presAssocID="{1502E26B-088A-45C9-BABD-B823CF0E649E}" presName="dummyConnPt" presStyleCnt="0"/>
      <dgm:spPr/>
    </dgm:pt>
    <dgm:pt modelId="{A5713771-3A92-4CD4-B354-5C4F7901D101}" type="pres">
      <dgm:prSet presAssocID="{1502E26B-088A-45C9-BABD-B823CF0E649E}" presName="node" presStyleLbl="node1" presStyleIdx="7" presStyleCnt="22">
        <dgm:presLayoutVars>
          <dgm:bulletEnabled val="1"/>
        </dgm:presLayoutVars>
      </dgm:prSet>
      <dgm:spPr/>
    </dgm:pt>
    <dgm:pt modelId="{9C88E08B-2485-4DC7-A51B-A50A7CD86C72}" type="pres">
      <dgm:prSet presAssocID="{697CA2EB-0EB7-487A-B0B1-38ED00C4D26B}" presName="sibTrans" presStyleLbl="bgSibTrans2D1" presStyleIdx="7" presStyleCnt="21"/>
      <dgm:spPr/>
    </dgm:pt>
    <dgm:pt modelId="{34DC83CC-E992-4CB6-B5D3-97C7FB7D5558}" type="pres">
      <dgm:prSet presAssocID="{7C6E7C4E-D43A-4A52-B499-6B200390B18A}" presName="compNode" presStyleCnt="0"/>
      <dgm:spPr/>
    </dgm:pt>
    <dgm:pt modelId="{FC243A53-FFBB-4198-8642-A7D3B931AE9E}" type="pres">
      <dgm:prSet presAssocID="{7C6E7C4E-D43A-4A52-B499-6B200390B18A}" presName="dummyConnPt" presStyleCnt="0"/>
      <dgm:spPr/>
    </dgm:pt>
    <dgm:pt modelId="{2DE4B200-8F98-4511-991C-23B5597F590C}" type="pres">
      <dgm:prSet presAssocID="{7C6E7C4E-D43A-4A52-B499-6B200390B18A}" presName="node" presStyleLbl="node1" presStyleIdx="8" presStyleCnt="22">
        <dgm:presLayoutVars>
          <dgm:bulletEnabled val="1"/>
        </dgm:presLayoutVars>
      </dgm:prSet>
      <dgm:spPr/>
    </dgm:pt>
    <dgm:pt modelId="{F6491316-C92D-4657-8679-436579E6E4DB}" type="pres">
      <dgm:prSet presAssocID="{AF68DE94-A1D7-4C82-8F94-1061693FFAE7}" presName="sibTrans" presStyleLbl="bgSibTrans2D1" presStyleIdx="8" presStyleCnt="21"/>
      <dgm:spPr/>
    </dgm:pt>
    <dgm:pt modelId="{9973DC12-1662-404E-A783-A59F42FC86CF}" type="pres">
      <dgm:prSet presAssocID="{9125825C-0E32-4CEA-950D-C516D84C9059}" presName="compNode" presStyleCnt="0"/>
      <dgm:spPr/>
    </dgm:pt>
    <dgm:pt modelId="{4B28D165-C9B2-46B1-A6D4-B45CD04AC200}" type="pres">
      <dgm:prSet presAssocID="{9125825C-0E32-4CEA-950D-C516D84C9059}" presName="dummyConnPt" presStyleCnt="0"/>
      <dgm:spPr/>
    </dgm:pt>
    <dgm:pt modelId="{5A5F6242-BCA7-4ED2-9217-0D553A85EE8C}" type="pres">
      <dgm:prSet presAssocID="{9125825C-0E32-4CEA-950D-C516D84C9059}" presName="node" presStyleLbl="node1" presStyleIdx="9" presStyleCnt="22">
        <dgm:presLayoutVars>
          <dgm:bulletEnabled val="1"/>
        </dgm:presLayoutVars>
      </dgm:prSet>
      <dgm:spPr/>
    </dgm:pt>
    <dgm:pt modelId="{D7ECC528-3BEC-413A-950F-5A1D106EA5D2}" type="pres">
      <dgm:prSet presAssocID="{F65F4FEF-F718-46F6-812C-9FF6EEBFE026}" presName="sibTrans" presStyleLbl="bgSibTrans2D1" presStyleIdx="9" presStyleCnt="21"/>
      <dgm:spPr/>
    </dgm:pt>
    <dgm:pt modelId="{AB6AC8FB-4A94-4770-BA54-816920256911}" type="pres">
      <dgm:prSet presAssocID="{D1B72063-3DD5-43A3-874C-193D8720ADE0}" presName="compNode" presStyleCnt="0"/>
      <dgm:spPr/>
    </dgm:pt>
    <dgm:pt modelId="{04F1A45A-4A82-45E6-982C-567E8EE3238F}" type="pres">
      <dgm:prSet presAssocID="{D1B72063-3DD5-43A3-874C-193D8720ADE0}" presName="dummyConnPt" presStyleCnt="0"/>
      <dgm:spPr/>
    </dgm:pt>
    <dgm:pt modelId="{60635641-EA1A-4B2A-89ED-920063AA0BE3}" type="pres">
      <dgm:prSet presAssocID="{D1B72063-3DD5-43A3-874C-193D8720ADE0}" presName="node" presStyleLbl="node1" presStyleIdx="10" presStyleCnt="22">
        <dgm:presLayoutVars>
          <dgm:bulletEnabled val="1"/>
        </dgm:presLayoutVars>
      </dgm:prSet>
      <dgm:spPr/>
    </dgm:pt>
    <dgm:pt modelId="{5F2D9FF7-1127-4C2D-8505-E1693F313D25}" type="pres">
      <dgm:prSet presAssocID="{95F8F9E3-E2EE-48BE-BCBC-D4935A50E16E}" presName="sibTrans" presStyleLbl="bgSibTrans2D1" presStyleIdx="10" presStyleCnt="21"/>
      <dgm:spPr/>
    </dgm:pt>
    <dgm:pt modelId="{C7E4A27E-0380-40E8-ABEC-056D0AF363B7}" type="pres">
      <dgm:prSet presAssocID="{D75A89A8-3309-44C1-869D-46F1AA3A8D03}" presName="compNode" presStyleCnt="0"/>
      <dgm:spPr/>
    </dgm:pt>
    <dgm:pt modelId="{466B1B71-E15E-4B63-818C-C8613E2910A1}" type="pres">
      <dgm:prSet presAssocID="{D75A89A8-3309-44C1-869D-46F1AA3A8D03}" presName="dummyConnPt" presStyleCnt="0"/>
      <dgm:spPr/>
    </dgm:pt>
    <dgm:pt modelId="{F08423B9-7D31-40D0-9343-15479FC1C5AC}" type="pres">
      <dgm:prSet presAssocID="{D75A89A8-3309-44C1-869D-46F1AA3A8D03}" presName="node" presStyleLbl="node1" presStyleIdx="11" presStyleCnt="22">
        <dgm:presLayoutVars>
          <dgm:bulletEnabled val="1"/>
        </dgm:presLayoutVars>
      </dgm:prSet>
      <dgm:spPr/>
    </dgm:pt>
    <dgm:pt modelId="{28AE6312-A3C6-4E9B-A049-45E25511BC82}" type="pres">
      <dgm:prSet presAssocID="{E77FC9C9-A5A0-44C3-9541-BA3BCE7E3A1E}" presName="sibTrans" presStyleLbl="bgSibTrans2D1" presStyleIdx="11" presStyleCnt="21"/>
      <dgm:spPr/>
    </dgm:pt>
    <dgm:pt modelId="{76829B28-51C9-4157-AE5F-C23F6ABCE802}" type="pres">
      <dgm:prSet presAssocID="{1475EBCD-0B8E-4903-BC14-20D1B88E5E63}" presName="compNode" presStyleCnt="0"/>
      <dgm:spPr/>
    </dgm:pt>
    <dgm:pt modelId="{3714E486-7172-41DD-93D9-D26270ABE7F9}" type="pres">
      <dgm:prSet presAssocID="{1475EBCD-0B8E-4903-BC14-20D1B88E5E63}" presName="dummyConnPt" presStyleCnt="0"/>
      <dgm:spPr/>
    </dgm:pt>
    <dgm:pt modelId="{151B8EB2-C75E-4082-A6DD-20ACA78E3837}" type="pres">
      <dgm:prSet presAssocID="{1475EBCD-0B8E-4903-BC14-20D1B88E5E63}" presName="node" presStyleLbl="node1" presStyleIdx="12" presStyleCnt="22">
        <dgm:presLayoutVars>
          <dgm:bulletEnabled val="1"/>
        </dgm:presLayoutVars>
      </dgm:prSet>
      <dgm:spPr/>
    </dgm:pt>
    <dgm:pt modelId="{ED38C1F3-24D5-4E8C-8A70-778D51BBC94F}" type="pres">
      <dgm:prSet presAssocID="{6897CDD6-1E20-46CE-AE19-F3C098DC813A}" presName="sibTrans" presStyleLbl="bgSibTrans2D1" presStyleIdx="12" presStyleCnt="21"/>
      <dgm:spPr/>
    </dgm:pt>
    <dgm:pt modelId="{353090FC-81D9-4F64-9281-88B662E80B53}" type="pres">
      <dgm:prSet presAssocID="{DB1A6F48-FEE2-4A80-9066-748B63735A17}" presName="compNode" presStyleCnt="0"/>
      <dgm:spPr/>
    </dgm:pt>
    <dgm:pt modelId="{DC8C5241-2451-45F4-B92F-1E38BBE04FC5}" type="pres">
      <dgm:prSet presAssocID="{DB1A6F48-FEE2-4A80-9066-748B63735A17}" presName="dummyConnPt" presStyleCnt="0"/>
      <dgm:spPr/>
    </dgm:pt>
    <dgm:pt modelId="{B96E3CD0-5D9D-4E17-927C-0B26B5FAF36F}" type="pres">
      <dgm:prSet presAssocID="{DB1A6F48-FEE2-4A80-9066-748B63735A17}" presName="node" presStyleLbl="node1" presStyleIdx="13" presStyleCnt="22">
        <dgm:presLayoutVars>
          <dgm:bulletEnabled val="1"/>
        </dgm:presLayoutVars>
      </dgm:prSet>
      <dgm:spPr/>
    </dgm:pt>
    <dgm:pt modelId="{0CA6B424-C77F-4D88-B656-BAB7FB97B930}" type="pres">
      <dgm:prSet presAssocID="{07563EB5-FE27-4E1B-B005-EDC5C64F9869}" presName="sibTrans" presStyleLbl="bgSibTrans2D1" presStyleIdx="13" presStyleCnt="21"/>
      <dgm:spPr/>
    </dgm:pt>
    <dgm:pt modelId="{9092A6B2-B300-4467-B601-D1FEC45057F6}" type="pres">
      <dgm:prSet presAssocID="{70E94786-C7E5-4286-996D-99145345CD1B}" presName="compNode" presStyleCnt="0"/>
      <dgm:spPr/>
    </dgm:pt>
    <dgm:pt modelId="{0AC1CE79-6995-4B90-A21B-9696A6116305}" type="pres">
      <dgm:prSet presAssocID="{70E94786-C7E5-4286-996D-99145345CD1B}" presName="dummyConnPt" presStyleCnt="0"/>
      <dgm:spPr/>
    </dgm:pt>
    <dgm:pt modelId="{1DE5619B-090C-49CB-B14F-FE05CAC0773C}" type="pres">
      <dgm:prSet presAssocID="{70E94786-C7E5-4286-996D-99145345CD1B}" presName="node" presStyleLbl="node1" presStyleIdx="14" presStyleCnt="22">
        <dgm:presLayoutVars>
          <dgm:bulletEnabled val="1"/>
        </dgm:presLayoutVars>
      </dgm:prSet>
      <dgm:spPr/>
    </dgm:pt>
    <dgm:pt modelId="{FE7D3366-EBE8-4F1B-B7C1-4033E92763A2}" type="pres">
      <dgm:prSet presAssocID="{1D19D403-1F72-4796-A18D-A37738AE2DD7}" presName="sibTrans" presStyleLbl="bgSibTrans2D1" presStyleIdx="14" presStyleCnt="21"/>
      <dgm:spPr/>
    </dgm:pt>
    <dgm:pt modelId="{EF9D1450-2E0B-4AE1-8A96-7E9ABD2A17FB}" type="pres">
      <dgm:prSet presAssocID="{3D4A8C9B-0995-4C9A-A3C7-2DECDB29FB06}" presName="compNode" presStyleCnt="0"/>
      <dgm:spPr/>
    </dgm:pt>
    <dgm:pt modelId="{E3E07DD5-BB18-4812-8D2F-A92AAD989744}" type="pres">
      <dgm:prSet presAssocID="{3D4A8C9B-0995-4C9A-A3C7-2DECDB29FB06}" presName="dummyConnPt" presStyleCnt="0"/>
      <dgm:spPr/>
    </dgm:pt>
    <dgm:pt modelId="{868F5F66-D73D-4A30-BEB1-5F662624C48C}" type="pres">
      <dgm:prSet presAssocID="{3D4A8C9B-0995-4C9A-A3C7-2DECDB29FB06}" presName="node" presStyleLbl="node1" presStyleIdx="15" presStyleCnt="22">
        <dgm:presLayoutVars>
          <dgm:bulletEnabled val="1"/>
        </dgm:presLayoutVars>
      </dgm:prSet>
      <dgm:spPr/>
    </dgm:pt>
    <dgm:pt modelId="{325C5B2A-70D8-4C53-86F0-A34864DE4157}" type="pres">
      <dgm:prSet presAssocID="{2299757D-4BB5-4D85-8785-EC102A8C7400}" presName="sibTrans" presStyleLbl="bgSibTrans2D1" presStyleIdx="15" presStyleCnt="21"/>
      <dgm:spPr/>
    </dgm:pt>
    <dgm:pt modelId="{77C15DF8-5BAD-4DE7-BBDD-715E220499AF}" type="pres">
      <dgm:prSet presAssocID="{4D14EE47-9685-477B-9CF2-D87DFD279CBA}" presName="compNode" presStyleCnt="0"/>
      <dgm:spPr/>
    </dgm:pt>
    <dgm:pt modelId="{2F85C06F-70ED-4AD3-A860-6372ADEDB580}" type="pres">
      <dgm:prSet presAssocID="{4D14EE47-9685-477B-9CF2-D87DFD279CBA}" presName="dummyConnPt" presStyleCnt="0"/>
      <dgm:spPr/>
    </dgm:pt>
    <dgm:pt modelId="{394F50F0-696D-44C7-A2E5-D557BE116F0E}" type="pres">
      <dgm:prSet presAssocID="{4D14EE47-9685-477B-9CF2-D87DFD279CBA}" presName="node" presStyleLbl="node1" presStyleIdx="16" presStyleCnt="22">
        <dgm:presLayoutVars>
          <dgm:bulletEnabled val="1"/>
        </dgm:presLayoutVars>
      </dgm:prSet>
      <dgm:spPr/>
    </dgm:pt>
    <dgm:pt modelId="{5C5F988C-9747-4721-9D8D-B8EE621AE8C8}" type="pres">
      <dgm:prSet presAssocID="{E0A3515A-FF44-4519-AEDE-1CF9AFDD9DF6}" presName="sibTrans" presStyleLbl="bgSibTrans2D1" presStyleIdx="16" presStyleCnt="21"/>
      <dgm:spPr/>
    </dgm:pt>
    <dgm:pt modelId="{22F0531A-220C-4E89-8D32-647F6AEDA99F}" type="pres">
      <dgm:prSet presAssocID="{0205B9EA-65D3-4482-9AF2-BC409F0C61E5}" presName="compNode" presStyleCnt="0"/>
      <dgm:spPr/>
    </dgm:pt>
    <dgm:pt modelId="{AD201A26-DCD4-44CB-8062-59282AB4E584}" type="pres">
      <dgm:prSet presAssocID="{0205B9EA-65D3-4482-9AF2-BC409F0C61E5}" presName="dummyConnPt" presStyleCnt="0"/>
      <dgm:spPr/>
    </dgm:pt>
    <dgm:pt modelId="{830D7602-1779-4BB6-93A8-9244253C0867}" type="pres">
      <dgm:prSet presAssocID="{0205B9EA-65D3-4482-9AF2-BC409F0C61E5}" presName="node" presStyleLbl="node1" presStyleIdx="17" presStyleCnt="22">
        <dgm:presLayoutVars>
          <dgm:bulletEnabled val="1"/>
        </dgm:presLayoutVars>
      </dgm:prSet>
      <dgm:spPr/>
    </dgm:pt>
    <dgm:pt modelId="{D6D7D7FB-E29D-4206-A288-CEE8C0D205F2}" type="pres">
      <dgm:prSet presAssocID="{55B76A0A-F379-49B4-A322-EE23767C47D8}" presName="sibTrans" presStyleLbl="bgSibTrans2D1" presStyleIdx="17" presStyleCnt="21"/>
      <dgm:spPr/>
    </dgm:pt>
    <dgm:pt modelId="{71042D6D-1062-4B07-B49D-9B41C775A572}" type="pres">
      <dgm:prSet presAssocID="{13F22140-6254-4FA4-A352-11B776079105}" presName="compNode" presStyleCnt="0"/>
      <dgm:spPr/>
    </dgm:pt>
    <dgm:pt modelId="{57FA79C7-8656-41AE-AA4B-54604247EDD0}" type="pres">
      <dgm:prSet presAssocID="{13F22140-6254-4FA4-A352-11B776079105}" presName="dummyConnPt" presStyleCnt="0"/>
      <dgm:spPr/>
    </dgm:pt>
    <dgm:pt modelId="{8619968A-43CB-4728-A348-05C8286C9413}" type="pres">
      <dgm:prSet presAssocID="{13F22140-6254-4FA4-A352-11B776079105}" presName="node" presStyleLbl="node1" presStyleIdx="18" presStyleCnt="22">
        <dgm:presLayoutVars>
          <dgm:bulletEnabled val="1"/>
        </dgm:presLayoutVars>
      </dgm:prSet>
      <dgm:spPr/>
    </dgm:pt>
    <dgm:pt modelId="{9E0417B3-738F-4FEE-AA06-6073A9755488}" type="pres">
      <dgm:prSet presAssocID="{66C2617B-65BB-4C30-8D63-663DC9305983}" presName="sibTrans" presStyleLbl="bgSibTrans2D1" presStyleIdx="18" presStyleCnt="21"/>
      <dgm:spPr/>
    </dgm:pt>
    <dgm:pt modelId="{65F85EC3-A5BD-4E6B-B92E-1BA7CD85116B}" type="pres">
      <dgm:prSet presAssocID="{1590E204-2C8D-4AC7-8C0E-AB913E5E6F91}" presName="compNode" presStyleCnt="0"/>
      <dgm:spPr/>
    </dgm:pt>
    <dgm:pt modelId="{D21BDC22-1F44-4FFF-B75E-9C281D950A68}" type="pres">
      <dgm:prSet presAssocID="{1590E204-2C8D-4AC7-8C0E-AB913E5E6F91}" presName="dummyConnPt" presStyleCnt="0"/>
      <dgm:spPr/>
    </dgm:pt>
    <dgm:pt modelId="{EF84F5E2-B0DC-45A9-96A5-E171020E7B53}" type="pres">
      <dgm:prSet presAssocID="{1590E204-2C8D-4AC7-8C0E-AB913E5E6F91}" presName="node" presStyleLbl="node1" presStyleIdx="19" presStyleCnt="22">
        <dgm:presLayoutVars>
          <dgm:bulletEnabled val="1"/>
        </dgm:presLayoutVars>
      </dgm:prSet>
      <dgm:spPr/>
    </dgm:pt>
    <dgm:pt modelId="{3FB42048-1B0D-43E4-9F10-FB47710134A1}" type="pres">
      <dgm:prSet presAssocID="{41869DE1-A58E-4E66-9959-E4447C59838D}" presName="sibTrans" presStyleLbl="bgSibTrans2D1" presStyleIdx="19" presStyleCnt="21"/>
      <dgm:spPr/>
    </dgm:pt>
    <dgm:pt modelId="{E11FB255-87C5-4B82-B4DD-F999B3106049}" type="pres">
      <dgm:prSet presAssocID="{5581A851-7102-4380-927E-171A860737B9}" presName="compNode" presStyleCnt="0"/>
      <dgm:spPr/>
    </dgm:pt>
    <dgm:pt modelId="{FEB2D190-476D-400A-A059-F776A46F546C}" type="pres">
      <dgm:prSet presAssocID="{5581A851-7102-4380-927E-171A860737B9}" presName="dummyConnPt" presStyleCnt="0"/>
      <dgm:spPr/>
    </dgm:pt>
    <dgm:pt modelId="{B1FCEFB0-646B-4262-A29B-477FCDE5002E}" type="pres">
      <dgm:prSet presAssocID="{5581A851-7102-4380-927E-171A860737B9}" presName="node" presStyleLbl="node1" presStyleIdx="20" presStyleCnt="22">
        <dgm:presLayoutVars>
          <dgm:bulletEnabled val="1"/>
        </dgm:presLayoutVars>
      </dgm:prSet>
      <dgm:spPr/>
    </dgm:pt>
    <dgm:pt modelId="{ED75CAFA-EA6A-45D4-8A1D-9D157BD87B5B}" type="pres">
      <dgm:prSet presAssocID="{9232220E-ED91-49D1-9820-14D7CEE36481}" presName="sibTrans" presStyleLbl="bgSibTrans2D1" presStyleIdx="20" presStyleCnt="21"/>
      <dgm:spPr/>
    </dgm:pt>
    <dgm:pt modelId="{3663CAD0-8384-4AB3-B5E0-E97596EFFAD9}" type="pres">
      <dgm:prSet presAssocID="{2C3ACADB-9D9E-49C4-8B44-F85EFBCB417E}" presName="compNode" presStyleCnt="0"/>
      <dgm:spPr/>
    </dgm:pt>
    <dgm:pt modelId="{525D682C-E124-4993-AF9F-5C8DC00D5513}" type="pres">
      <dgm:prSet presAssocID="{2C3ACADB-9D9E-49C4-8B44-F85EFBCB417E}" presName="dummyConnPt" presStyleCnt="0"/>
      <dgm:spPr/>
    </dgm:pt>
    <dgm:pt modelId="{C1401794-241B-4AE2-85E1-159C822787E7}" type="pres">
      <dgm:prSet presAssocID="{2C3ACADB-9D9E-49C4-8B44-F85EFBCB417E}" presName="node" presStyleLbl="node1" presStyleIdx="21" presStyleCnt="22">
        <dgm:presLayoutVars>
          <dgm:bulletEnabled val="1"/>
        </dgm:presLayoutVars>
      </dgm:prSet>
      <dgm:spPr/>
    </dgm:pt>
  </dgm:ptLst>
  <dgm:cxnLst>
    <dgm:cxn modelId="{B24A1E09-F065-41F8-B7E5-1BC10BDF8B1E}" type="presOf" srcId="{1D0EC568-0F1B-42A4-8278-51FEFA1F40EE}" destId="{4A7E4368-007F-4DC3-A67F-9873C8A4C167}" srcOrd="0" destOrd="0" presId="urn:microsoft.com/office/officeart/2005/8/layout/bProcess4"/>
    <dgm:cxn modelId="{AD0F510B-8488-47DA-A053-D1B4F82DB72A}" type="presOf" srcId="{F65F4FEF-F718-46F6-812C-9FF6EEBFE026}" destId="{D7ECC528-3BEC-413A-950F-5A1D106EA5D2}" srcOrd="0" destOrd="0" presId="urn:microsoft.com/office/officeart/2005/8/layout/bProcess4"/>
    <dgm:cxn modelId="{7432F70F-F964-4071-9ADE-751DAD6580E5}" type="presOf" srcId="{55B76A0A-F379-49B4-A322-EE23767C47D8}" destId="{D6D7D7FB-E29D-4206-A288-CEE8C0D205F2}" srcOrd="0" destOrd="0" presId="urn:microsoft.com/office/officeart/2005/8/layout/bProcess4"/>
    <dgm:cxn modelId="{F4256415-126D-44F5-B774-EC226A2707A2}" type="presOf" srcId="{AF68DE94-A1D7-4C82-8F94-1061693FFAE7}" destId="{F6491316-C92D-4657-8679-436579E6E4DB}" srcOrd="0" destOrd="0" presId="urn:microsoft.com/office/officeart/2005/8/layout/bProcess4"/>
    <dgm:cxn modelId="{01C5FB16-8A74-4482-92AE-B856C1DF4358}" srcId="{3389F4F3-576C-4627-A237-2BB069E838FD}" destId="{70E94786-C7E5-4286-996D-99145345CD1B}" srcOrd="14" destOrd="0" parTransId="{B5281670-BE77-47FC-8CD6-8F4BFD27F983}" sibTransId="{1D19D403-1F72-4796-A18D-A37738AE2DD7}"/>
    <dgm:cxn modelId="{DB6B9517-D26E-4E06-97F1-3552BF2704AF}" type="presOf" srcId="{D75A89A8-3309-44C1-869D-46F1AA3A8D03}" destId="{F08423B9-7D31-40D0-9343-15479FC1C5AC}" srcOrd="0" destOrd="0" presId="urn:microsoft.com/office/officeart/2005/8/layout/bProcess4"/>
    <dgm:cxn modelId="{C7998A1D-94C8-4E01-906F-A6156846075C}" srcId="{3389F4F3-576C-4627-A237-2BB069E838FD}" destId="{4D14EE47-9685-477B-9CF2-D87DFD279CBA}" srcOrd="16" destOrd="0" parTransId="{22B3739E-9A2E-489A-AAEC-78106B8F2FBD}" sibTransId="{E0A3515A-FF44-4519-AEDE-1CF9AFDD9DF6}"/>
    <dgm:cxn modelId="{48705A1E-BD45-46E5-B15F-3824ED8672DA}" type="presOf" srcId="{C068C097-672C-42E4-96E2-448FA77E32D5}" destId="{30CE591F-0BF4-4B0C-9592-8B10B5062D2B}" srcOrd="0" destOrd="0" presId="urn:microsoft.com/office/officeart/2005/8/layout/bProcess4"/>
    <dgm:cxn modelId="{E795BC20-080C-4E74-BB61-D49580FCC53C}" type="presOf" srcId="{3D96A3FF-BC7E-41E6-8E86-86DE8DE09DB7}" destId="{F2A1D70B-7327-481A-BC49-3C11D48F7D89}" srcOrd="0" destOrd="0" presId="urn:microsoft.com/office/officeart/2005/8/layout/bProcess4"/>
    <dgm:cxn modelId="{B7B0DB39-4685-4D5C-8650-47A5B753A91F}" type="presOf" srcId="{35E4FBC4-B595-48B7-99A5-65053D8EC002}" destId="{0DBD2102-3E8F-4AD7-B10D-AEF2ED3AF919}" srcOrd="0" destOrd="0" presId="urn:microsoft.com/office/officeart/2005/8/layout/bProcess4"/>
    <dgm:cxn modelId="{0759643E-DF64-4D30-9855-E239F35198EB}" type="presOf" srcId="{697CA2EB-0EB7-487A-B0B1-38ED00C4D26B}" destId="{9C88E08B-2485-4DC7-A51B-A50A7CD86C72}" srcOrd="0" destOrd="0" presId="urn:microsoft.com/office/officeart/2005/8/layout/bProcess4"/>
    <dgm:cxn modelId="{F2513440-986A-4F29-89BB-56E3F237D79F}" srcId="{3389F4F3-576C-4627-A237-2BB069E838FD}" destId="{1590E204-2C8D-4AC7-8C0E-AB913E5E6F91}" srcOrd="19" destOrd="0" parTransId="{2DB1AE46-12ED-4BAA-887B-B9C38FA0E062}" sibTransId="{41869DE1-A58E-4E66-9959-E4447C59838D}"/>
    <dgm:cxn modelId="{7AE93E5F-8D5D-4CD1-8EE3-10605BF950B6}" type="presOf" srcId="{2299757D-4BB5-4D85-8785-EC102A8C7400}" destId="{325C5B2A-70D8-4C53-86F0-A34864DE4157}" srcOrd="0" destOrd="0" presId="urn:microsoft.com/office/officeart/2005/8/layout/bProcess4"/>
    <dgm:cxn modelId="{6BCD2341-8634-490E-AA00-AECF5C315EE7}" srcId="{3389F4F3-576C-4627-A237-2BB069E838FD}" destId="{0205B9EA-65D3-4482-9AF2-BC409F0C61E5}" srcOrd="17" destOrd="0" parTransId="{9559D14B-762C-4989-B2D8-44902B38DBDA}" sibTransId="{55B76A0A-F379-49B4-A322-EE23767C47D8}"/>
    <dgm:cxn modelId="{4BECB441-D071-45D6-9612-2AA8E96E31DE}" srcId="{3389F4F3-576C-4627-A237-2BB069E838FD}" destId="{408F87F0-5023-4A14-8998-C0F88E98AC67}" srcOrd="1" destOrd="0" parTransId="{4B29100E-97B2-44C1-88FE-7FE5191CA389}" sibTransId="{C56112A6-5FA1-4897-A7D3-A01A25186CFB}"/>
    <dgm:cxn modelId="{B857FB62-4D95-4D40-B054-AD7929606CCA}" srcId="{3389F4F3-576C-4627-A237-2BB069E838FD}" destId="{C068C097-672C-42E4-96E2-448FA77E32D5}" srcOrd="3" destOrd="0" parTransId="{87E575A0-CAE4-488F-A86A-0FCF89EA1D31}" sibTransId="{69A42E19-FE9F-4401-AD8E-9E87B830C48B}"/>
    <dgm:cxn modelId="{17599A64-1F72-424B-8E18-2677BA6BE8D2}" type="presOf" srcId="{07563EB5-FE27-4E1B-B005-EDC5C64F9869}" destId="{0CA6B424-C77F-4D88-B656-BAB7FB97B930}" srcOrd="0" destOrd="0" presId="urn:microsoft.com/office/officeart/2005/8/layout/bProcess4"/>
    <dgm:cxn modelId="{C8FDE646-E100-4647-BC5F-FD8998E00F25}" type="presOf" srcId="{E0A3515A-FF44-4519-AEDE-1CF9AFDD9DF6}" destId="{5C5F988C-9747-4721-9D8D-B8EE621AE8C8}" srcOrd="0" destOrd="0" presId="urn:microsoft.com/office/officeart/2005/8/layout/bProcess4"/>
    <dgm:cxn modelId="{F1A6E24D-12DF-401A-AF60-6A4C8167007D}" type="presOf" srcId="{299904A7-E80A-4541-9703-D9994B026ED5}" destId="{EB78BCB6-5B4E-403A-AA96-8A5431120DEC}" srcOrd="0" destOrd="0" presId="urn:microsoft.com/office/officeart/2005/8/layout/bProcess4"/>
    <dgm:cxn modelId="{683E3B6E-3F28-4F58-BBC8-75B4042CB777}" srcId="{3389F4F3-576C-4627-A237-2BB069E838FD}" destId="{7C6E7C4E-D43A-4A52-B499-6B200390B18A}" srcOrd="8" destOrd="0" parTransId="{379BAF07-A098-4548-9149-DED99D9E0CC0}" sibTransId="{AF68DE94-A1D7-4C82-8F94-1061693FFAE7}"/>
    <dgm:cxn modelId="{95108371-4417-4219-BFEC-6E4DD62F2494}" type="presOf" srcId="{7C6E7C4E-D43A-4A52-B499-6B200390B18A}" destId="{2DE4B200-8F98-4511-991C-23B5597F590C}" srcOrd="0" destOrd="0" presId="urn:microsoft.com/office/officeart/2005/8/layout/bProcess4"/>
    <dgm:cxn modelId="{D35CCF71-B97B-45AC-815C-75E7F75D183C}" type="presOf" srcId="{408F87F0-5023-4A14-8998-C0F88E98AC67}" destId="{62E9DECD-E942-493C-BFCB-7E265EADE461}" srcOrd="0" destOrd="0" presId="urn:microsoft.com/office/officeart/2005/8/layout/bProcess4"/>
    <dgm:cxn modelId="{751EEA71-BC69-4D43-9014-50CDD40B49BF}" srcId="{3389F4F3-576C-4627-A237-2BB069E838FD}" destId="{D75A89A8-3309-44C1-869D-46F1AA3A8D03}" srcOrd="11" destOrd="0" parTransId="{ABF12139-26A4-48C7-A0EF-E9870BE7DECF}" sibTransId="{E77FC9C9-A5A0-44C3-9541-BA3BCE7E3A1E}"/>
    <dgm:cxn modelId="{E9375C53-415B-4A68-B98A-FCAE16CBFDFC}" type="presOf" srcId="{5581A851-7102-4380-927E-171A860737B9}" destId="{B1FCEFB0-646B-4262-A29B-477FCDE5002E}" srcOrd="0" destOrd="0" presId="urn:microsoft.com/office/officeart/2005/8/layout/bProcess4"/>
    <dgm:cxn modelId="{14078653-8860-46C9-B6B1-3D57616A470E}" srcId="{3389F4F3-576C-4627-A237-2BB069E838FD}" destId="{F8D23DCD-3D78-4C36-AC8F-5B9AA6940E4B}" srcOrd="2" destOrd="0" parTransId="{A729B921-B884-4C8F-9DCF-E30D6EEB8BE1}" sibTransId="{397A4BFD-C197-4EC9-A413-B6582846FA73}"/>
    <dgm:cxn modelId="{7D45EB53-5E85-4656-BA36-440E73806CF9}" type="presOf" srcId="{9232220E-ED91-49D1-9820-14D7CEE36481}" destId="{ED75CAFA-EA6A-45D4-8A1D-9D157BD87B5B}" srcOrd="0" destOrd="0" presId="urn:microsoft.com/office/officeart/2005/8/layout/bProcess4"/>
    <dgm:cxn modelId="{AFD55A75-544E-41E1-B581-000B4815F32A}" srcId="{3389F4F3-576C-4627-A237-2BB069E838FD}" destId="{1502E26B-088A-45C9-BABD-B823CF0E649E}" srcOrd="7" destOrd="0" parTransId="{4B5468F0-BD13-451E-BA2E-9158C47EF55F}" sibTransId="{697CA2EB-0EB7-487A-B0B1-38ED00C4D26B}"/>
    <dgm:cxn modelId="{80728D76-C3A3-46DF-AED3-E6CBF8738ED9}" type="presOf" srcId="{DB1A6F48-FEE2-4A80-9066-748B63735A17}" destId="{B96E3CD0-5D9D-4E17-927C-0B26B5FAF36F}" srcOrd="0" destOrd="0" presId="urn:microsoft.com/office/officeart/2005/8/layout/bProcess4"/>
    <dgm:cxn modelId="{AE029F56-582B-44E1-B1C4-4C59988CED42}" type="presOf" srcId="{F8D23DCD-3D78-4C36-AC8F-5B9AA6940E4B}" destId="{4BD0F881-F0B0-495B-B0BB-733DFF88E7B4}" srcOrd="0" destOrd="0" presId="urn:microsoft.com/office/officeart/2005/8/layout/bProcess4"/>
    <dgm:cxn modelId="{B30A415A-4BE3-478C-B1CA-95E302291126}" type="presOf" srcId="{66C2617B-65BB-4C30-8D63-663DC9305983}" destId="{9E0417B3-738F-4FEE-AA06-6073A9755488}" srcOrd="0" destOrd="0" presId="urn:microsoft.com/office/officeart/2005/8/layout/bProcess4"/>
    <dgm:cxn modelId="{F4083B7C-B2A3-4A2B-A072-CE14D5F07045}" srcId="{3389F4F3-576C-4627-A237-2BB069E838FD}" destId="{35E4FBC4-B595-48B7-99A5-65053D8EC002}" srcOrd="0" destOrd="0" parTransId="{3C345B2A-9288-4E67-A4EF-328A8D0FA0F3}" sibTransId="{F29581FA-6E29-4A0D-AB48-1A00E81BA815}"/>
    <dgm:cxn modelId="{FC502688-B797-4FD4-B6F2-FBE61C7EFDF5}" type="presOf" srcId="{2292A90F-EB3B-4524-AEC8-3B59D2E8A457}" destId="{14BFB92E-13A0-416D-9444-F67E00C748B8}" srcOrd="0" destOrd="0" presId="urn:microsoft.com/office/officeart/2005/8/layout/bProcess4"/>
    <dgm:cxn modelId="{193C548B-E100-459D-8BB7-2D7DC83A851F}" type="presOf" srcId="{13F22140-6254-4FA4-A352-11B776079105}" destId="{8619968A-43CB-4728-A348-05C8286C9413}" srcOrd="0" destOrd="0" presId="urn:microsoft.com/office/officeart/2005/8/layout/bProcess4"/>
    <dgm:cxn modelId="{F263928B-AF8E-4C02-B88C-F5289E92A2DA}" srcId="{3389F4F3-576C-4627-A237-2BB069E838FD}" destId="{9125825C-0E32-4CEA-950D-C516D84C9059}" srcOrd="9" destOrd="0" parTransId="{7672BFC4-5D40-47A2-81BE-0924DFA803C9}" sibTransId="{F65F4FEF-F718-46F6-812C-9FF6EEBFE026}"/>
    <dgm:cxn modelId="{9BCB298F-8D80-4A80-A72B-209147F8EE28}" type="presOf" srcId="{D1B72063-3DD5-43A3-874C-193D8720ADE0}" destId="{60635641-EA1A-4B2A-89ED-920063AA0BE3}" srcOrd="0" destOrd="0" presId="urn:microsoft.com/office/officeart/2005/8/layout/bProcess4"/>
    <dgm:cxn modelId="{0AA69594-FB23-4BEB-8CAA-DC7A06DC2039}" type="presOf" srcId="{E6DE8B25-4F10-4411-A89E-0EE16C2FCC47}" destId="{62DD29FC-9768-4FBD-89C3-F723CDF89AC7}" srcOrd="0" destOrd="0" presId="urn:microsoft.com/office/officeart/2005/8/layout/bProcess4"/>
    <dgm:cxn modelId="{1FF08D95-B1C4-40F1-A269-E4E144B34AD5}" type="presOf" srcId="{397A4BFD-C197-4EC9-A413-B6582846FA73}" destId="{C7CC7ACD-2B7A-4ECA-9483-1B05BF0412AA}" srcOrd="0" destOrd="0" presId="urn:microsoft.com/office/officeart/2005/8/layout/bProcess4"/>
    <dgm:cxn modelId="{583DDD98-A6CA-41C4-A665-01793FC716E2}" type="presOf" srcId="{9125825C-0E32-4CEA-950D-C516D84C9059}" destId="{5A5F6242-BCA7-4ED2-9217-0D553A85EE8C}" srcOrd="0" destOrd="0" presId="urn:microsoft.com/office/officeart/2005/8/layout/bProcess4"/>
    <dgm:cxn modelId="{95FD039B-AC47-4FB4-909F-D2B6B23ACD28}" srcId="{3389F4F3-576C-4627-A237-2BB069E838FD}" destId="{DB1A6F48-FEE2-4A80-9066-748B63735A17}" srcOrd="13" destOrd="0" parTransId="{687E2A81-EDEE-4A47-A2FD-1DF5432EDB5A}" sibTransId="{07563EB5-FE27-4E1B-B005-EDC5C64F9869}"/>
    <dgm:cxn modelId="{57B5B3A3-0CD7-4FC2-B946-7204A948ED6A}" srcId="{3389F4F3-576C-4627-A237-2BB069E838FD}" destId="{2292A90F-EB3B-4524-AEC8-3B59D2E8A457}" srcOrd="5" destOrd="0" parTransId="{0EA3A965-2C13-4A01-912F-4A7E418C6CEE}" sibTransId="{6D6DCFAE-EBA8-402A-961F-4BEEDF681216}"/>
    <dgm:cxn modelId="{525341A5-F3B9-42AA-BF20-AD42F27DB659}" srcId="{3389F4F3-576C-4627-A237-2BB069E838FD}" destId="{1475EBCD-0B8E-4903-BC14-20D1B88E5E63}" srcOrd="12" destOrd="0" parTransId="{9993300A-11AC-452F-8CF7-98810623F837}" sibTransId="{6897CDD6-1E20-46CE-AE19-F3C098DC813A}"/>
    <dgm:cxn modelId="{D74AADA7-66C2-455B-A828-8D1C68C7D677}" srcId="{3389F4F3-576C-4627-A237-2BB069E838FD}" destId="{2C3ACADB-9D9E-49C4-8B44-F85EFBCB417E}" srcOrd="21" destOrd="0" parTransId="{45DE111F-4C16-478F-9FA5-F91442687158}" sibTransId="{EF80D366-7AB9-490C-89C8-397451A380B0}"/>
    <dgm:cxn modelId="{D943C2AB-E605-4484-A4E5-BEC31F021B97}" type="presOf" srcId="{70E94786-C7E5-4286-996D-99145345CD1B}" destId="{1DE5619B-090C-49CB-B14F-FE05CAC0773C}" srcOrd="0" destOrd="0" presId="urn:microsoft.com/office/officeart/2005/8/layout/bProcess4"/>
    <dgm:cxn modelId="{61CF8AB5-131B-4D43-AF72-46AF15770B68}" type="presOf" srcId="{E77FC9C9-A5A0-44C3-9541-BA3BCE7E3A1E}" destId="{28AE6312-A3C6-4E9B-A049-45E25511BC82}" srcOrd="0" destOrd="0" presId="urn:microsoft.com/office/officeart/2005/8/layout/bProcess4"/>
    <dgm:cxn modelId="{734C50B9-1338-461B-AE49-23EF0F613104}" type="presOf" srcId="{C56112A6-5FA1-4897-A7D3-A01A25186CFB}" destId="{2A3DBB76-A6B1-4705-A0D4-57CF7B8A8320}" srcOrd="0" destOrd="0" presId="urn:microsoft.com/office/officeart/2005/8/layout/bProcess4"/>
    <dgm:cxn modelId="{F0611FBC-E1D9-40C0-8658-DF425A7D9C99}" srcId="{3389F4F3-576C-4627-A237-2BB069E838FD}" destId="{5581A851-7102-4380-927E-171A860737B9}" srcOrd="20" destOrd="0" parTransId="{568982C6-1262-4E12-A335-02C032FC209F}" sibTransId="{9232220E-ED91-49D1-9820-14D7CEE36481}"/>
    <dgm:cxn modelId="{1923E8BC-0ABC-4635-A0D1-B455120D3822}" type="presOf" srcId="{F29581FA-6E29-4A0D-AB48-1A00E81BA815}" destId="{4ADEADCC-BA7E-4C55-9758-872805C7272E}" srcOrd="0" destOrd="0" presId="urn:microsoft.com/office/officeart/2005/8/layout/bProcess4"/>
    <dgm:cxn modelId="{46A589C0-BDEC-4893-8773-F8CB48618A9B}" type="presOf" srcId="{2C3ACADB-9D9E-49C4-8B44-F85EFBCB417E}" destId="{C1401794-241B-4AE2-85E1-159C822787E7}" srcOrd="0" destOrd="0" presId="urn:microsoft.com/office/officeart/2005/8/layout/bProcess4"/>
    <dgm:cxn modelId="{A1D456C5-51D8-499F-8FDA-19E27B1D596B}" type="presOf" srcId="{1475EBCD-0B8E-4903-BC14-20D1B88E5E63}" destId="{151B8EB2-C75E-4082-A6DD-20ACA78E3837}" srcOrd="0" destOrd="0" presId="urn:microsoft.com/office/officeart/2005/8/layout/bProcess4"/>
    <dgm:cxn modelId="{5B6FAECD-96D9-40A0-A5D4-A3F182B12329}" type="presOf" srcId="{95F8F9E3-E2EE-48BE-BCBC-D4935A50E16E}" destId="{5F2D9FF7-1127-4C2D-8505-E1693F313D25}" srcOrd="0" destOrd="0" presId="urn:microsoft.com/office/officeart/2005/8/layout/bProcess4"/>
    <dgm:cxn modelId="{D5F270CE-66D9-45BB-BB98-018511BE0D89}" type="presOf" srcId="{3389F4F3-576C-4627-A237-2BB069E838FD}" destId="{B33DB6A3-0756-4688-9F40-4F88BCA3D3DE}" srcOrd="0" destOrd="0" presId="urn:microsoft.com/office/officeart/2005/8/layout/bProcess4"/>
    <dgm:cxn modelId="{E08B28D5-FAA9-429A-8ADE-0CC6D74B170F}" type="presOf" srcId="{1D19D403-1F72-4796-A18D-A37738AE2DD7}" destId="{FE7D3366-EBE8-4F1B-B7C1-4033E92763A2}" srcOrd="0" destOrd="0" presId="urn:microsoft.com/office/officeart/2005/8/layout/bProcess4"/>
    <dgm:cxn modelId="{261642D6-7BF0-40E4-9F16-1D8CE003B4D7}" srcId="{3389F4F3-576C-4627-A237-2BB069E838FD}" destId="{13F22140-6254-4FA4-A352-11B776079105}" srcOrd="18" destOrd="0" parTransId="{B09EB704-E43A-45E6-9F15-91EBEAAFB6CB}" sibTransId="{66C2617B-65BB-4C30-8D63-663DC9305983}"/>
    <dgm:cxn modelId="{6CA033D7-77DC-4170-9508-E454E03FA4AF}" type="presOf" srcId="{41869DE1-A58E-4E66-9959-E4447C59838D}" destId="{3FB42048-1B0D-43E4-9F10-FB47710134A1}" srcOrd="0" destOrd="0" presId="urn:microsoft.com/office/officeart/2005/8/layout/bProcess4"/>
    <dgm:cxn modelId="{D87829E3-E482-4D58-9732-DCC8DA57190E}" srcId="{3389F4F3-576C-4627-A237-2BB069E838FD}" destId="{3D4A8C9B-0995-4C9A-A3C7-2DECDB29FB06}" srcOrd="15" destOrd="0" parTransId="{2BDCB1C4-FE7A-4F2C-879E-54A05046EB5C}" sibTransId="{2299757D-4BB5-4D85-8785-EC102A8C7400}"/>
    <dgm:cxn modelId="{1620F3E4-2BC7-4B0E-9B12-27716EE3E80C}" type="presOf" srcId="{1502E26B-088A-45C9-BABD-B823CF0E649E}" destId="{A5713771-3A92-4CD4-B354-5C4F7901D101}" srcOrd="0" destOrd="0" presId="urn:microsoft.com/office/officeart/2005/8/layout/bProcess4"/>
    <dgm:cxn modelId="{2D4D3EE7-428C-4FDD-8209-187155DAC0C7}" type="presOf" srcId="{0205B9EA-65D3-4482-9AF2-BC409F0C61E5}" destId="{830D7602-1779-4BB6-93A8-9244253C0867}" srcOrd="0" destOrd="0" presId="urn:microsoft.com/office/officeart/2005/8/layout/bProcess4"/>
    <dgm:cxn modelId="{338952E8-8EED-49ED-A814-99485B1142C7}" type="presOf" srcId="{6D6DCFAE-EBA8-402A-961F-4BEEDF681216}" destId="{3452FD90-E0D2-4785-8509-6C32C49EC752}" srcOrd="0" destOrd="0" presId="urn:microsoft.com/office/officeart/2005/8/layout/bProcess4"/>
    <dgm:cxn modelId="{C2A948E9-76B8-4305-9940-0B24485A6A66}" srcId="{3389F4F3-576C-4627-A237-2BB069E838FD}" destId="{3D96A3FF-BC7E-41E6-8E86-86DE8DE09DB7}" srcOrd="6" destOrd="0" parTransId="{3BFD8B2B-FBAB-45D3-A299-AC43BBD03256}" sibTransId="{E6DE8B25-4F10-4411-A89E-0EE16C2FCC47}"/>
    <dgm:cxn modelId="{4FF619EE-E125-4FD4-A424-997F8A8B27C2}" type="presOf" srcId="{6897CDD6-1E20-46CE-AE19-F3C098DC813A}" destId="{ED38C1F3-24D5-4E8C-8A70-778D51BBC94F}" srcOrd="0" destOrd="0" presId="urn:microsoft.com/office/officeart/2005/8/layout/bProcess4"/>
    <dgm:cxn modelId="{44F123EE-7110-4A56-970A-BDC337F193C6}" type="presOf" srcId="{69A42E19-FE9F-4401-AD8E-9E87B830C48B}" destId="{7D8C1F64-063A-4EB6-8C74-172A82D87BF0}" srcOrd="0" destOrd="0" presId="urn:microsoft.com/office/officeart/2005/8/layout/bProcess4"/>
    <dgm:cxn modelId="{DB2B70EE-84F9-49A2-A20E-4A0FFB468AD0}" srcId="{3389F4F3-576C-4627-A237-2BB069E838FD}" destId="{D1B72063-3DD5-43A3-874C-193D8720ADE0}" srcOrd="10" destOrd="0" parTransId="{50B8BA12-7F23-4E6C-A00E-118E19753163}" sibTransId="{95F8F9E3-E2EE-48BE-BCBC-D4935A50E16E}"/>
    <dgm:cxn modelId="{EDE2E9F0-EAF2-488F-8CA2-FB762123AA58}" type="presOf" srcId="{4D14EE47-9685-477B-9CF2-D87DFD279CBA}" destId="{394F50F0-696D-44C7-A2E5-D557BE116F0E}" srcOrd="0" destOrd="0" presId="urn:microsoft.com/office/officeart/2005/8/layout/bProcess4"/>
    <dgm:cxn modelId="{4234F8F0-DBCF-4A51-A363-24D07C3C728D}" type="presOf" srcId="{1590E204-2C8D-4AC7-8C0E-AB913E5E6F91}" destId="{EF84F5E2-B0DC-45A9-96A5-E171020E7B53}" srcOrd="0" destOrd="0" presId="urn:microsoft.com/office/officeart/2005/8/layout/bProcess4"/>
    <dgm:cxn modelId="{FFFCA8F9-1067-40DF-98C4-FB0AB7E80BDA}" type="presOf" srcId="{3D4A8C9B-0995-4C9A-A3C7-2DECDB29FB06}" destId="{868F5F66-D73D-4A30-BEB1-5F662624C48C}" srcOrd="0" destOrd="0" presId="urn:microsoft.com/office/officeart/2005/8/layout/bProcess4"/>
    <dgm:cxn modelId="{F04849FC-A03E-4CF2-B685-E9FABC0743B9}" srcId="{3389F4F3-576C-4627-A237-2BB069E838FD}" destId="{299904A7-E80A-4541-9703-D9994B026ED5}" srcOrd="4" destOrd="0" parTransId="{B4969494-97E0-4770-8D0D-1F391ACA8625}" sibTransId="{1D0EC568-0F1B-42A4-8278-51FEFA1F40EE}"/>
    <dgm:cxn modelId="{A300DB03-0A12-4C1D-B717-1FF04DCB671D}" type="presParOf" srcId="{B33DB6A3-0756-4688-9F40-4F88BCA3D3DE}" destId="{5B94CAF0-A140-402F-8076-20E54A99062E}" srcOrd="0" destOrd="0" presId="urn:microsoft.com/office/officeart/2005/8/layout/bProcess4"/>
    <dgm:cxn modelId="{D8C6B954-06B6-4077-85EF-E4E2C1178FE9}" type="presParOf" srcId="{5B94CAF0-A140-402F-8076-20E54A99062E}" destId="{E734C6F1-05CE-4180-84D1-2D4189244BFF}" srcOrd="0" destOrd="0" presId="urn:microsoft.com/office/officeart/2005/8/layout/bProcess4"/>
    <dgm:cxn modelId="{9085CF41-7D1F-413A-864F-5E770099BD4B}" type="presParOf" srcId="{5B94CAF0-A140-402F-8076-20E54A99062E}" destId="{0DBD2102-3E8F-4AD7-B10D-AEF2ED3AF919}" srcOrd="1" destOrd="0" presId="urn:microsoft.com/office/officeart/2005/8/layout/bProcess4"/>
    <dgm:cxn modelId="{DBE6129D-3E13-4B31-92F6-7901294ED166}" type="presParOf" srcId="{B33DB6A3-0756-4688-9F40-4F88BCA3D3DE}" destId="{4ADEADCC-BA7E-4C55-9758-872805C7272E}" srcOrd="1" destOrd="0" presId="urn:microsoft.com/office/officeart/2005/8/layout/bProcess4"/>
    <dgm:cxn modelId="{03D67F0A-972D-4485-AF7E-3F5F7AC5ACCB}" type="presParOf" srcId="{B33DB6A3-0756-4688-9F40-4F88BCA3D3DE}" destId="{310F4D39-BCD5-49CC-87E8-6F187FFDA873}" srcOrd="2" destOrd="0" presId="urn:microsoft.com/office/officeart/2005/8/layout/bProcess4"/>
    <dgm:cxn modelId="{15053529-A3FD-4D76-A59A-DBF7F24AE6A5}" type="presParOf" srcId="{310F4D39-BCD5-49CC-87E8-6F187FFDA873}" destId="{AD8A3FC3-BE04-42D6-93A5-10602360F0AB}" srcOrd="0" destOrd="0" presId="urn:microsoft.com/office/officeart/2005/8/layout/bProcess4"/>
    <dgm:cxn modelId="{0E39809E-FB62-456E-97C1-CB4BEF720D08}" type="presParOf" srcId="{310F4D39-BCD5-49CC-87E8-6F187FFDA873}" destId="{62E9DECD-E942-493C-BFCB-7E265EADE461}" srcOrd="1" destOrd="0" presId="urn:microsoft.com/office/officeart/2005/8/layout/bProcess4"/>
    <dgm:cxn modelId="{DB4ECF55-ECBD-46EC-A215-3FE2DC420640}" type="presParOf" srcId="{B33DB6A3-0756-4688-9F40-4F88BCA3D3DE}" destId="{2A3DBB76-A6B1-4705-A0D4-57CF7B8A8320}" srcOrd="3" destOrd="0" presId="urn:microsoft.com/office/officeart/2005/8/layout/bProcess4"/>
    <dgm:cxn modelId="{48FE0A7B-D446-435F-9C0F-E19360721193}" type="presParOf" srcId="{B33DB6A3-0756-4688-9F40-4F88BCA3D3DE}" destId="{25CC233E-1F68-4A28-BA83-6442B1D6C102}" srcOrd="4" destOrd="0" presId="urn:microsoft.com/office/officeart/2005/8/layout/bProcess4"/>
    <dgm:cxn modelId="{45AA0FD6-BEF2-4637-858B-6A7F2F58715E}" type="presParOf" srcId="{25CC233E-1F68-4A28-BA83-6442B1D6C102}" destId="{65815918-DD21-4ED0-8FB1-9E060C06BE1B}" srcOrd="0" destOrd="0" presId="urn:microsoft.com/office/officeart/2005/8/layout/bProcess4"/>
    <dgm:cxn modelId="{3DE152DB-58C6-47E3-8A2B-16FE999C76C5}" type="presParOf" srcId="{25CC233E-1F68-4A28-BA83-6442B1D6C102}" destId="{4BD0F881-F0B0-495B-B0BB-733DFF88E7B4}" srcOrd="1" destOrd="0" presId="urn:microsoft.com/office/officeart/2005/8/layout/bProcess4"/>
    <dgm:cxn modelId="{3AF1FFD9-6FF1-4B8D-9BA1-E064F66B41B3}" type="presParOf" srcId="{B33DB6A3-0756-4688-9F40-4F88BCA3D3DE}" destId="{C7CC7ACD-2B7A-4ECA-9483-1B05BF0412AA}" srcOrd="5" destOrd="0" presId="urn:microsoft.com/office/officeart/2005/8/layout/bProcess4"/>
    <dgm:cxn modelId="{A57BEE8D-03F5-4ADC-83DD-89DA58AEE882}" type="presParOf" srcId="{B33DB6A3-0756-4688-9F40-4F88BCA3D3DE}" destId="{73A11BCE-34A3-4736-84E2-0DBCEF0260EC}" srcOrd="6" destOrd="0" presId="urn:microsoft.com/office/officeart/2005/8/layout/bProcess4"/>
    <dgm:cxn modelId="{D812AC77-43D2-4712-A050-A58614E2CDCD}" type="presParOf" srcId="{73A11BCE-34A3-4736-84E2-0DBCEF0260EC}" destId="{F0121E33-EBCA-4315-9897-B43FE373BA69}" srcOrd="0" destOrd="0" presId="urn:microsoft.com/office/officeart/2005/8/layout/bProcess4"/>
    <dgm:cxn modelId="{78A84814-E783-445B-9365-446AB19116EF}" type="presParOf" srcId="{73A11BCE-34A3-4736-84E2-0DBCEF0260EC}" destId="{30CE591F-0BF4-4B0C-9592-8B10B5062D2B}" srcOrd="1" destOrd="0" presId="urn:microsoft.com/office/officeart/2005/8/layout/bProcess4"/>
    <dgm:cxn modelId="{B91C30C9-8C09-49E8-ADCC-A920ACD24027}" type="presParOf" srcId="{B33DB6A3-0756-4688-9F40-4F88BCA3D3DE}" destId="{7D8C1F64-063A-4EB6-8C74-172A82D87BF0}" srcOrd="7" destOrd="0" presId="urn:microsoft.com/office/officeart/2005/8/layout/bProcess4"/>
    <dgm:cxn modelId="{29621229-B2C6-456E-8F82-108A2E3F6EE9}" type="presParOf" srcId="{B33DB6A3-0756-4688-9F40-4F88BCA3D3DE}" destId="{A3A08270-D7B2-455E-B468-41F34ECA73E8}" srcOrd="8" destOrd="0" presId="urn:microsoft.com/office/officeart/2005/8/layout/bProcess4"/>
    <dgm:cxn modelId="{BC8B7E1C-EF03-4FAE-A2A4-A34CB82B9D55}" type="presParOf" srcId="{A3A08270-D7B2-455E-B468-41F34ECA73E8}" destId="{172484A3-5861-49A9-A8FC-FF932F77A7CB}" srcOrd="0" destOrd="0" presId="urn:microsoft.com/office/officeart/2005/8/layout/bProcess4"/>
    <dgm:cxn modelId="{507E1A0E-65F8-4D36-853D-F250B1BA4E84}" type="presParOf" srcId="{A3A08270-D7B2-455E-B468-41F34ECA73E8}" destId="{EB78BCB6-5B4E-403A-AA96-8A5431120DEC}" srcOrd="1" destOrd="0" presId="urn:microsoft.com/office/officeart/2005/8/layout/bProcess4"/>
    <dgm:cxn modelId="{E7C93AED-BE55-45AF-B2D3-607009A2AFAA}" type="presParOf" srcId="{B33DB6A3-0756-4688-9F40-4F88BCA3D3DE}" destId="{4A7E4368-007F-4DC3-A67F-9873C8A4C167}" srcOrd="9" destOrd="0" presId="urn:microsoft.com/office/officeart/2005/8/layout/bProcess4"/>
    <dgm:cxn modelId="{B09C6A50-123C-4589-8D4F-9ED053F33C4F}" type="presParOf" srcId="{B33DB6A3-0756-4688-9F40-4F88BCA3D3DE}" destId="{E7A46374-192B-46DD-A816-4D99F69899F0}" srcOrd="10" destOrd="0" presId="urn:microsoft.com/office/officeart/2005/8/layout/bProcess4"/>
    <dgm:cxn modelId="{91A69040-29DE-4CDC-9BCC-FD9AFD857199}" type="presParOf" srcId="{E7A46374-192B-46DD-A816-4D99F69899F0}" destId="{B4C5BD26-4582-4FC3-A0BE-3A864D067517}" srcOrd="0" destOrd="0" presId="urn:microsoft.com/office/officeart/2005/8/layout/bProcess4"/>
    <dgm:cxn modelId="{90309DF5-DE69-4CA0-9535-371D0206B0E3}" type="presParOf" srcId="{E7A46374-192B-46DD-A816-4D99F69899F0}" destId="{14BFB92E-13A0-416D-9444-F67E00C748B8}" srcOrd="1" destOrd="0" presId="urn:microsoft.com/office/officeart/2005/8/layout/bProcess4"/>
    <dgm:cxn modelId="{9C6CB19A-4579-4137-B15E-2C58F29E7FBA}" type="presParOf" srcId="{B33DB6A3-0756-4688-9F40-4F88BCA3D3DE}" destId="{3452FD90-E0D2-4785-8509-6C32C49EC752}" srcOrd="11" destOrd="0" presId="urn:microsoft.com/office/officeart/2005/8/layout/bProcess4"/>
    <dgm:cxn modelId="{3E91E58C-A669-4C7B-9845-41324FA4C3E8}" type="presParOf" srcId="{B33DB6A3-0756-4688-9F40-4F88BCA3D3DE}" destId="{2F5DA6EA-6C84-4B1D-AF85-98251EC5D265}" srcOrd="12" destOrd="0" presId="urn:microsoft.com/office/officeart/2005/8/layout/bProcess4"/>
    <dgm:cxn modelId="{D8458D9D-B13E-4F28-8434-CCBC6B376542}" type="presParOf" srcId="{2F5DA6EA-6C84-4B1D-AF85-98251EC5D265}" destId="{50575B86-8941-4029-B30A-9AF8CBCBB26B}" srcOrd="0" destOrd="0" presId="urn:microsoft.com/office/officeart/2005/8/layout/bProcess4"/>
    <dgm:cxn modelId="{1DA54A36-D4C6-4889-B4C5-917AB7C6F125}" type="presParOf" srcId="{2F5DA6EA-6C84-4B1D-AF85-98251EC5D265}" destId="{F2A1D70B-7327-481A-BC49-3C11D48F7D89}" srcOrd="1" destOrd="0" presId="urn:microsoft.com/office/officeart/2005/8/layout/bProcess4"/>
    <dgm:cxn modelId="{2D992185-8736-4563-B7A0-51B9772D78BA}" type="presParOf" srcId="{B33DB6A3-0756-4688-9F40-4F88BCA3D3DE}" destId="{62DD29FC-9768-4FBD-89C3-F723CDF89AC7}" srcOrd="13" destOrd="0" presId="urn:microsoft.com/office/officeart/2005/8/layout/bProcess4"/>
    <dgm:cxn modelId="{DE5DCF7F-A47C-4B66-A748-4CC341175972}" type="presParOf" srcId="{B33DB6A3-0756-4688-9F40-4F88BCA3D3DE}" destId="{89A6F6AD-9F63-4931-BB54-DD0B58056799}" srcOrd="14" destOrd="0" presId="urn:microsoft.com/office/officeart/2005/8/layout/bProcess4"/>
    <dgm:cxn modelId="{4190C98B-0DE7-4F81-A5E4-6B40D8B2C64F}" type="presParOf" srcId="{89A6F6AD-9F63-4931-BB54-DD0B58056799}" destId="{C2FC1071-7FF2-42D0-92A1-B07592D714B5}" srcOrd="0" destOrd="0" presId="urn:microsoft.com/office/officeart/2005/8/layout/bProcess4"/>
    <dgm:cxn modelId="{210957C6-27FA-4704-A476-E5BD3DFA873F}" type="presParOf" srcId="{89A6F6AD-9F63-4931-BB54-DD0B58056799}" destId="{A5713771-3A92-4CD4-B354-5C4F7901D101}" srcOrd="1" destOrd="0" presId="urn:microsoft.com/office/officeart/2005/8/layout/bProcess4"/>
    <dgm:cxn modelId="{51E58544-668C-48E8-9D79-90F8E996426D}" type="presParOf" srcId="{B33DB6A3-0756-4688-9F40-4F88BCA3D3DE}" destId="{9C88E08B-2485-4DC7-A51B-A50A7CD86C72}" srcOrd="15" destOrd="0" presId="urn:microsoft.com/office/officeart/2005/8/layout/bProcess4"/>
    <dgm:cxn modelId="{66765B9E-278E-41EF-8E8E-B47DDC3533ED}" type="presParOf" srcId="{B33DB6A3-0756-4688-9F40-4F88BCA3D3DE}" destId="{34DC83CC-E992-4CB6-B5D3-97C7FB7D5558}" srcOrd="16" destOrd="0" presId="urn:microsoft.com/office/officeart/2005/8/layout/bProcess4"/>
    <dgm:cxn modelId="{F8152867-031A-4380-9549-C29F198DC713}" type="presParOf" srcId="{34DC83CC-E992-4CB6-B5D3-97C7FB7D5558}" destId="{FC243A53-FFBB-4198-8642-A7D3B931AE9E}" srcOrd="0" destOrd="0" presId="urn:microsoft.com/office/officeart/2005/8/layout/bProcess4"/>
    <dgm:cxn modelId="{0D604577-CDF3-4C0C-B850-4A0262D958CA}" type="presParOf" srcId="{34DC83CC-E992-4CB6-B5D3-97C7FB7D5558}" destId="{2DE4B200-8F98-4511-991C-23B5597F590C}" srcOrd="1" destOrd="0" presId="urn:microsoft.com/office/officeart/2005/8/layout/bProcess4"/>
    <dgm:cxn modelId="{00EF86FC-BA26-4A18-9066-B947C5EDEE5F}" type="presParOf" srcId="{B33DB6A3-0756-4688-9F40-4F88BCA3D3DE}" destId="{F6491316-C92D-4657-8679-436579E6E4DB}" srcOrd="17" destOrd="0" presId="urn:microsoft.com/office/officeart/2005/8/layout/bProcess4"/>
    <dgm:cxn modelId="{D481C40F-2CEE-4F03-8D9F-16E01EDDEC66}" type="presParOf" srcId="{B33DB6A3-0756-4688-9F40-4F88BCA3D3DE}" destId="{9973DC12-1662-404E-A783-A59F42FC86CF}" srcOrd="18" destOrd="0" presId="urn:microsoft.com/office/officeart/2005/8/layout/bProcess4"/>
    <dgm:cxn modelId="{FAACE144-688B-4E88-9A2D-8FCC1A7D61A7}" type="presParOf" srcId="{9973DC12-1662-404E-A783-A59F42FC86CF}" destId="{4B28D165-C9B2-46B1-A6D4-B45CD04AC200}" srcOrd="0" destOrd="0" presId="urn:microsoft.com/office/officeart/2005/8/layout/bProcess4"/>
    <dgm:cxn modelId="{A25A1B52-0E92-4637-B5FB-532B648329A1}" type="presParOf" srcId="{9973DC12-1662-404E-A783-A59F42FC86CF}" destId="{5A5F6242-BCA7-4ED2-9217-0D553A85EE8C}" srcOrd="1" destOrd="0" presId="urn:microsoft.com/office/officeart/2005/8/layout/bProcess4"/>
    <dgm:cxn modelId="{43EA34C3-1A72-483C-AD4B-AFA5873E4189}" type="presParOf" srcId="{B33DB6A3-0756-4688-9F40-4F88BCA3D3DE}" destId="{D7ECC528-3BEC-413A-950F-5A1D106EA5D2}" srcOrd="19" destOrd="0" presId="urn:microsoft.com/office/officeart/2005/8/layout/bProcess4"/>
    <dgm:cxn modelId="{C7E9F3C5-169F-420B-B03F-F59CFBBA6234}" type="presParOf" srcId="{B33DB6A3-0756-4688-9F40-4F88BCA3D3DE}" destId="{AB6AC8FB-4A94-4770-BA54-816920256911}" srcOrd="20" destOrd="0" presId="urn:microsoft.com/office/officeart/2005/8/layout/bProcess4"/>
    <dgm:cxn modelId="{D963D4A6-7CF2-4C76-9FCC-8172C5723679}" type="presParOf" srcId="{AB6AC8FB-4A94-4770-BA54-816920256911}" destId="{04F1A45A-4A82-45E6-982C-567E8EE3238F}" srcOrd="0" destOrd="0" presId="urn:microsoft.com/office/officeart/2005/8/layout/bProcess4"/>
    <dgm:cxn modelId="{954E2866-DA89-4CA2-8AE7-FAA412B511A8}" type="presParOf" srcId="{AB6AC8FB-4A94-4770-BA54-816920256911}" destId="{60635641-EA1A-4B2A-89ED-920063AA0BE3}" srcOrd="1" destOrd="0" presId="urn:microsoft.com/office/officeart/2005/8/layout/bProcess4"/>
    <dgm:cxn modelId="{EE6CA4C4-05B5-4D9E-8861-270C455E17CB}" type="presParOf" srcId="{B33DB6A3-0756-4688-9F40-4F88BCA3D3DE}" destId="{5F2D9FF7-1127-4C2D-8505-E1693F313D25}" srcOrd="21" destOrd="0" presId="urn:microsoft.com/office/officeart/2005/8/layout/bProcess4"/>
    <dgm:cxn modelId="{DB8F83AB-8106-49C6-84BA-4D9AD3414118}" type="presParOf" srcId="{B33DB6A3-0756-4688-9F40-4F88BCA3D3DE}" destId="{C7E4A27E-0380-40E8-ABEC-056D0AF363B7}" srcOrd="22" destOrd="0" presId="urn:microsoft.com/office/officeart/2005/8/layout/bProcess4"/>
    <dgm:cxn modelId="{0CA7B21A-3106-4CC6-9453-B90D447181B1}" type="presParOf" srcId="{C7E4A27E-0380-40E8-ABEC-056D0AF363B7}" destId="{466B1B71-E15E-4B63-818C-C8613E2910A1}" srcOrd="0" destOrd="0" presId="urn:microsoft.com/office/officeart/2005/8/layout/bProcess4"/>
    <dgm:cxn modelId="{56952B60-F717-4C85-936A-ECFAD3666CD3}" type="presParOf" srcId="{C7E4A27E-0380-40E8-ABEC-056D0AF363B7}" destId="{F08423B9-7D31-40D0-9343-15479FC1C5AC}" srcOrd="1" destOrd="0" presId="urn:microsoft.com/office/officeart/2005/8/layout/bProcess4"/>
    <dgm:cxn modelId="{8E6D09AC-FE96-47E5-A0D2-D339846DF528}" type="presParOf" srcId="{B33DB6A3-0756-4688-9F40-4F88BCA3D3DE}" destId="{28AE6312-A3C6-4E9B-A049-45E25511BC82}" srcOrd="23" destOrd="0" presId="urn:microsoft.com/office/officeart/2005/8/layout/bProcess4"/>
    <dgm:cxn modelId="{C5B4BFAB-728A-4FC6-A40E-7CA12EFFACCD}" type="presParOf" srcId="{B33DB6A3-0756-4688-9F40-4F88BCA3D3DE}" destId="{76829B28-51C9-4157-AE5F-C23F6ABCE802}" srcOrd="24" destOrd="0" presId="urn:microsoft.com/office/officeart/2005/8/layout/bProcess4"/>
    <dgm:cxn modelId="{0DB8CF6C-58D1-4FA0-8378-8A2AF1104F1F}" type="presParOf" srcId="{76829B28-51C9-4157-AE5F-C23F6ABCE802}" destId="{3714E486-7172-41DD-93D9-D26270ABE7F9}" srcOrd="0" destOrd="0" presId="urn:microsoft.com/office/officeart/2005/8/layout/bProcess4"/>
    <dgm:cxn modelId="{B885E5F8-F25C-41DF-AC89-5DAED14770CC}" type="presParOf" srcId="{76829B28-51C9-4157-AE5F-C23F6ABCE802}" destId="{151B8EB2-C75E-4082-A6DD-20ACA78E3837}" srcOrd="1" destOrd="0" presId="urn:microsoft.com/office/officeart/2005/8/layout/bProcess4"/>
    <dgm:cxn modelId="{00A8BC85-0387-4149-A4A2-8E270E917303}" type="presParOf" srcId="{B33DB6A3-0756-4688-9F40-4F88BCA3D3DE}" destId="{ED38C1F3-24D5-4E8C-8A70-778D51BBC94F}" srcOrd="25" destOrd="0" presId="urn:microsoft.com/office/officeart/2005/8/layout/bProcess4"/>
    <dgm:cxn modelId="{B8780EEE-FF5E-4B98-A559-FEE0B8834B83}" type="presParOf" srcId="{B33DB6A3-0756-4688-9F40-4F88BCA3D3DE}" destId="{353090FC-81D9-4F64-9281-88B662E80B53}" srcOrd="26" destOrd="0" presId="urn:microsoft.com/office/officeart/2005/8/layout/bProcess4"/>
    <dgm:cxn modelId="{0C099C57-AEB3-481A-ADE0-B7F6D691DC8F}" type="presParOf" srcId="{353090FC-81D9-4F64-9281-88B662E80B53}" destId="{DC8C5241-2451-45F4-B92F-1E38BBE04FC5}" srcOrd="0" destOrd="0" presId="urn:microsoft.com/office/officeart/2005/8/layout/bProcess4"/>
    <dgm:cxn modelId="{EC97A693-C47B-4607-A9F6-6FE95CE08F64}" type="presParOf" srcId="{353090FC-81D9-4F64-9281-88B662E80B53}" destId="{B96E3CD0-5D9D-4E17-927C-0B26B5FAF36F}" srcOrd="1" destOrd="0" presId="urn:microsoft.com/office/officeart/2005/8/layout/bProcess4"/>
    <dgm:cxn modelId="{36A1D282-1AAB-481F-8C29-5AA637E6D03C}" type="presParOf" srcId="{B33DB6A3-0756-4688-9F40-4F88BCA3D3DE}" destId="{0CA6B424-C77F-4D88-B656-BAB7FB97B930}" srcOrd="27" destOrd="0" presId="urn:microsoft.com/office/officeart/2005/8/layout/bProcess4"/>
    <dgm:cxn modelId="{FFF9EA6A-0489-4923-A09C-FA628C499BD1}" type="presParOf" srcId="{B33DB6A3-0756-4688-9F40-4F88BCA3D3DE}" destId="{9092A6B2-B300-4467-B601-D1FEC45057F6}" srcOrd="28" destOrd="0" presId="urn:microsoft.com/office/officeart/2005/8/layout/bProcess4"/>
    <dgm:cxn modelId="{635F0981-B8BD-45D4-AEC0-C339D4335FAD}" type="presParOf" srcId="{9092A6B2-B300-4467-B601-D1FEC45057F6}" destId="{0AC1CE79-6995-4B90-A21B-9696A6116305}" srcOrd="0" destOrd="0" presId="urn:microsoft.com/office/officeart/2005/8/layout/bProcess4"/>
    <dgm:cxn modelId="{ED31774F-9565-45FA-B922-B212C4EF996A}" type="presParOf" srcId="{9092A6B2-B300-4467-B601-D1FEC45057F6}" destId="{1DE5619B-090C-49CB-B14F-FE05CAC0773C}" srcOrd="1" destOrd="0" presId="urn:microsoft.com/office/officeart/2005/8/layout/bProcess4"/>
    <dgm:cxn modelId="{2CFB139B-C329-40C2-B1B6-9C842CD27DD6}" type="presParOf" srcId="{B33DB6A3-0756-4688-9F40-4F88BCA3D3DE}" destId="{FE7D3366-EBE8-4F1B-B7C1-4033E92763A2}" srcOrd="29" destOrd="0" presId="urn:microsoft.com/office/officeart/2005/8/layout/bProcess4"/>
    <dgm:cxn modelId="{0591271B-B0FB-40A2-98C4-22055A3F4B24}" type="presParOf" srcId="{B33DB6A3-0756-4688-9F40-4F88BCA3D3DE}" destId="{EF9D1450-2E0B-4AE1-8A96-7E9ABD2A17FB}" srcOrd="30" destOrd="0" presId="urn:microsoft.com/office/officeart/2005/8/layout/bProcess4"/>
    <dgm:cxn modelId="{8881EA65-D6A1-4D2F-AD70-683C57EDCB25}" type="presParOf" srcId="{EF9D1450-2E0B-4AE1-8A96-7E9ABD2A17FB}" destId="{E3E07DD5-BB18-4812-8D2F-A92AAD989744}" srcOrd="0" destOrd="0" presId="urn:microsoft.com/office/officeart/2005/8/layout/bProcess4"/>
    <dgm:cxn modelId="{87839AE3-77AC-4BA0-9A97-1BAB6421E78D}" type="presParOf" srcId="{EF9D1450-2E0B-4AE1-8A96-7E9ABD2A17FB}" destId="{868F5F66-D73D-4A30-BEB1-5F662624C48C}" srcOrd="1" destOrd="0" presId="urn:microsoft.com/office/officeart/2005/8/layout/bProcess4"/>
    <dgm:cxn modelId="{20FF7725-AB06-42FD-8BCC-807984AB82C1}" type="presParOf" srcId="{B33DB6A3-0756-4688-9F40-4F88BCA3D3DE}" destId="{325C5B2A-70D8-4C53-86F0-A34864DE4157}" srcOrd="31" destOrd="0" presId="urn:microsoft.com/office/officeart/2005/8/layout/bProcess4"/>
    <dgm:cxn modelId="{8CF4ED4B-50DE-47B3-B832-6BC13C1D600C}" type="presParOf" srcId="{B33DB6A3-0756-4688-9F40-4F88BCA3D3DE}" destId="{77C15DF8-5BAD-4DE7-BBDD-715E220499AF}" srcOrd="32" destOrd="0" presId="urn:microsoft.com/office/officeart/2005/8/layout/bProcess4"/>
    <dgm:cxn modelId="{357D534C-EEFD-4FFC-A755-F47B257B75FC}" type="presParOf" srcId="{77C15DF8-5BAD-4DE7-BBDD-715E220499AF}" destId="{2F85C06F-70ED-4AD3-A860-6372ADEDB580}" srcOrd="0" destOrd="0" presId="urn:microsoft.com/office/officeart/2005/8/layout/bProcess4"/>
    <dgm:cxn modelId="{3BC14FA4-C42F-4684-9A43-BD4D424F09A8}" type="presParOf" srcId="{77C15DF8-5BAD-4DE7-BBDD-715E220499AF}" destId="{394F50F0-696D-44C7-A2E5-D557BE116F0E}" srcOrd="1" destOrd="0" presId="urn:microsoft.com/office/officeart/2005/8/layout/bProcess4"/>
    <dgm:cxn modelId="{350F4580-A7AB-42D7-9A86-32C51A5BEBBF}" type="presParOf" srcId="{B33DB6A3-0756-4688-9F40-4F88BCA3D3DE}" destId="{5C5F988C-9747-4721-9D8D-B8EE621AE8C8}" srcOrd="33" destOrd="0" presId="urn:microsoft.com/office/officeart/2005/8/layout/bProcess4"/>
    <dgm:cxn modelId="{12805159-4D41-40E5-B1EB-8EC65E1C9902}" type="presParOf" srcId="{B33DB6A3-0756-4688-9F40-4F88BCA3D3DE}" destId="{22F0531A-220C-4E89-8D32-647F6AEDA99F}" srcOrd="34" destOrd="0" presId="urn:microsoft.com/office/officeart/2005/8/layout/bProcess4"/>
    <dgm:cxn modelId="{7DA50B59-A70B-4D02-9ADA-BF0DE6872178}" type="presParOf" srcId="{22F0531A-220C-4E89-8D32-647F6AEDA99F}" destId="{AD201A26-DCD4-44CB-8062-59282AB4E584}" srcOrd="0" destOrd="0" presId="urn:microsoft.com/office/officeart/2005/8/layout/bProcess4"/>
    <dgm:cxn modelId="{DFE6151E-63EB-4F92-94E7-41EB069A00E1}" type="presParOf" srcId="{22F0531A-220C-4E89-8D32-647F6AEDA99F}" destId="{830D7602-1779-4BB6-93A8-9244253C0867}" srcOrd="1" destOrd="0" presId="urn:microsoft.com/office/officeart/2005/8/layout/bProcess4"/>
    <dgm:cxn modelId="{CAD0A1C2-9EE2-41BA-A87B-D034B5E7FC1A}" type="presParOf" srcId="{B33DB6A3-0756-4688-9F40-4F88BCA3D3DE}" destId="{D6D7D7FB-E29D-4206-A288-CEE8C0D205F2}" srcOrd="35" destOrd="0" presId="urn:microsoft.com/office/officeart/2005/8/layout/bProcess4"/>
    <dgm:cxn modelId="{FEC4883E-92A8-47AA-AE86-EEADE3066A1A}" type="presParOf" srcId="{B33DB6A3-0756-4688-9F40-4F88BCA3D3DE}" destId="{71042D6D-1062-4B07-B49D-9B41C775A572}" srcOrd="36" destOrd="0" presId="urn:microsoft.com/office/officeart/2005/8/layout/bProcess4"/>
    <dgm:cxn modelId="{CE019187-ADAD-4A34-BAED-4DC5A8327663}" type="presParOf" srcId="{71042D6D-1062-4B07-B49D-9B41C775A572}" destId="{57FA79C7-8656-41AE-AA4B-54604247EDD0}" srcOrd="0" destOrd="0" presId="urn:microsoft.com/office/officeart/2005/8/layout/bProcess4"/>
    <dgm:cxn modelId="{2FEA5DEC-1E20-46EC-AA64-5AE8C49939BE}" type="presParOf" srcId="{71042D6D-1062-4B07-B49D-9B41C775A572}" destId="{8619968A-43CB-4728-A348-05C8286C9413}" srcOrd="1" destOrd="0" presId="urn:microsoft.com/office/officeart/2005/8/layout/bProcess4"/>
    <dgm:cxn modelId="{E19DD6D1-A8FD-4585-9480-72452FC90D82}" type="presParOf" srcId="{B33DB6A3-0756-4688-9F40-4F88BCA3D3DE}" destId="{9E0417B3-738F-4FEE-AA06-6073A9755488}" srcOrd="37" destOrd="0" presId="urn:microsoft.com/office/officeart/2005/8/layout/bProcess4"/>
    <dgm:cxn modelId="{07FC6CB9-22BE-4085-9DA8-4659E581EA91}" type="presParOf" srcId="{B33DB6A3-0756-4688-9F40-4F88BCA3D3DE}" destId="{65F85EC3-A5BD-4E6B-B92E-1BA7CD85116B}" srcOrd="38" destOrd="0" presId="urn:microsoft.com/office/officeart/2005/8/layout/bProcess4"/>
    <dgm:cxn modelId="{56C34937-BD3D-468C-87A9-53FA77F8022B}" type="presParOf" srcId="{65F85EC3-A5BD-4E6B-B92E-1BA7CD85116B}" destId="{D21BDC22-1F44-4FFF-B75E-9C281D950A68}" srcOrd="0" destOrd="0" presId="urn:microsoft.com/office/officeart/2005/8/layout/bProcess4"/>
    <dgm:cxn modelId="{739FAD52-021F-440B-B56B-BF4A58AD11D7}" type="presParOf" srcId="{65F85EC3-A5BD-4E6B-B92E-1BA7CD85116B}" destId="{EF84F5E2-B0DC-45A9-96A5-E171020E7B53}" srcOrd="1" destOrd="0" presId="urn:microsoft.com/office/officeart/2005/8/layout/bProcess4"/>
    <dgm:cxn modelId="{1A4F9940-B646-4A83-B798-0A5F3902B936}" type="presParOf" srcId="{B33DB6A3-0756-4688-9F40-4F88BCA3D3DE}" destId="{3FB42048-1B0D-43E4-9F10-FB47710134A1}" srcOrd="39" destOrd="0" presId="urn:microsoft.com/office/officeart/2005/8/layout/bProcess4"/>
    <dgm:cxn modelId="{8BADEA0A-D3A9-439C-B633-C4537724ED25}" type="presParOf" srcId="{B33DB6A3-0756-4688-9F40-4F88BCA3D3DE}" destId="{E11FB255-87C5-4B82-B4DD-F999B3106049}" srcOrd="40" destOrd="0" presId="urn:microsoft.com/office/officeart/2005/8/layout/bProcess4"/>
    <dgm:cxn modelId="{396E3798-2ED6-4298-98E9-FA2F22BF5A8F}" type="presParOf" srcId="{E11FB255-87C5-4B82-B4DD-F999B3106049}" destId="{FEB2D190-476D-400A-A059-F776A46F546C}" srcOrd="0" destOrd="0" presId="urn:microsoft.com/office/officeart/2005/8/layout/bProcess4"/>
    <dgm:cxn modelId="{9E17C1C9-02AE-4DB6-BCEE-9AE0257E4A03}" type="presParOf" srcId="{E11FB255-87C5-4B82-B4DD-F999B3106049}" destId="{B1FCEFB0-646B-4262-A29B-477FCDE5002E}" srcOrd="1" destOrd="0" presId="urn:microsoft.com/office/officeart/2005/8/layout/bProcess4"/>
    <dgm:cxn modelId="{F4FB2320-2843-4895-BF06-57BEC0C7629F}" type="presParOf" srcId="{B33DB6A3-0756-4688-9F40-4F88BCA3D3DE}" destId="{ED75CAFA-EA6A-45D4-8A1D-9D157BD87B5B}" srcOrd="41" destOrd="0" presId="urn:microsoft.com/office/officeart/2005/8/layout/bProcess4"/>
    <dgm:cxn modelId="{A6200C45-856E-47A7-B810-85366FA86CEA}" type="presParOf" srcId="{B33DB6A3-0756-4688-9F40-4F88BCA3D3DE}" destId="{3663CAD0-8384-4AB3-B5E0-E97596EFFAD9}" srcOrd="42" destOrd="0" presId="urn:microsoft.com/office/officeart/2005/8/layout/bProcess4"/>
    <dgm:cxn modelId="{037E3839-C224-45C4-B210-74A9CB2AB32C}" type="presParOf" srcId="{3663CAD0-8384-4AB3-B5E0-E97596EFFAD9}" destId="{525D682C-E124-4993-AF9F-5C8DC00D5513}" srcOrd="0" destOrd="0" presId="urn:microsoft.com/office/officeart/2005/8/layout/bProcess4"/>
    <dgm:cxn modelId="{33230A91-0944-45EE-94EB-A7CC706B68DB}" type="presParOf" srcId="{3663CAD0-8384-4AB3-B5E0-E97596EFFAD9}" destId="{C1401794-241B-4AE2-85E1-159C822787E7}"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9AA413-FD25-452A-BB76-9BA1836D18E3}"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7B14D95-DAFC-458A-AA2A-F17CAFC23BA2}">
      <dgm:prSet/>
      <dgm:spPr/>
      <dgm:t>
        <a:bodyPr/>
        <a:lstStyle/>
        <a:p>
          <a:r>
            <a:rPr lang="en-US"/>
            <a:t>Kubernetes in an open-source container management tool hosted by Cloud Native Computing Foundation (CNCF). This is also known as the enhanced version of Borg which was developed at Google to manage both long running processes and batch jobs, which was earlier handled by separate systems.</a:t>
          </a:r>
        </a:p>
      </dgm:t>
    </dgm:pt>
    <dgm:pt modelId="{9A11F20E-30EA-43DD-BDF1-40BB205637F5}" type="parTrans" cxnId="{46FF82B8-8AE8-46F4-B2F9-96503CBB4824}">
      <dgm:prSet/>
      <dgm:spPr/>
      <dgm:t>
        <a:bodyPr/>
        <a:lstStyle/>
        <a:p>
          <a:endParaRPr lang="en-US"/>
        </a:p>
      </dgm:t>
    </dgm:pt>
    <dgm:pt modelId="{338CA81B-C29B-4A96-857E-B2BBD9BFD47E}" type="sibTrans" cxnId="{46FF82B8-8AE8-46F4-B2F9-96503CBB4824}">
      <dgm:prSet/>
      <dgm:spPr/>
      <dgm:t>
        <a:bodyPr/>
        <a:lstStyle/>
        <a:p>
          <a:endParaRPr lang="en-US"/>
        </a:p>
      </dgm:t>
    </dgm:pt>
    <dgm:pt modelId="{57F00874-F2B2-4982-B7BC-E654631AF550}">
      <dgm:prSet/>
      <dgm:spPr/>
      <dgm:t>
        <a:bodyPr/>
        <a:lstStyle/>
        <a:p>
          <a:r>
            <a:rPr lang="en-US"/>
            <a:t>Kubernetes comes with a capability of automating deployment, scaling of application, and operations of application containers across clusters. It can create container centric infrastructure.</a:t>
          </a:r>
        </a:p>
      </dgm:t>
    </dgm:pt>
    <dgm:pt modelId="{7E7ADC43-A006-43F1-9938-DE4674541373}" type="parTrans" cxnId="{404C259B-A8F6-4925-95DF-E0A9CC4E55A1}">
      <dgm:prSet/>
      <dgm:spPr/>
      <dgm:t>
        <a:bodyPr/>
        <a:lstStyle/>
        <a:p>
          <a:endParaRPr lang="en-US"/>
        </a:p>
      </dgm:t>
    </dgm:pt>
    <dgm:pt modelId="{149A8AB4-A14B-4969-85E5-DADF285AA57D}" type="sibTrans" cxnId="{404C259B-A8F6-4925-95DF-E0A9CC4E55A1}">
      <dgm:prSet/>
      <dgm:spPr/>
      <dgm:t>
        <a:bodyPr/>
        <a:lstStyle/>
        <a:p>
          <a:endParaRPr lang="en-US"/>
        </a:p>
      </dgm:t>
    </dgm:pt>
    <dgm:pt modelId="{C5CBD349-6B73-476A-86ED-D9DA051F94E7}">
      <dgm:prSet/>
      <dgm:spPr/>
      <dgm:t>
        <a:bodyPr/>
        <a:lstStyle/>
        <a:p>
          <a:r>
            <a:rPr lang="en-US" b="0" i="0" dirty="0"/>
            <a:t>Kubernetes is the Linux kernel which is used for distributed systems. It helps you to be abstract the underlying hardware of the nodes(servers) and offers a consistent interface for applications that consume the shared pool of resources.</a:t>
          </a:r>
          <a:r>
            <a:rPr lang="en-US" dirty="0"/>
            <a:t>.</a:t>
          </a:r>
        </a:p>
      </dgm:t>
    </dgm:pt>
    <dgm:pt modelId="{737EC606-ED94-40DB-B46C-5EFCADC8715C}" type="parTrans" cxnId="{001C256B-B706-4378-BE65-5A7F7A4938FB}">
      <dgm:prSet/>
      <dgm:spPr/>
      <dgm:t>
        <a:bodyPr/>
        <a:lstStyle/>
        <a:p>
          <a:endParaRPr lang="en-US"/>
        </a:p>
      </dgm:t>
    </dgm:pt>
    <dgm:pt modelId="{585D1579-5F35-40F8-AB45-0DF8E45DB095}" type="sibTrans" cxnId="{001C256B-B706-4378-BE65-5A7F7A4938FB}">
      <dgm:prSet/>
      <dgm:spPr/>
      <dgm:t>
        <a:bodyPr/>
        <a:lstStyle/>
        <a:p>
          <a:endParaRPr lang="en-US"/>
        </a:p>
      </dgm:t>
    </dgm:pt>
    <dgm:pt modelId="{CBCFDA7A-5B9E-4C03-BD55-90321A823448}" type="pres">
      <dgm:prSet presAssocID="{DD9AA413-FD25-452A-BB76-9BA1836D18E3}" presName="root" presStyleCnt="0">
        <dgm:presLayoutVars>
          <dgm:dir/>
          <dgm:resizeHandles val="exact"/>
        </dgm:presLayoutVars>
      </dgm:prSet>
      <dgm:spPr/>
    </dgm:pt>
    <dgm:pt modelId="{0AC10915-F4F5-4FFA-A641-8E97DF816FFB}" type="pres">
      <dgm:prSet presAssocID="{A7B14D95-DAFC-458A-AA2A-F17CAFC23BA2}" presName="compNode" presStyleCnt="0"/>
      <dgm:spPr/>
    </dgm:pt>
    <dgm:pt modelId="{D8A621D0-6CAE-4191-B861-22F1C30AFA64}" type="pres">
      <dgm:prSet presAssocID="{A7B14D95-DAFC-458A-AA2A-F17CAFC23BA2}" presName="bgRect" presStyleLbl="bgShp" presStyleIdx="0" presStyleCnt="3"/>
      <dgm:spPr/>
    </dgm:pt>
    <dgm:pt modelId="{47E373AB-2322-4C2E-8132-30D98B71EED7}" type="pres">
      <dgm:prSet presAssocID="{A7B14D95-DAFC-458A-AA2A-F17CAFC23BA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4A577172-277E-4837-A8D5-98EE5A0876AB}" type="pres">
      <dgm:prSet presAssocID="{A7B14D95-DAFC-458A-AA2A-F17CAFC23BA2}" presName="spaceRect" presStyleCnt="0"/>
      <dgm:spPr/>
    </dgm:pt>
    <dgm:pt modelId="{9964AB49-3E39-4343-8332-18FD821B02F6}" type="pres">
      <dgm:prSet presAssocID="{A7B14D95-DAFC-458A-AA2A-F17CAFC23BA2}" presName="parTx" presStyleLbl="revTx" presStyleIdx="0" presStyleCnt="3">
        <dgm:presLayoutVars>
          <dgm:chMax val="0"/>
          <dgm:chPref val="0"/>
        </dgm:presLayoutVars>
      </dgm:prSet>
      <dgm:spPr/>
    </dgm:pt>
    <dgm:pt modelId="{A40A48A5-ED70-4EDE-9F49-25BF495E9893}" type="pres">
      <dgm:prSet presAssocID="{338CA81B-C29B-4A96-857E-B2BBD9BFD47E}" presName="sibTrans" presStyleCnt="0"/>
      <dgm:spPr/>
    </dgm:pt>
    <dgm:pt modelId="{8D56ED44-6966-4451-B4B6-FF2E1EEBC3FC}" type="pres">
      <dgm:prSet presAssocID="{57F00874-F2B2-4982-B7BC-E654631AF550}" presName="compNode" presStyleCnt="0"/>
      <dgm:spPr/>
    </dgm:pt>
    <dgm:pt modelId="{738AF2C2-756F-4B9A-94FB-3F0CEB72B4A5}" type="pres">
      <dgm:prSet presAssocID="{57F00874-F2B2-4982-B7BC-E654631AF550}" presName="bgRect" presStyleLbl="bgShp" presStyleIdx="1" presStyleCnt="3"/>
      <dgm:spPr/>
    </dgm:pt>
    <dgm:pt modelId="{C32A72DF-2A7B-42EE-9CA9-A2A4810CA922}" type="pres">
      <dgm:prSet presAssocID="{57F00874-F2B2-4982-B7BC-E654631AF5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B47FD0F9-BD00-4D6D-80D3-932FBF361A46}" type="pres">
      <dgm:prSet presAssocID="{57F00874-F2B2-4982-B7BC-E654631AF550}" presName="spaceRect" presStyleCnt="0"/>
      <dgm:spPr/>
    </dgm:pt>
    <dgm:pt modelId="{E9ADEAB3-70CA-41C8-89FE-594440112F53}" type="pres">
      <dgm:prSet presAssocID="{57F00874-F2B2-4982-B7BC-E654631AF550}" presName="parTx" presStyleLbl="revTx" presStyleIdx="1" presStyleCnt="3">
        <dgm:presLayoutVars>
          <dgm:chMax val="0"/>
          <dgm:chPref val="0"/>
        </dgm:presLayoutVars>
      </dgm:prSet>
      <dgm:spPr/>
    </dgm:pt>
    <dgm:pt modelId="{88F89A4F-C064-47BA-B1BB-0078866B33D8}" type="pres">
      <dgm:prSet presAssocID="{149A8AB4-A14B-4969-85E5-DADF285AA57D}" presName="sibTrans" presStyleCnt="0"/>
      <dgm:spPr/>
    </dgm:pt>
    <dgm:pt modelId="{691ABDC4-967B-4629-ADBB-FD1FD0242D3F}" type="pres">
      <dgm:prSet presAssocID="{C5CBD349-6B73-476A-86ED-D9DA051F94E7}" presName="compNode" presStyleCnt="0"/>
      <dgm:spPr/>
    </dgm:pt>
    <dgm:pt modelId="{382792D6-4ADA-453E-9420-CC843DB416F6}" type="pres">
      <dgm:prSet presAssocID="{C5CBD349-6B73-476A-86ED-D9DA051F94E7}" presName="bgRect" presStyleLbl="bgShp" presStyleIdx="2" presStyleCnt="3" custLinFactNeighborY="-3366"/>
      <dgm:spPr/>
    </dgm:pt>
    <dgm:pt modelId="{16830722-FE7B-4169-A968-99D0FEFCDD99}" type="pres">
      <dgm:prSet presAssocID="{C5CBD349-6B73-476A-86ED-D9DA051F94E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DF2C5697-45B9-4934-9897-65867388BC16}" type="pres">
      <dgm:prSet presAssocID="{C5CBD349-6B73-476A-86ED-D9DA051F94E7}" presName="spaceRect" presStyleCnt="0"/>
      <dgm:spPr/>
    </dgm:pt>
    <dgm:pt modelId="{8416E3E8-9834-46CE-96A9-294F115FDBBA}" type="pres">
      <dgm:prSet presAssocID="{C5CBD349-6B73-476A-86ED-D9DA051F94E7}" presName="parTx" presStyleLbl="revTx" presStyleIdx="2" presStyleCnt="3">
        <dgm:presLayoutVars>
          <dgm:chMax val="0"/>
          <dgm:chPref val="0"/>
        </dgm:presLayoutVars>
      </dgm:prSet>
      <dgm:spPr/>
    </dgm:pt>
  </dgm:ptLst>
  <dgm:cxnLst>
    <dgm:cxn modelId="{B3EB3B0E-0726-42DB-B103-DD45BBDDCC53}" type="presOf" srcId="{A7B14D95-DAFC-458A-AA2A-F17CAFC23BA2}" destId="{9964AB49-3E39-4343-8332-18FD821B02F6}" srcOrd="0" destOrd="0" presId="urn:microsoft.com/office/officeart/2018/2/layout/IconVerticalSolidList"/>
    <dgm:cxn modelId="{D6D49717-AD82-427C-8426-865738AA2312}" type="presOf" srcId="{DD9AA413-FD25-452A-BB76-9BA1836D18E3}" destId="{CBCFDA7A-5B9E-4C03-BD55-90321A823448}" srcOrd="0" destOrd="0" presId="urn:microsoft.com/office/officeart/2018/2/layout/IconVerticalSolidList"/>
    <dgm:cxn modelId="{D654BF69-5072-4AC6-B128-EA40E6D29AA9}" type="presOf" srcId="{57F00874-F2B2-4982-B7BC-E654631AF550}" destId="{E9ADEAB3-70CA-41C8-89FE-594440112F53}" srcOrd="0" destOrd="0" presId="urn:microsoft.com/office/officeart/2018/2/layout/IconVerticalSolidList"/>
    <dgm:cxn modelId="{001C256B-B706-4378-BE65-5A7F7A4938FB}" srcId="{DD9AA413-FD25-452A-BB76-9BA1836D18E3}" destId="{C5CBD349-6B73-476A-86ED-D9DA051F94E7}" srcOrd="2" destOrd="0" parTransId="{737EC606-ED94-40DB-B46C-5EFCADC8715C}" sibTransId="{585D1579-5F35-40F8-AB45-0DF8E45DB095}"/>
    <dgm:cxn modelId="{31C47F70-AFD6-4E87-8EE3-27739DCE7BE7}" type="presOf" srcId="{C5CBD349-6B73-476A-86ED-D9DA051F94E7}" destId="{8416E3E8-9834-46CE-96A9-294F115FDBBA}" srcOrd="0" destOrd="0" presId="urn:microsoft.com/office/officeart/2018/2/layout/IconVerticalSolidList"/>
    <dgm:cxn modelId="{404C259B-A8F6-4925-95DF-E0A9CC4E55A1}" srcId="{DD9AA413-FD25-452A-BB76-9BA1836D18E3}" destId="{57F00874-F2B2-4982-B7BC-E654631AF550}" srcOrd="1" destOrd="0" parTransId="{7E7ADC43-A006-43F1-9938-DE4674541373}" sibTransId="{149A8AB4-A14B-4969-85E5-DADF285AA57D}"/>
    <dgm:cxn modelId="{46FF82B8-8AE8-46F4-B2F9-96503CBB4824}" srcId="{DD9AA413-FD25-452A-BB76-9BA1836D18E3}" destId="{A7B14D95-DAFC-458A-AA2A-F17CAFC23BA2}" srcOrd="0" destOrd="0" parTransId="{9A11F20E-30EA-43DD-BDF1-40BB205637F5}" sibTransId="{338CA81B-C29B-4A96-857E-B2BBD9BFD47E}"/>
    <dgm:cxn modelId="{6C5DE575-5042-4837-9439-9C84A7F4AC2F}" type="presParOf" srcId="{CBCFDA7A-5B9E-4C03-BD55-90321A823448}" destId="{0AC10915-F4F5-4FFA-A641-8E97DF816FFB}" srcOrd="0" destOrd="0" presId="urn:microsoft.com/office/officeart/2018/2/layout/IconVerticalSolidList"/>
    <dgm:cxn modelId="{B06B35E0-348A-4C9E-A056-D4F964BF5113}" type="presParOf" srcId="{0AC10915-F4F5-4FFA-A641-8E97DF816FFB}" destId="{D8A621D0-6CAE-4191-B861-22F1C30AFA64}" srcOrd="0" destOrd="0" presId="urn:microsoft.com/office/officeart/2018/2/layout/IconVerticalSolidList"/>
    <dgm:cxn modelId="{D2FF40FD-1393-4E5A-8DF2-076E59BC286D}" type="presParOf" srcId="{0AC10915-F4F5-4FFA-A641-8E97DF816FFB}" destId="{47E373AB-2322-4C2E-8132-30D98B71EED7}" srcOrd="1" destOrd="0" presId="urn:microsoft.com/office/officeart/2018/2/layout/IconVerticalSolidList"/>
    <dgm:cxn modelId="{27010A0C-84F3-42C1-9D8A-CFD6BFF2AE8C}" type="presParOf" srcId="{0AC10915-F4F5-4FFA-A641-8E97DF816FFB}" destId="{4A577172-277E-4837-A8D5-98EE5A0876AB}" srcOrd="2" destOrd="0" presId="urn:microsoft.com/office/officeart/2018/2/layout/IconVerticalSolidList"/>
    <dgm:cxn modelId="{CB7F547E-0114-4892-A724-16DE46E074C7}" type="presParOf" srcId="{0AC10915-F4F5-4FFA-A641-8E97DF816FFB}" destId="{9964AB49-3E39-4343-8332-18FD821B02F6}" srcOrd="3" destOrd="0" presId="urn:microsoft.com/office/officeart/2018/2/layout/IconVerticalSolidList"/>
    <dgm:cxn modelId="{4F9AD45C-D373-4BE2-A316-B8D6F7C77CA9}" type="presParOf" srcId="{CBCFDA7A-5B9E-4C03-BD55-90321A823448}" destId="{A40A48A5-ED70-4EDE-9F49-25BF495E9893}" srcOrd="1" destOrd="0" presId="urn:microsoft.com/office/officeart/2018/2/layout/IconVerticalSolidList"/>
    <dgm:cxn modelId="{872DAEF6-C2C4-43AD-9FC3-E4D18BAA445B}" type="presParOf" srcId="{CBCFDA7A-5B9E-4C03-BD55-90321A823448}" destId="{8D56ED44-6966-4451-B4B6-FF2E1EEBC3FC}" srcOrd="2" destOrd="0" presId="urn:microsoft.com/office/officeart/2018/2/layout/IconVerticalSolidList"/>
    <dgm:cxn modelId="{659F251A-F453-4557-BAC2-65AAD7B2980B}" type="presParOf" srcId="{8D56ED44-6966-4451-B4B6-FF2E1EEBC3FC}" destId="{738AF2C2-756F-4B9A-94FB-3F0CEB72B4A5}" srcOrd="0" destOrd="0" presId="urn:microsoft.com/office/officeart/2018/2/layout/IconVerticalSolidList"/>
    <dgm:cxn modelId="{494E636F-088B-4C9E-950B-7B0CC3F977E8}" type="presParOf" srcId="{8D56ED44-6966-4451-B4B6-FF2E1EEBC3FC}" destId="{C32A72DF-2A7B-42EE-9CA9-A2A4810CA922}" srcOrd="1" destOrd="0" presId="urn:microsoft.com/office/officeart/2018/2/layout/IconVerticalSolidList"/>
    <dgm:cxn modelId="{0C6169A3-4B86-44C2-A71B-F1BFAADF681B}" type="presParOf" srcId="{8D56ED44-6966-4451-B4B6-FF2E1EEBC3FC}" destId="{B47FD0F9-BD00-4D6D-80D3-932FBF361A46}" srcOrd="2" destOrd="0" presId="urn:microsoft.com/office/officeart/2018/2/layout/IconVerticalSolidList"/>
    <dgm:cxn modelId="{DBB195FC-3603-4F0A-B04F-5ACEB3EB1E6A}" type="presParOf" srcId="{8D56ED44-6966-4451-B4B6-FF2E1EEBC3FC}" destId="{E9ADEAB3-70CA-41C8-89FE-594440112F53}" srcOrd="3" destOrd="0" presId="urn:microsoft.com/office/officeart/2018/2/layout/IconVerticalSolidList"/>
    <dgm:cxn modelId="{B4D34B28-65D2-4A22-BD1A-0EB4B8773891}" type="presParOf" srcId="{CBCFDA7A-5B9E-4C03-BD55-90321A823448}" destId="{88F89A4F-C064-47BA-B1BB-0078866B33D8}" srcOrd="3" destOrd="0" presId="urn:microsoft.com/office/officeart/2018/2/layout/IconVerticalSolidList"/>
    <dgm:cxn modelId="{3EBA65D3-EA88-4637-B089-5359A276AB41}" type="presParOf" srcId="{CBCFDA7A-5B9E-4C03-BD55-90321A823448}" destId="{691ABDC4-967B-4629-ADBB-FD1FD0242D3F}" srcOrd="4" destOrd="0" presId="urn:microsoft.com/office/officeart/2018/2/layout/IconVerticalSolidList"/>
    <dgm:cxn modelId="{75BBB684-D769-4515-832E-E520A2C8BC3C}" type="presParOf" srcId="{691ABDC4-967B-4629-ADBB-FD1FD0242D3F}" destId="{382792D6-4ADA-453E-9420-CC843DB416F6}" srcOrd="0" destOrd="0" presId="urn:microsoft.com/office/officeart/2018/2/layout/IconVerticalSolidList"/>
    <dgm:cxn modelId="{293906B2-095C-4A54-AADE-F327C4379ED1}" type="presParOf" srcId="{691ABDC4-967B-4629-ADBB-FD1FD0242D3F}" destId="{16830722-FE7B-4169-A968-99D0FEFCDD99}" srcOrd="1" destOrd="0" presId="urn:microsoft.com/office/officeart/2018/2/layout/IconVerticalSolidList"/>
    <dgm:cxn modelId="{CB60E141-9D13-464C-BCE9-764C1AC820FD}" type="presParOf" srcId="{691ABDC4-967B-4629-ADBB-FD1FD0242D3F}" destId="{DF2C5697-45B9-4934-9897-65867388BC16}" srcOrd="2" destOrd="0" presId="urn:microsoft.com/office/officeart/2018/2/layout/IconVerticalSolidList"/>
    <dgm:cxn modelId="{D677F5A6-C27E-4D36-ABD9-356501965704}" type="presParOf" srcId="{691ABDC4-967B-4629-ADBB-FD1FD0242D3F}" destId="{8416E3E8-9834-46CE-96A9-294F115FDBB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8C9C13-2575-4398-9CFF-9F47B19E39DF}"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173EE687-D41E-48B1-989E-90E6E8C5EAB4}">
      <dgm:prSet/>
      <dgm:spPr/>
      <dgm:t>
        <a:bodyPr/>
        <a:lstStyle/>
        <a:p>
          <a:r>
            <a:rPr lang="en-US"/>
            <a:t>Kubernetes is an open-source container orchestration platform developed by Google for managing microservices or containerized applications across a distributed cluster of nodes. </a:t>
          </a:r>
        </a:p>
      </dgm:t>
    </dgm:pt>
    <dgm:pt modelId="{116B46A9-6028-4B49-85D6-8E98F99D7CB5}" type="parTrans" cxnId="{C6F1D8AD-D7BD-4E6E-9013-D2355550727D}">
      <dgm:prSet/>
      <dgm:spPr/>
      <dgm:t>
        <a:bodyPr/>
        <a:lstStyle/>
        <a:p>
          <a:endParaRPr lang="en-US"/>
        </a:p>
      </dgm:t>
    </dgm:pt>
    <dgm:pt modelId="{E36F06F2-4769-4B78-9754-94D9AD5E331A}" type="sibTrans" cxnId="{C6F1D8AD-D7BD-4E6E-9013-D2355550727D}">
      <dgm:prSet/>
      <dgm:spPr/>
      <dgm:t>
        <a:bodyPr/>
        <a:lstStyle/>
        <a:p>
          <a:endParaRPr lang="en-US"/>
        </a:p>
      </dgm:t>
    </dgm:pt>
    <dgm:pt modelId="{F6EF57F5-39E4-4B25-A708-6298170E959E}">
      <dgm:prSet/>
      <dgm:spPr/>
      <dgm:t>
        <a:bodyPr/>
        <a:lstStyle/>
        <a:p>
          <a:r>
            <a:rPr lang="en-US"/>
            <a:t>It was released on July 21,2015.</a:t>
          </a:r>
        </a:p>
      </dgm:t>
    </dgm:pt>
    <dgm:pt modelId="{C2CC16C8-0CEA-445C-BDE3-D8F7995B5D48}" type="parTrans" cxnId="{06D6ADAA-FB7C-4638-8FB6-030BC80898CF}">
      <dgm:prSet/>
      <dgm:spPr/>
      <dgm:t>
        <a:bodyPr/>
        <a:lstStyle/>
        <a:p>
          <a:endParaRPr lang="en-US"/>
        </a:p>
      </dgm:t>
    </dgm:pt>
    <dgm:pt modelId="{77B4640E-6159-4990-8A75-A7B4AD79AB9F}" type="sibTrans" cxnId="{06D6ADAA-FB7C-4638-8FB6-030BC80898CF}">
      <dgm:prSet/>
      <dgm:spPr/>
      <dgm:t>
        <a:bodyPr/>
        <a:lstStyle/>
        <a:p>
          <a:endParaRPr lang="en-US"/>
        </a:p>
      </dgm:t>
    </dgm:pt>
    <dgm:pt modelId="{89706FD8-B548-4BAA-9B33-AA3DF9560A25}">
      <dgm:prSet/>
      <dgm:spPr/>
      <dgm:t>
        <a:bodyPr/>
        <a:lstStyle/>
        <a:p>
          <a:r>
            <a:rPr lang="en-US" dirty="0"/>
            <a:t>Kubernetes is highly resilient and supports zero downtime, rollback, scaling, and self-healing of containers. The main objective of Kubernetes is to hide the complexity of managing a fleet of containers.</a:t>
          </a:r>
        </a:p>
      </dgm:t>
    </dgm:pt>
    <dgm:pt modelId="{716FD2FB-8CE4-43B2-ADAE-26AF26F28B2F}" type="parTrans" cxnId="{782B7EFD-EE57-4CCB-9282-1F03D0C2493D}">
      <dgm:prSet/>
      <dgm:spPr/>
      <dgm:t>
        <a:bodyPr/>
        <a:lstStyle/>
        <a:p>
          <a:endParaRPr lang="en-US"/>
        </a:p>
      </dgm:t>
    </dgm:pt>
    <dgm:pt modelId="{AD293A22-ED9D-406F-961A-F6CAE287FD03}" type="sibTrans" cxnId="{782B7EFD-EE57-4CCB-9282-1F03D0C2493D}">
      <dgm:prSet/>
      <dgm:spPr/>
      <dgm:t>
        <a:bodyPr/>
        <a:lstStyle/>
        <a:p>
          <a:endParaRPr lang="en-US"/>
        </a:p>
      </dgm:t>
    </dgm:pt>
    <dgm:pt modelId="{C4FE7519-346F-4691-A5AC-0C8F2ED013E5}">
      <dgm:prSet/>
      <dgm:spPr/>
      <dgm:t>
        <a:bodyPr/>
        <a:lstStyle/>
        <a:p>
          <a:r>
            <a:rPr lang="en-US" b="0" i="0" dirty="0"/>
            <a:t>It can run on bare metal machines or on public or private cloud platforms such as AWS, Azure and OpenStack. </a:t>
          </a:r>
          <a:endParaRPr lang="en-US" dirty="0"/>
        </a:p>
      </dgm:t>
    </dgm:pt>
    <dgm:pt modelId="{CB669D33-B7C8-44A8-8C11-10D6FB332EF7}" type="parTrans" cxnId="{889F6E3A-911B-4A42-A5B2-2AC8AEBAC062}">
      <dgm:prSet/>
      <dgm:spPr/>
      <dgm:t>
        <a:bodyPr/>
        <a:lstStyle/>
        <a:p>
          <a:endParaRPr lang="en-US"/>
        </a:p>
      </dgm:t>
    </dgm:pt>
    <dgm:pt modelId="{523BAA48-061B-490A-AF7C-2E56DA84E425}" type="sibTrans" cxnId="{889F6E3A-911B-4A42-A5B2-2AC8AEBAC062}">
      <dgm:prSet/>
      <dgm:spPr/>
      <dgm:t>
        <a:bodyPr/>
        <a:lstStyle/>
        <a:p>
          <a:endParaRPr lang="en-US"/>
        </a:p>
      </dgm:t>
    </dgm:pt>
    <dgm:pt modelId="{1179FE5F-981A-40FF-BEC2-B736DB52070D}">
      <dgm:prSet/>
      <dgm:spPr/>
      <dgm:t>
        <a:bodyPr/>
        <a:lstStyle/>
        <a:p>
          <a:r>
            <a:rPr lang="en-US" b="0" i="0" dirty="0"/>
            <a:t>Kubernetes architecture follows a client-server architecture.</a:t>
          </a:r>
          <a:endParaRPr lang="en-US" dirty="0"/>
        </a:p>
      </dgm:t>
    </dgm:pt>
    <dgm:pt modelId="{D1949C2F-C3FD-4466-ACBD-B1AEA2DB5218}" type="parTrans" cxnId="{381F2462-DB57-45A4-B111-19510F5DDCF6}">
      <dgm:prSet/>
      <dgm:spPr/>
      <dgm:t>
        <a:bodyPr/>
        <a:lstStyle/>
        <a:p>
          <a:endParaRPr lang="en-US"/>
        </a:p>
      </dgm:t>
    </dgm:pt>
    <dgm:pt modelId="{4FD00412-1E40-46DD-82EE-BE558A081418}" type="sibTrans" cxnId="{381F2462-DB57-45A4-B111-19510F5DDCF6}">
      <dgm:prSet/>
      <dgm:spPr/>
      <dgm:t>
        <a:bodyPr/>
        <a:lstStyle/>
        <a:p>
          <a:endParaRPr lang="en-US"/>
        </a:p>
      </dgm:t>
    </dgm:pt>
    <dgm:pt modelId="{8DB389D0-41BF-4149-896E-585A3E5B33AC}" type="pres">
      <dgm:prSet presAssocID="{148C9C13-2575-4398-9CFF-9F47B19E39DF}" presName="outerComposite" presStyleCnt="0">
        <dgm:presLayoutVars>
          <dgm:chMax val="5"/>
          <dgm:dir/>
          <dgm:resizeHandles val="exact"/>
        </dgm:presLayoutVars>
      </dgm:prSet>
      <dgm:spPr/>
    </dgm:pt>
    <dgm:pt modelId="{488150FD-CCB3-4BEE-98A4-5C68A9EC877E}" type="pres">
      <dgm:prSet presAssocID="{148C9C13-2575-4398-9CFF-9F47B19E39DF}" presName="dummyMaxCanvas" presStyleCnt="0">
        <dgm:presLayoutVars/>
      </dgm:prSet>
      <dgm:spPr/>
    </dgm:pt>
    <dgm:pt modelId="{6F041FF1-CEE0-4EFC-945F-11042DD024BA}" type="pres">
      <dgm:prSet presAssocID="{148C9C13-2575-4398-9CFF-9F47B19E39DF}" presName="FiveNodes_1" presStyleLbl="node1" presStyleIdx="0" presStyleCnt="5">
        <dgm:presLayoutVars>
          <dgm:bulletEnabled val="1"/>
        </dgm:presLayoutVars>
      </dgm:prSet>
      <dgm:spPr/>
    </dgm:pt>
    <dgm:pt modelId="{40F66ED1-E231-4356-ACB5-0F6406B0CA17}" type="pres">
      <dgm:prSet presAssocID="{148C9C13-2575-4398-9CFF-9F47B19E39DF}" presName="FiveNodes_2" presStyleLbl="node1" presStyleIdx="1" presStyleCnt="5">
        <dgm:presLayoutVars>
          <dgm:bulletEnabled val="1"/>
        </dgm:presLayoutVars>
      </dgm:prSet>
      <dgm:spPr/>
    </dgm:pt>
    <dgm:pt modelId="{795448C8-4A9A-4811-AD87-5C9BC9858D4A}" type="pres">
      <dgm:prSet presAssocID="{148C9C13-2575-4398-9CFF-9F47B19E39DF}" presName="FiveNodes_3" presStyleLbl="node1" presStyleIdx="2" presStyleCnt="5">
        <dgm:presLayoutVars>
          <dgm:bulletEnabled val="1"/>
        </dgm:presLayoutVars>
      </dgm:prSet>
      <dgm:spPr/>
    </dgm:pt>
    <dgm:pt modelId="{30382E90-F2C9-411B-8940-9F903959F7C9}" type="pres">
      <dgm:prSet presAssocID="{148C9C13-2575-4398-9CFF-9F47B19E39DF}" presName="FiveNodes_4" presStyleLbl="node1" presStyleIdx="3" presStyleCnt="5">
        <dgm:presLayoutVars>
          <dgm:bulletEnabled val="1"/>
        </dgm:presLayoutVars>
      </dgm:prSet>
      <dgm:spPr/>
    </dgm:pt>
    <dgm:pt modelId="{B9865A95-A047-4AA9-98C2-63C5F11E6407}" type="pres">
      <dgm:prSet presAssocID="{148C9C13-2575-4398-9CFF-9F47B19E39DF}" presName="FiveNodes_5" presStyleLbl="node1" presStyleIdx="4" presStyleCnt="5">
        <dgm:presLayoutVars>
          <dgm:bulletEnabled val="1"/>
        </dgm:presLayoutVars>
      </dgm:prSet>
      <dgm:spPr/>
    </dgm:pt>
    <dgm:pt modelId="{689A613B-647C-41A7-A713-7C9572797330}" type="pres">
      <dgm:prSet presAssocID="{148C9C13-2575-4398-9CFF-9F47B19E39DF}" presName="FiveConn_1-2" presStyleLbl="fgAccFollowNode1" presStyleIdx="0" presStyleCnt="4">
        <dgm:presLayoutVars>
          <dgm:bulletEnabled val="1"/>
        </dgm:presLayoutVars>
      </dgm:prSet>
      <dgm:spPr/>
    </dgm:pt>
    <dgm:pt modelId="{8B2D57CE-77D3-4AA0-B469-BCB824BABCD5}" type="pres">
      <dgm:prSet presAssocID="{148C9C13-2575-4398-9CFF-9F47B19E39DF}" presName="FiveConn_2-3" presStyleLbl="fgAccFollowNode1" presStyleIdx="1" presStyleCnt="4">
        <dgm:presLayoutVars>
          <dgm:bulletEnabled val="1"/>
        </dgm:presLayoutVars>
      </dgm:prSet>
      <dgm:spPr/>
    </dgm:pt>
    <dgm:pt modelId="{2F5A02C2-989B-4056-A939-F4FB03B295CB}" type="pres">
      <dgm:prSet presAssocID="{148C9C13-2575-4398-9CFF-9F47B19E39DF}" presName="FiveConn_3-4" presStyleLbl="fgAccFollowNode1" presStyleIdx="2" presStyleCnt="4">
        <dgm:presLayoutVars>
          <dgm:bulletEnabled val="1"/>
        </dgm:presLayoutVars>
      </dgm:prSet>
      <dgm:spPr/>
    </dgm:pt>
    <dgm:pt modelId="{A0A1DBCB-374C-48BB-A7E6-4965D82E0425}" type="pres">
      <dgm:prSet presAssocID="{148C9C13-2575-4398-9CFF-9F47B19E39DF}" presName="FiveConn_4-5" presStyleLbl="fgAccFollowNode1" presStyleIdx="3" presStyleCnt="4">
        <dgm:presLayoutVars>
          <dgm:bulletEnabled val="1"/>
        </dgm:presLayoutVars>
      </dgm:prSet>
      <dgm:spPr/>
    </dgm:pt>
    <dgm:pt modelId="{7FDB37B7-F7A5-4F73-8AE0-4DF0F0B47E94}" type="pres">
      <dgm:prSet presAssocID="{148C9C13-2575-4398-9CFF-9F47B19E39DF}" presName="FiveNodes_1_text" presStyleLbl="node1" presStyleIdx="4" presStyleCnt="5">
        <dgm:presLayoutVars>
          <dgm:bulletEnabled val="1"/>
        </dgm:presLayoutVars>
      </dgm:prSet>
      <dgm:spPr/>
    </dgm:pt>
    <dgm:pt modelId="{E1E6F198-25F6-4EA8-9D87-1FFBB7D90F07}" type="pres">
      <dgm:prSet presAssocID="{148C9C13-2575-4398-9CFF-9F47B19E39DF}" presName="FiveNodes_2_text" presStyleLbl="node1" presStyleIdx="4" presStyleCnt="5">
        <dgm:presLayoutVars>
          <dgm:bulletEnabled val="1"/>
        </dgm:presLayoutVars>
      </dgm:prSet>
      <dgm:spPr/>
    </dgm:pt>
    <dgm:pt modelId="{14B4E333-F6A9-4816-9A03-592927648729}" type="pres">
      <dgm:prSet presAssocID="{148C9C13-2575-4398-9CFF-9F47B19E39DF}" presName="FiveNodes_3_text" presStyleLbl="node1" presStyleIdx="4" presStyleCnt="5">
        <dgm:presLayoutVars>
          <dgm:bulletEnabled val="1"/>
        </dgm:presLayoutVars>
      </dgm:prSet>
      <dgm:spPr/>
    </dgm:pt>
    <dgm:pt modelId="{DC9D69B5-D0BD-486D-B38D-1D2F02C02BEF}" type="pres">
      <dgm:prSet presAssocID="{148C9C13-2575-4398-9CFF-9F47B19E39DF}" presName="FiveNodes_4_text" presStyleLbl="node1" presStyleIdx="4" presStyleCnt="5">
        <dgm:presLayoutVars>
          <dgm:bulletEnabled val="1"/>
        </dgm:presLayoutVars>
      </dgm:prSet>
      <dgm:spPr/>
    </dgm:pt>
    <dgm:pt modelId="{1ED18805-D87A-4529-9B59-D1D8AB59AAEA}" type="pres">
      <dgm:prSet presAssocID="{148C9C13-2575-4398-9CFF-9F47B19E39DF}" presName="FiveNodes_5_text" presStyleLbl="node1" presStyleIdx="4" presStyleCnt="5">
        <dgm:presLayoutVars>
          <dgm:bulletEnabled val="1"/>
        </dgm:presLayoutVars>
      </dgm:prSet>
      <dgm:spPr/>
    </dgm:pt>
  </dgm:ptLst>
  <dgm:cxnLst>
    <dgm:cxn modelId="{E5CB1514-BF06-45CC-9188-3F3A59E1DF18}" type="presOf" srcId="{C4FE7519-346F-4691-A5AC-0C8F2ED013E5}" destId="{DC9D69B5-D0BD-486D-B38D-1D2F02C02BEF}" srcOrd="1" destOrd="0" presId="urn:microsoft.com/office/officeart/2005/8/layout/vProcess5"/>
    <dgm:cxn modelId="{4AF8A521-8530-463E-8413-ABFF84E75C36}" type="presOf" srcId="{1179FE5F-981A-40FF-BEC2-B736DB52070D}" destId="{B9865A95-A047-4AA9-98C2-63C5F11E6407}" srcOrd="0" destOrd="0" presId="urn:microsoft.com/office/officeart/2005/8/layout/vProcess5"/>
    <dgm:cxn modelId="{A1292929-584B-4B40-9C6B-2E57FD720E52}" type="presOf" srcId="{173EE687-D41E-48B1-989E-90E6E8C5EAB4}" destId="{6F041FF1-CEE0-4EFC-945F-11042DD024BA}" srcOrd="0" destOrd="0" presId="urn:microsoft.com/office/officeart/2005/8/layout/vProcess5"/>
    <dgm:cxn modelId="{6F05E139-03C6-4DD7-B1C7-B2FDD94E56ED}" type="presOf" srcId="{F6EF57F5-39E4-4B25-A708-6298170E959E}" destId="{40F66ED1-E231-4356-ACB5-0F6406B0CA17}" srcOrd="0" destOrd="0" presId="urn:microsoft.com/office/officeart/2005/8/layout/vProcess5"/>
    <dgm:cxn modelId="{889F6E3A-911B-4A42-A5B2-2AC8AEBAC062}" srcId="{148C9C13-2575-4398-9CFF-9F47B19E39DF}" destId="{C4FE7519-346F-4691-A5AC-0C8F2ED013E5}" srcOrd="3" destOrd="0" parTransId="{CB669D33-B7C8-44A8-8C11-10D6FB332EF7}" sibTransId="{523BAA48-061B-490A-AF7C-2E56DA84E425}"/>
    <dgm:cxn modelId="{381F2462-DB57-45A4-B111-19510F5DDCF6}" srcId="{148C9C13-2575-4398-9CFF-9F47B19E39DF}" destId="{1179FE5F-981A-40FF-BEC2-B736DB52070D}" srcOrd="4" destOrd="0" parTransId="{D1949C2F-C3FD-4466-ACBD-B1AEA2DB5218}" sibTransId="{4FD00412-1E40-46DD-82EE-BE558A081418}"/>
    <dgm:cxn modelId="{90892E44-E20F-4408-B7F2-EE83AEC4903F}" type="presOf" srcId="{E36F06F2-4769-4B78-9754-94D9AD5E331A}" destId="{689A613B-647C-41A7-A713-7C9572797330}" srcOrd="0" destOrd="0" presId="urn:microsoft.com/office/officeart/2005/8/layout/vProcess5"/>
    <dgm:cxn modelId="{2722D36B-1349-4538-92EB-0CDF8E8940DE}" type="presOf" srcId="{1179FE5F-981A-40FF-BEC2-B736DB52070D}" destId="{1ED18805-D87A-4529-9B59-D1D8AB59AAEA}" srcOrd="1" destOrd="0" presId="urn:microsoft.com/office/officeart/2005/8/layout/vProcess5"/>
    <dgm:cxn modelId="{B111924F-E1BE-4C57-82E5-EA7F6A790BC7}" type="presOf" srcId="{523BAA48-061B-490A-AF7C-2E56DA84E425}" destId="{A0A1DBCB-374C-48BB-A7E6-4965D82E0425}" srcOrd="0" destOrd="0" presId="urn:microsoft.com/office/officeart/2005/8/layout/vProcess5"/>
    <dgm:cxn modelId="{7BCD2774-5D81-404A-B38D-882213824628}" type="presOf" srcId="{148C9C13-2575-4398-9CFF-9F47B19E39DF}" destId="{8DB389D0-41BF-4149-896E-585A3E5B33AC}" srcOrd="0" destOrd="0" presId="urn:microsoft.com/office/officeart/2005/8/layout/vProcess5"/>
    <dgm:cxn modelId="{93B9289D-E83E-4FF0-B84A-4A0118EB12C8}" type="presOf" srcId="{F6EF57F5-39E4-4B25-A708-6298170E959E}" destId="{E1E6F198-25F6-4EA8-9D87-1FFBB7D90F07}" srcOrd="1" destOrd="0" presId="urn:microsoft.com/office/officeart/2005/8/layout/vProcess5"/>
    <dgm:cxn modelId="{B5413AA2-82AC-4111-B19D-48AFA5D0A0D9}" type="presOf" srcId="{89706FD8-B548-4BAA-9B33-AA3DF9560A25}" destId="{795448C8-4A9A-4811-AD87-5C9BC9858D4A}" srcOrd="0" destOrd="0" presId="urn:microsoft.com/office/officeart/2005/8/layout/vProcess5"/>
    <dgm:cxn modelId="{06D6ADAA-FB7C-4638-8FB6-030BC80898CF}" srcId="{148C9C13-2575-4398-9CFF-9F47B19E39DF}" destId="{F6EF57F5-39E4-4B25-A708-6298170E959E}" srcOrd="1" destOrd="0" parTransId="{C2CC16C8-0CEA-445C-BDE3-D8F7995B5D48}" sibTransId="{77B4640E-6159-4990-8A75-A7B4AD79AB9F}"/>
    <dgm:cxn modelId="{C6F1D8AD-D7BD-4E6E-9013-D2355550727D}" srcId="{148C9C13-2575-4398-9CFF-9F47B19E39DF}" destId="{173EE687-D41E-48B1-989E-90E6E8C5EAB4}" srcOrd="0" destOrd="0" parTransId="{116B46A9-6028-4B49-85D6-8E98F99D7CB5}" sibTransId="{E36F06F2-4769-4B78-9754-94D9AD5E331A}"/>
    <dgm:cxn modelId="{F9DAE3AD-AF31-411E-99E6-9C67A16D8BE4}" type="presOf" srcId="{C4FE7519-346F-4691-A5AC-0C8F2ED013E5}" destId="{30382E90-F2C9-411B-8940-9F903959F7C9}" srcOrd="0" destOrd="0" presId="urn:microsoft.com/office/officeart/2005/8/layout/vProcess5"/>
    <dgm:cxn modelId="{EACCF6C6-9C1B-4915-85A3-C5B5C165B91D}" type="presOf" srcId="{173EE687-D41E-48B1-989E-90E6E8C5EAB4}" destId="{7FDB37B7-F7A5-4F73-8AE0-4DF0F0B47E94}" srcOrd="1" destOrd="0" presId="urn:microsoft.com/office/officeart/2005/8/layout/vProcess5"/>
    <dgm:cxn modelId="{C108A4CD-CD3D-4EC3-ADDC-9CCE1BD53A0B}" type="presOf" srcId="{77B4640E-6159-4990-8A75-A7B4AD79AB9F}" destId="{8B2D57CE-77D3-4AA0-B469-BCB824BABCD5}" srcOrd="0" destOrd="0" presId="urn:microsoft.com/office/officeart/2005/8/layout/vProcess5"/>
    <dgm:cxn modelId="{87BD84CF-7601-4360-944F-7D918C1CA720}" type="presOf" srcId="{AD293A22-ED9D-406F-961A-F6CAE287FD03}" destId="{2F5A02C2-989B-4056-A939-F4FB03B295CB}" srcOrd="0" destOrd="0" presId="urn:microsoft.com/office/officeart/2005/8/layout/vProcess5"/>
    <dgm:cxn modelId="{FC3058F4-6FD0-4BEB-A8BA-0CC6A29709BF}" type="presOf" srcId="{89706FD8-B548-4BAA-9B33-AA3DF9560A25}" destId="{14B4E333-F6A9-4816-9A03-592927648729}" srcOrd="1" destOrd="0" presId="urn:microsoft.com/office/officeart/2005/8/layout/vProcess5"/>
    <dgm:cxn modelId="{782B7EFD-EE57-4CCB-9282-1F03D0C2493D}" srcId="{148C9C13-2575-4398-9CFF-9F47B19E39DF}" destId="{89706FD8-B548-4BAA-9B33-AA3DF9560A25}" srcOrd="2" destOrd="0" parTransId="{716FD2FB-8CE4-43B2-ADAE-26AF26F28B2F}" sibTransId="{AD293A22-ED9D-406F-961A-F6CAE287FD03}"/>
    <dgm:cxn modelId="{2D2B41FF-0548-466D-A2C2-21F02B3DA690}" type="presParOf" srcId="{8DB389D0-41BF-4149-896E-585A3E5B33AC}" destId="{488150FD-CCB3-4BEE-98A4-5C68A9EC877E}" srcOrd="0" destOrd="0" presId="urn:microsoft.com/office/officeart/2005/8/layout/vProcess5"/>
    <dgm:cxn modelId="{D047D9D4-65DD-494D-AFAB-451A72BDFEB3}" type="presParOf" srcId="{8DB389D0-41BF-4149-896E-585A3E5B33AC}" destId="{6F041FF1-CEE0-4EFC-945F-11042DD024BA}" srcOrd="1" destOrd="0" presId="urn:microsoft.com/office/officeart/2005/8/layout/vProcess5"/>
    <dgm:cxn modelId="{D5202490-6B6E-400A-A2C0-CAF257B273ED}" type="presParOf" srcId="{8DB389D0-41BF-4149-896E-585A3E5B33AC}" destId="{40F66ED1-E231-4356-ACB5-0F6406B0CA17}" srcOrd="2" destOrd="0" presId="urn:microsoft.com/office/officeart/2005/8/layout/vProcess5"/>
    <dgm:cxn modelId="{A258A6FA-B9F9-44C4-BFE7-7F0CC1931195}" type="presParOf" srcId="{8DB389D0-41BF-4149-896E-585A3E5B33AC}" destId="{795448C8-4A9A-4811-AD87-5C9BC9858D4A}" srcOrd="3" destOrd="0" presId="urn:microsoft.com/office/officeart/2005/8/layout/vProcess5"/>
    <dgm:cxn modelId="{54B96F6F-F8C6-4716-B3A3-D086CC14C212}" type="presParOf" srcId="{8DB389D0-41BF-4149-896E-585A3E5B33AC}" destId="{30382E90-F2C9-411B-8940-9F903959F7C9}" srcOrd="4" destOrd="0" presId="urn:microsoft.com/office/officeart/2005/8/layout/vProcess5"/>
    <dgm:cxn modelId="{621F6721-9305-45B9-93E9-AD9B34898DF3}" type="presParOf" srcId="{8DB389D0-41BF-4149-896E-585A3E5B33AC}" destId="{B9865A95-A047-4AA9-98C2-63C5F11E6407}" srcOrd="5" destOrd="0" presId="urn:microsoft.com/office/officeart/2005/8/layout/vProcess5"/>
    <dgm:cxn modelId="{0872557A-74AD-47ED-AEC7-143E6CEF3A75}" type="presParOf" srcId="{8DB389D0-41BF-4149-896E-585A3E5B33AC}" destId="{689A613B-647C-41A7-A713-7C9572797330}" srcOrd="6" destOrd="0" presId="urn:microsoft.com/office/officeart/2005/8/layout/vProcess5"/>
    <dgm:cxn modelId="{A7C297E6-4998-4A3E-A6B1-21A7442B4050}" type="presParOf" srcId="{8DB389D0-41BF-4149-896E-585A3E5B33AC}" destId="{8B2D57CE-77D3-4AA0-B469-BCB824BABCD5}" srcOrd="7" destOrd="0" presId="urn:microsoft.com/office/officeart/2005/8/layout/vProcess5"/>
    <dgm:cxn modelId="{C98A85B3-EF53-4368-ACA4-2E57528752EB}" type="presParOf" srcId="{8DB389D0-41BF-4149-896E-585A3E5B33AC}" destId="{2F5A02C2-989B-4056-A939-F4FB03B295CB}" srcOrd="8" destOrd="0" presId="urn:microsoft.com/office/officeart/2005/8/layout/vProcess5"/>
    <dgm:cxn modelId="{F4F04275-3266-4BFD-AEE0-046D121F0735}" type="presParOf" srcId="{8DB389D0-41BF-4149-896E-585A3E5B33AC}" destId="{A0A1DBCB-374C-48BB-A7E6-4965D82E0425}" srcOrd="9" destOrd="0" presId="urn:microsoft.com/office/officeart/2005/8/layout/vProcess5"/>
    <dgm:cxn modelId="{4D62C244-ADF7-438F-93C5-7A0FB2365B27}" type="presParOf" srcId="{8DB389D0-41BF-4149-896E-585A3E5B33AC}" destId="{7FDB37B7-F7A5-4F73-8AE0-4DF0F0B47E94}" srcOrd="10" destOrd="0" presId="urn:microsoft.com/office/officeart/2005/8/layout/vProcess5"/>
    <dgm:cxn modelId="{781A0082-6063-4FC4-AF63-0E2A5DED52A6}" type="presParOf" srcId="{8DB389D0-41BF-4149-896E-585A3E5B33AC}" destId="{E1E6F198-25F6-4EA8-9D87-1FFBB7D90F07}" srcOrd="11" destOrd="0" presId="urn:microsoft.com/office/officeart/2005/8/layout/vProcess5"/>
    <dgm:cxn modelId="{04E558BC-4084-43C5-AFDE-1403B2927C1E}" type="presParOf" srcId="{8DB389D0-41BF-4149-896E-585A3E5B33AC}" destId="{14B4E333-F6A9-4816-9A03-592927648729}" srcOrd="12" destOrd="0" presId="urn:microsoft.com/office/officeart/2005/8/layout/vProcess5"/>
    <dgm:cxn modelId="{102DFACE-B3E9-4266-82E1-D450D9020BC9}" type="presParOf" srcId="{8DB389D0-41BF-4149-896E-585A3E5B33AC}" destId="{DC9D69B5-D0BD-486D-B38D-1D2F02C02BEF}" srcOrd="13" destOrd="0" presId="urn:microsoft.com/office/officeart/2005/8/layout/vProcess5"/>
    <dgm:cxn modelId="{BB1D7FA8-7536-4528-951F-3A7D555A1B53}" type="presParOf" srcId="{8DB389D0-41BF-4149-896E-585A3E5B33AC}" destId="{1ED18805-D87A-4529-9B59-D1D8AB59AAEA}"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6AD0AA-44FB-43B7-8FD7-8D45D400DF82}" type="doc">
      <dgm:prSet loTypeId="urn:microsoft.com/office/officeart/2005/8/layout/process1" loCatId="process" qsTypeId="urn:microsoft.com/office/officeart/2005/8/quickstyle/simple1" qsCatId="simple" csTypeId="urn:microsoft.com/office/officeart/2005/8/colors/colorful1" csCatId="colorful"/>
      <dgm:spPr/>
      <dgm:t>
        <a:bodyPr/>
        <a:lstStyle/>
        <a:p>
          <a:endParaRPr lang="en-US"/>
        </a:p>
      </dgm:t>
    </dgm:pt>
    <dgm:pt modelId="{EABE73C7-1387-455D-A945-39F3144E2DFD}">
      <dgm:prSet/>
      <dgm:spPr/>
      <dgm:t>
        <a:bodyPr/>
        <a:lstStyle/>
        <a:p>
          <a:r>
            <a:rPr lang="en-US"/>
            <a:t>With modern web services, users expect applications to be available 24/7, and developers expect to deploy new versions of those applications several times a day. </a:t>
          </a:r>
        </a:p>
      </dgm:t>
    </dgm:pt>
    <dgm:pt modelId="{6A854E0C-3170-4AA7-9ABD-701BA394A148}" type="parTrans" cxnId="{B229A6A4-E711-4F1B-9FE3-89C66C806A65}">
      <dgm:prSet/>
      <dgm:spPr/>
      <dgm:t>
        <a:bodyPr/>
        <a:lstStyle/>
        <a:p>
          <a:endParaRPr lang="en-US"/>
        </a:p>
      </dgm:t>
    </dgm:pt>
    <dgm:pt modelId="{EADC2E21-1E2B-406C-9DFE-B2A44A3EB372}" type="sibTrans" cxnId="{B229A6A4-E711-4F1B-9FE3-89C66C806A65}">
      <dgm:prSet/>
      <dgm:spPr/>
      <dgm:t>
        <a:bodyPr/>
        <a:lstStyle/>
        <a:p>
          <a:endParaRPr lang="en-US"/>
        </a:p>
      </dgm:t>
    </dgm:pt>
    <dgm:pt modelId="{A10E3FFA-7116-482A-B29B-11B816915657}">
      <dgm:prSet/>
      <dgm:spPr/>
      <dgm:t>
        <a:bodyPr/>
        <a:lstStyle/>
        <a:p>
          <a:r>
            <a:rPr lang="en-US"/>
            <a:t>Containerization helps package software to serve these goals, enabling applications to be released and updated without downtime. Kubernetes helps you make sure those containerized applications run where and when you want and helps them find the resources and tools they need to work. </a:t>
          </a:r>
        </a:p>
      </dgm:t>
    </dgm:pt>
    <dgm:pt modelId="{BADB9C59-6821-4828-BB75-EFEA5A6296A0}" type="parTrans" cxnId="{696E109A-2088-4B77-9511-2394EFFEF1AC}">
      <dgm:prSet/>
      <dgm:spPr/>
      <dgm:t>
        <a:bodyPr/>
        <a:lstStyle/>
        <a:p>
          <a:endParaRPr lang="en-US"/>
        </a:p>
      </dgm:t>
    </dgm:pt>
    <dgm:pt modelId="{EFC8D0A8-B7D6-4D3A-B13D-F4D12A8AE4FD}" type="sibTrans" cxnId="{696E109A-2088-4B77-9511-2394EFFEF1AC}">
      <dgm:prSet/>
      <dgm:spPr/>
      <dgm:t>
        <a:bodyPr/>
        <a:lstStyle/>
        <a:p>
          <a:endParaRPr lang="en-US"/>
        </a:p>
      </dgm:t>
    </dgm:pt>
    <dgm:pt modelId="{97131003-5AAC-484B-B543-E686F88DF948}">
      <dgm:prSet/>
      <dgm:spPr/>
      <dgm:t>
        <a:bodyPr/>
        <a:lstStyle/>
        <a:p>
          <a:r>
            <a:rPr lang="en-US"/>
            <a:t>Kubernetes is a production-ready, open-source platform designed with Google's accumulated experience in container orchestration, combined with best-of-breed ideas from the community.</a:t>
          </a:r>
        </a:p>
      </dgm:t>
    </dgm:pt>
    <dgm:pt modelId="{ED7B3086-6A23-4F2D-B119-400CC3D59F6C}" type="parTrans" cxnId="{6771FDBA-8C52-40E4-9D82-0890AF0DD9F3}">
      <dgm:prSet/>
      <dgm:spPr/>
      <dgm:t>
        <a:bodyPr/>
        <a:lstStyle/>
        <a:p>
          <a:endParaRPr lang="en-US"/>
        </a:p>
      </dgm:t>
    </dgm:pt>
    <dgm:pt modelId="{3ED58FB8-78F8-4B7F-AFE1-D7BBD6C1375F}" type="sibTrans" cxnId="{6771FDBA-8C52-40E4-9D82-0890AF0DD9F3}">
      <dgm:prSet/>
      <dgm:spPr/>
      <dgm:t>
        <a:bodyPr/>
        <a:lstStyle/>
        <a:p>
          <a:endParaRPr lang="en-US"/>
        </a:p>
      </dgm:t>
    </dgm:pt>
    <dgm:pt modelId="{E2368424-9828-43CF-8C3B-5122EB6E4805}" type="pres">
      <dgm:prSet presAssocID="{056AD0AA-44FB-43B7-8FD7-8D45D400DF82}" presName="Name0" presStyleCnt="0">
        <dgm:presLayoutVars>
          <dgm:dir/>
          <dgm:resizeHandles val="exact"/>
        </dgm:presLayoutVars>
      </dgm:prSet>
      <dgm:spPr/>
    </dgm:pt>
    <dgm:pt modelId="{E5F6058A-6E0F-44E6-BD86-F8CEAC7BC19D}" type="pres">
      <dgm:prSet presAssocID="{EABE73C7-1387-455D-A945-39F3144E2DFD}" presName="node" presStyleLbl="node1" presStyleIdx="0" presStyleCnt="3">
        <dgm:presLayoutVars>
          <dgm:bulletEnabled val="1"/>
        </dgm:presLayoutVars>
      </dgm:prSet>
      <dgm:spPr/>
    </dgm:pt>
    <dgm:pt modelId="{C8E2CADC-7E17-4D0C-887C-A9B049C75554}" type="pres">
      <dgm:prSet presAssocID="{EADC2E21-1E2B-406C-9DFE-B2A44A3EB372}" presName="sibTrans" presStyleLbl="sibTrans2D1" presStyleIdx="0" presStyleCnt="2"/>
      <dgm:spPr/>
    </dgm:pt>
    <dgm:pt modelId="{BD43BDF4-2ED2-488D-9A8F-6F51A81459C7}" type="pres">
      <dgm:prSet presAssocID="{EADC2E21-1E2B-406C-9DFE-B2A44A3EB372}" presName="connectorText" presStyleLbl="sibTrans2D1" presStyleIdx="0" presStyleCnt="2"/>
      <dgm:spPr/>
    </dgm:pt>
    <dgm:pt modelId="{AF135876-BDEE-4EBB-87F5-C6B35B844574}" type="pres">
      <dgm:prSet presAssocID="{A10E3FFA-7116-482A-B29B-11B816915657}" presName="node" presStyleLbl="node1" presStyleIdx="1" presStyleCnt="3">
        <dgm:presLayoutVars>
          <dgm:bulletEnabled val="1"/>
        </dgm:presLayoutVars>
      </dgm:prSet>
      <dgm:spPr/>
    </dgm:pt>
    <dgm:pt modelId="{0372D95D-2DA6-4D09-9BB3-16BB99F463E0}" type="pres">
      <dgm:prSet presAssocID="{EFC8D0A8-B7D6-4D3A-B13D-F4D12A8AE4FD}" presName="sibTrans" presStyleLbl="sibTrans2D1" presStyleIdx="1" presStyleCnt="2"/>
      <dgm:spPr/>
    </dgm:pt>
    <dgm:pt modelId="{B7DB609E-0251-40C3-9A91-7A576C1C5750}" type="pres">
      <dgm:prSet presAssocID="{EFC8D0A8-B7D6-4D3A-B13D-F4D12A8AE4FD}" presName="connectorText" presStyleLbl="sibTrans2D1" presStyleIdx="1" presStyleCnt="2"/>
      <dgm:spPr/>
    </dgm:pt>
    <dgm:pt modelId="{227191E0-55FB-44DB-B4F2-7858FAB32CC6}" type="pres">
      <dgm:prSet presAssocID="{97131003-5AAC-484B-B543-E686F88DF948}" presName="node" presStyleLbl="node1" presStyleIdx="2" presStyleCnt="3">
        <dgm:presLayoutVars>
          <dgm:bulletEnabled val="1"/>
        </dgm:presLayoutVars>
      </dgm:prSet>
      <dgm:spPr/>
    </dgm:pt>
  </dgm:ptLst>
  <dgm:cxnLst>
    <dgm:cxn modelId="{03D55300-70C1-4B3F-92AB-75A2E6A37E5D}" type="presOf" srcId="{EADC2E21-1E2B-406C-9DFE-B2A44A3EB372}" destId="{C8E2CADC-7E17-4D0C-887C-A9B049C75554}" srcOrd="0" destOrd="0" presId="urn:microsoft.com/office/officeart/2005/8/layout/process1"/>
    <dgm:cxn modelId="{6588585F-8334-4282-901B-B6A4876ADC60}" type="presOf" srcId="{97131003-5AAC-484B-B543-E686F88DF948}" destId="{227191E0-55FB-44DB-B4F2-7858FAB32CC6}" srcOrd="0" destOrd="0" presId="urn:microsoft.com/office/officeart/2005/8/layout/process1"/>
    <dgm:cxn modelId="{98034D48-CFE0-45A6-8F86-33A36EDBE25D}" type="presOf" srcId="{A10E3FFA-7116-482A-B29B-11B816915657}" destId="{AF135876-BDEE-4EBB-87F5-C6B35B844574}" srcOrd="0" destOrd="0" presId="urn:microsoft.com/office/officeart/2005/8/layout/process1"/>
    <dgm:cxn modelId="{57B62F98-A2FE-4FE3-A9FB-0FF082DF0852}" type="presOf" srcId="{056AD0AA-44FB-43B7-8FD7-8D45D400DF82}" destId="{E2368424-9828-43CF-8C3B-5122EB6E4805}" srcOrd="0" destOrd="0" presId="urn:microsoft.com/office/officeart/2005/8/layout/process1"/>
    <dgm:cxn modelId="{696E109A-2088-4B77-9511-2394EFFEF1AC}" srcId="{056AD0AA-44FB-43B7-8FD7-8D45D400DF82}" destId="{A10E3FFA-7116-482A-B29B-11B816915657}" srcOrd="1" destOrd="0" parTransId="{BADB9C59-6821-4828-BB75-EFEA5A6296A0}" sibTransId="{EFC8D0A8-B7D6-4D3A-B13D-F4D12A8AE4FD}"/>
    <dgm:cxn modelId="{B229A6A4-E711-4F1B-9FE3-89C66C806A65}" srcId="{056AD0AA-44FB-43B7-8FD7-8D45D400DF82}" destId="{EABE73C7-1387-455D-A945-39F3144E2DFD}" srcOrd="0" destOrd="0" parTransId="{6A854E0C-3170-4AA7-9ABD-701BA394A148}" sibTransId="{EADC2E21-1E2B-406C-9DFE-B2A44A3EB372}"/>
    <dgm:cxn modelId="{5AE8C8A4-1D1F-4B2D-9FFA-AE5954283E48}" type="presOf" srcId="{EABE73C7-1387-455D-A945-39F3144E2DFD}" destId="{E5F6058A-6E0F-44E6-BD86-F8CEAC7BC19D}" srcOrd="0" destOrd="0" presId="urn:microsoft.com/office/officeart/2005/8/layout/process1"/>
    <dgm:cxn modelId="{90D2C5B5-D37A-4366-B9A5-F9E8FD129098}" type="presOf" srcId="{EFC8D0A8-B7D6-4D3A-B13D-F4D12A8AE4FD}" destId="{0372D95D-2DA6-4D09-9BB3-16BB99F463E0}" srcOrd="0" destOrd="0" presId="urn:microsoft.com/office/officeart/2005/8/layout/process1"/>
    <dgm:cxn modelId="{6771FDBA-8C52-40E4-9D82-0890AF0DD9F3}" srcId="{056AD0AA-44FB-43B7-8FD7-8D45D400DF82}" destId="{97131003-5AAC-484B-B543-E686F88DF948}" srcOrd="2" destOrd="0" parTransId="{ED7B3086-6A23-4F2D-B119-400CC3D59F6C}" sibTransId="{3ED58FB8-78F8-4B7F-AFE1-D7BBD6C1375F}"/>
    <dgm:cxn modelId="{F3643EE6-B0F2-462A-ABFD-D877798CEBCF}" type="presOf" srcId="{EADC2E21-1E2B-406C-9DFE-B2A44A3EB372}" destId="{BD43BDF4-2ED2-488D-9A8F-6F51A81459C7}" srcOrd="1" destOrd="0" presId="urn:microsoft.com/office/officeart/2005/8/layout/process1"/>
    <dgm:cxn modelId="{74766CF4-284E-44C1-86F8-8E3EC35327D4}" type="presOf" srcId="{EFC8D0A8-B7D6-4D3A-B13D-F4D12A8AE4FD}" destId="{B7DB609E-0251-40C3-9A91-7A576C1C5750}" srcOrd="1" destOrd="0" presId="urn:microsoft.com/office/officeart/2005/8/layout/process1"/>
    <dgm:cxn modelId="{4E62A76D-1672-4925-A01A-4A11989AB035}" type="presParOf" srcId="{E2368424-9828-43CF-8C3B-5122EB6E4805}" destId="{E5F6058A-6E0F-44E6-BD86-F8CEAC7BC19D}" srcOrd="0" destOrd="0" presId="urn:microsoft.com/office/officeart/2005/8/layout/process1"/>
    <dgm:cxn modelId="{29293047-0519-4412-8A45-A3513B78EF6E}" type="presParOf" srcId="{E2368424-9828-43CF-8C3B-5122EB6E4805}" destId="{C8E2CADC-7E17-4D0C-887C-A9B049C75554}" srcOrd="1" destOrd="0" presId="urn:microsoft.com/office/officeart/2005/8/layout/process1"/>
    <dgm:cxn modelId="{CBFF04AA-380D-4CF0-B174-82E0A7704752}" type="presParOf" srcId="{C8E2CADC-7E17-4D0C-887C-A9B049C75554}" destId="{BD43BDF4-2ED2-488D-9A8F-6F51A81459C7}" srcOrd="0" destOrd="0" presId="urn:microsoft.com/office/officeart/2005/8/layout/process1"/>
    <dgm:cxn modelId="{452F83FA-B18B-4C40-97F4-CB69E326251E}" type="presParOf" srcId="{E2368424-9828-43CF-8C3B-5122EB6E4805}" destId="{AF135876-BDEE-4EBB-87F5-C6B35B844574}" srcOrd="2" destOrd="0" presId="urn:microsoft.com/office/officeart/2005/8/layout/process1"/>
    <dgm:cxn modelId="{C5C0673C-CEFF-4E29-9FA5-3A65B9ACF004}" type="presParOf" srcId="{E2368424-9828-43CF-8C3B-5122EB6E4805}" destId="{0372D95D-2DA6-4D09-9BB3-16BB99F463E0}" srcOrd="3" destOrd="0" presId="urn:microsoft.com/office/officeart/2005/8/layout/process1"/>
    <dgm:cxn modelId="{73A9886C-C998-4E10-820D-1D28D12F5325}" type="presParOf" srcId="{0372D95D-2DA6-4D09-9BB3-16BB99F463E0}" destId="{B7DB609E-0251-40C3-9A91-7A576C1C5750}" srcOrd="0" destOrd="0" presId="urn:microsoft.com/office/officeart/2005/8/layout/process1"/>
    <dgm:cxn modelId="{6761A0BB-C952-4567-9BB0-BB1E347157A7}" type="presParOf" srcId="{E2368424-9828-43CF-8C3B-5122EB6E4805}" destId="{227191E0-55FB-44DB-B4F2-7858FAB32CC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563EF7-977E-44C7-A1C0-4A77D70C8993}"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C612C7FE-5685-4D71-BF18-F7AD92269714}">
      <dgm:prSet/>
      <dgm:spPr/>
      <dgm:t>
        <a:bodyPr/>
        <a:lstStyle/>
        <a:p>
          <a:r>
            <a:rPr lang="en-US"/>
            <a:t>Companies out there maybe using Docker or Rocket or maybe simply Linux containers for containerizing their applications. But, whatever it is, they use it on a massive scale. They don’t stop at using 1 or 2 containers in Prod. But rather, </a:t>
          </a:r>
          <a:r>
            <a:rPr lang="en-US" b="1"/>
            <a:t>10’s or 100’s</a:t>
          </a:r>
          <a:r>
            <a:rPr lang="en-US"/>
            <a:t> of containers for load balancing the traffic and ensuring high availability.</a:t>
          </a:r>
        </a:p>
      </dgm:t>
    </dgm:pt>
    <dgm:pt modelId="{A8012328-9EA0-49F5-8FCC-21412BF7ABC0}" type="parTrans" cxnId="{982BDC17-EB2B-4723-AC65-0AD180FC3C51}">
      <dgm:prSet/>
      <dgm:spPr/>
      <dgm:t>
        <a:bodyPr/>
        <a:lstStyle/>
        <a:p>
          <a:endParaRPr lang="en-US"/>
        </a:p>
      </dgm:t>
    </dgm:pt>
    <dgm:pt modelId="{A92046D9-1377-4010-BF66-C21FCAA6AA8F}" type="sibTrans" cxnId="{982BDC17-EB2B-4723-AC65-0AD180FC3C51}">
      <dgm:prSet/>
      <dgm:spPr/>
      <dgm:t>
        <a:bodyPr/>
        <a:lstStyle/>
        <a:p>
          <a:endParaRPr lang="en-US"/>
        </a:p>
      </dgm:t>
    </dgm:pt>
    <dgm:pt modelId="{94B57B0F-066B-44A7-8875-BFB471D23AF6}">
      <dgm:prSet/>
      <dgm:spPr/>
      <dgm:t>
        <a:bodyPr/>
        <a:lstStyle/>
        <a:p>
          <a:r>
            <a:rPr lang="en-US"/>
            <a:t>Keep in mind that, as the traffic increases, they even have to scale up the number of containers to service the ‘n’ no of requests that come in every second. And, they have to also scale down the containers when the demand is less.</a:t>
          </a:r>
        </a:p>
      </dgm:t>
    </dgm:pt>
    <dgm:pt modelId="{D112AA88-5D06-4207-A1BB-F807AF74A5E9}" type="parTrans" cxnId="{646FE9A8-CAB7-40E6-AABC-894D4F7AD1F2}">
      <dgm:prSet/>
      <dgm:spPr/>
      <dgm:t>
        <a:bodyPr/>
        <a:lstStyle/>
        <a:p>
          <a:endParaRPr lang="en-US"/>
        </a:p>
      </dgm:t>
    </dgm:pt>
    <dgm:pt modelId="{2766CAEE-9214-4D86-82FB-1E0F6C020BB7}" type="sibTrans" cxnId="{646FE9A8-CAB7-40E6-AABC-894D4F7AD1F2}">
      <dgm:prSet/>
      <dgm:spPr/>
      <dgm:t>
        <a:bodyPr/>
        <a:lstStyle/>
        <a:p>
          <a:endParaRPr lang="en-US"/>
        </a:p>
      </dgm:t>
    </dgm:pt>
    <dgm:pt modelId="{F10B9652-AB72-4E93-A7AB-52C2792D5A4C}">
      <dgm:prSet/>
      <dgm:spPr/>
      <dgm:t>
        <a:bodyPr/>
        <a:lstStyle/>
        <a:p>
          <a:r>
            <a:rPr lang="en-US"/>
            <a:t>Kubernetes helps to control the resource allocation and traffic management for cloud applications and microservices.</a:t>
          </a:r>
        </a:p>
      </dgm:t>
    </dgm:pt>
    <dgm:pt modelId="{E5E7AB28-95E9-444B-90C8-0C983721A8F0}" type="parTrans" cxnId="{4BD219EF-510B-4E62-A692-77F4E496B852}">
      <dgm:prSet/>
      <dgm:spPr/>
      <dgm:t>
        <a:bodyPr/>
        <a:lstStyle/>
        <a:p>
          <a:endParaRPr lang="en-US"/>
        </a:p>
      </dgm:t>
    </dgm:pt>
    <dgm:pt modelId="{BD126C3B-58ED-410F-BA0A-D097621D343D}" type="sibTrans" cxnId="{4BD219EF-510B-4E62-A692-77F4E496B852}">
      <dgm:prSet/>
      <dgm:spPr/>
      <dgm:t>
        <a:bodyPr/>
        <a:lstStyle/>
        <a:p>
          <a:endParaRPr lang="en-US"/>
        </a:p>
      </dgm:t>
    </dgm:pt>
    <dgm:pt modelId="{1E7C2657-3BEE-4A0A-B7F7-27C6B4F33BA9}">
      <dgm:prSet/>
      <dgm:spPr/>
      <dgm:t>
        <a:bodyPr/>
        <a:lstStyle/>
        <a:p>
          <a:r>
            <a:rPr lang="en-US"/>
            <a:t>It also helps to simplify various aspects of service-oriented infrastructures. </a:t>
          </a:r>
        </a:p>
      </dgm:t>
    </dgm:pt>
    <dgm:pt modelId="{0D63CBEB-8D3D-48B0-B164-DBF1C65F5743}" type="parTrans" cxnId="{70357B0B-C810-4FBE-B2D4-DE782AF47EA7}">
      <dgm:prSet/>
      <dgm:spPr/>
      <dgm:t>
        <a:bodyPr/>
        <a:lstStyle/>
        <a:p>
          <a:endParaRPr lang="en-US"/>
        </a:p>
      </dgm:t>
    </dgm:pt>
    <dgm:pt modelId="{BF3EDEDE-7A58-48C8-9B48-06A605F1270F}" type="sibTrans" cxnId="{70357B0B-C810-4FBE-B2D4-DE782AF47EA7}">
      <dgm:prSet/>
      <dgm:spPr/>
      <dgm:t>
        <a:bodyPr/>
        <a:lstStyle/>
        <a:p>
          <a:endParaRPr lang="en-US"/>
        </a:p>
      </dgm:t>
    </dgm:pt>
    <dgm:pt modelId="{CDAA3AC4-2932-439D-B23C-B89DF0737C9C}">
      <dgm:prSet/>
      <dgm:spPr/>
      <dgm:t>
        <a:bodyPr/>
        <a:lstStyle/>
        <a:p>
          <a:r>
            <a:rPr lang="en-US"/>
            <a:t>Kubernetes allows to assure where and when containerized applications run and helps to find resources and tools want to work with.</a:t>
          </a:r>
        </a:p>
      </dgm:t>
    </dgm:pt>
    <dgm:pt modelId="{DC647E04-77CD-445F-9F7F-3F134AC97FCC}" type="parTrans" cxnId="{470EB2AB-1AD0-499D-8F95-3AA616EE9505}">
      <dgm:prSet/>
      <dgm:spPr/>
      <dgm:t>
        <a:bodyPr/>
        <a:lstStyle/>
        <a:p>
          <a:endParaRPr lang="en-US"/>
        </a:p>
      </dgm:t>
    </dgm:pt>
    <dgm:pt modelId="{8C9B1DC4-76BF-43F8-AD0E-269FB2ACE178}" type="sibTrans" cxnId="{470EB2AB-1AD0-499D-8F95-3AA616EE9505}">
      <dgm:prSet/>
      <dgm:spPr/>
      <dgm:t>
        <a:bodyPr/>
        <a:lstStyle/>
        <a:p>
          <a:endParaRPr lang="en-US"/>
        </a:p>
      </dgm:t>
    </dgm:pt>
    <dgm:pt modelId="{B04F8B87-4053-45A6-9238-0E020D70F742}" type="pres">
      <dgm:prSet presAssocID="{25563EF7-977E-44C7-A1C0-4A77D70C8993}" presName="root" presStyleCnt="0">
        <dgm:presLayoutVars>
          <dgm:dir/>
          <dgm:resizeHandles val="exact"/>
        </dgm:presLayoutVars>
      </dgm:prSet>
      <dgm:spPr/>
    </dgm:pt>
    <dgm:pt modelId="{D65F608A-57EE-4A1E-BD7B-6D3B3A58B613}" type="pres">
      <dgm:prSet presAssocID="{C612C7FE-5685-4D71-BF18-F7AD92269714}" presName="compNode" presStyleCnt="0"/>
      <dgm:spPr/>
    </dgm:pt>
    <dgm:pt modelId="{4971F12B-ECF7-4857-9B8C-D0D5F8028352}" type="pres">
      <dgm:prSet presAssocID="{C612C7FE-5685-4D71-BF18-F7AD92269714}" presName="bgRect" presStyleLbl="bgShp" presStyleIdx="0" presStyleCnt="5"/>
      <dgm:spPr/>
    </dgm:pt>
    <dgm:pt modelId="{E3040519-2D21-4866-A222-8505C0B32CD7}" type="pres">
      <dgm:prSet presAssocID="{C612C7FE-5685-4D71-BF18-F7AD9226971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cket"/>
        </a:ext>
      </dgm:extLst>
    </dgm:pt>
    <dgm:pt modelId="{DB99650A-F64D-4208-A8A1-1045640CE12A}" type="pres">
      <dgm:prSet presAssocID="{C612C7FE-5685-4D71-BF18-F7AD92269714}" presName="spaceRect" presStyleCnt="0"/>
      <dgm:spPr/>
    </dgm:pt>
    <dgm:pt modelId="{E9BDA99E-A38F-4F9F-AF75-EAAEFBABF030}" type="pres">
      <dgm:prSet presAssocID="{C612C7FE-5685-4D71-BF18-F7AD92269714}" presName="parTx" presStyleLbl="revTx" presStyleIdx="0" presStyleCnt="5">
        <dgm:presLayoutVars>
          <dgm:chMax val="0"/>
          <dgm:chPref val="0"/>
        </dgm:presLayoutVars>
      </dgm:prSet>
      <dgm:spPr/>
    </dgm:pt>
    <dgm:pt modelId="{6D0E338F-B6FF-4470-9A01-3FD5C8E40DAA}" type="pres">
      <dgm:prSet presAssocID="{A92046D9-1377-4010-BF66-C21FCAA6AA8F}" presName="sibTrans" presStyleCnt="0"/>
      <dgm:spPr/>
    </dgm:pt>
    <dgm:pt modelId="{83783605-AE0D-445D-928F-F501ACCC52E2}" type="pres">
      <dgm:prSet presAssocID="{94B57B0F-066B-44A7-8875-BFB471D23AF6}" presName="compNode" presStyleCnt="0"/>
      <dgm:spPr/>
    </dgm:pt>
    <dgm:pt modelId="{E111F7DC-84AB-46B4-8E10-74F04A96586D}" type="pres">
      <dgm:prSet presAssocID="{94B57B0F-066B-44A7-8875-BFB471D23AF6}" presName="bgRect" presStyleLbl="bgShp" presStyleIdx="1" presStyleCnt="5"/>
      <dgm:spPr/>
    </dgm:pt>
    <dgm:pt modelId="{10EB0FC5-8585-41E3-AD41-94883B7D4F30}" type="pres">
      <dgm:prSet presAssocID="{94B57B0F-066B-44A7-8875-BFB471D23AF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x"/>
        </a:ext>
      </dgm:extLst>
    </dgm:pt>
    <dgm:pt modelId="{8C28905D-D3CC-4CE9-9920-952704F8BB95}" type="pres">
      <dgm:prSet presAssocID="{94B57B0F-066B-44A7-8875-BFB471D23AF6}" presName="spaceRect" presStyleCnt="0"/>
      <dgm:spPr/>
    </dgm:pt>
    <dgm:pt modelId="{DF28CC07-CA14-40CB-9301-91F4C6C104C3}" type="pres">
      <dgm:prSet presAssocID="{94B57B0F-066B-44A7-8875-BFB471D23AF6}" presName="parTx" presStyleLbl="revTx" presStyleIdx="1" presStyleCnt="5">
        <dgm:presLayoutVars>
          <dgm:chMax val="0"/>
          <dgm:chPref val="0"/>
        </dgm:presLayoutVars>
      </dgm:prSet>
      <dgm:spPr/>
    </dgm:pt>
    <dgm:pt modelId="{F2005CAF-CB34-44B0-BDA9-E11B2B082F6D}" type="pres">
      <dgm:prSet presAssocID="{2766CAEE-9214-4D86-82FB-1E0F6C020BB7}" presName="sibTrans" presStyleCnt="0"/>
      <dgm:spPr/>
    </dgm:pt>
    <dgm:pt modelId="{2670B2AB-04F0-4F3A-87DB-CF94971D7E15}" type="pres">
      <dgm:prSet presAssocID="{F10B9652-AB72-4E93-A7AB-52C2792D5A4C}" presName="compNode" presStyleCnt="0"/>
      <dgm:spPr/>
    </dgm:pt>
    <dgm:pt modelId="{C12D2396-ED2E-40B5-8A8A-BF4F48702415}" type="pres">
      <dgm:prSet presAssocID="{F10B9652-AB72-4E93-A7AB-52C2792D5A4C}" presName="bgRect" presStyleLbl="bgShp" presStyleIdx="2" presStyleCnt="5"/>
      <dgm:spPr/>
    </dgm:pt>
    <dgm:pt modelId="{95DA7410-71FD-48C3-AECB-441448CB3211}" type="pres">
      <dgm:prSet presAssocID="{F10B9652-AB72-4E93-A7AB-52C2792D5A4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3C8330A9-4043-4A87-8D04-A5BB2C44E500}" type="pres">
      <dgm:prSet presAssocID="{F10B9652-AB72-4E93-A7AB-52C2792D5A4C}" presName="spaceRect" presStyleCnt="0"/>
      <dgm:spPr/>
    </dgm:pt>
    <dgm:pt modelId="{911026D0-53A5-4696-AC0D-E230BCB71973}" type="pres">
      <dgm:prSet presAssocID="{F10B9652-AB72-4E93-A7AB-52C2792D5A4C}" presName="parTx" presStyleLbl="revTx" presStyleIdx="2" presStyleCnt="5">
        <dgm:presLayoutVars>
          <dgm:chMax val="0"/>
          <dgm:chPref val="0"/>
        </dgm:presLayoutVars>
      </dgm:prSet>
      <dgm:spPr/>
    </dgm:pt>
    <dgm:pt modelId="{F5D378A5-E2BD-43A2-96B1-5878A5FAB8E2}" type="pres">
      <dgm:prSet presAssocID="{BD126C3B-58ED-410F-BA0A-D097621D343D}" presName="sibTrans" presStyleCnt="0"/>
      <dgm:spPr/>
    </dgm:pt>
    <dgm:pt modelId="{2425A0FE-F8AE-4D3E-9C86-E64AD86A3C63}" type="pres">
      <dgm:prSet presAssocID="{1E7C2657-3BEE-4A0A-B7F7-27C6B4F33BA9}" presName="compNode" presStyleCnt="0"/>
      <dgm:spPr/>
    </dgm:pt>
    <dgm:pt modelId="{170C220D-FD9D-4C77-8CD2-5BDE1C423F60}" type="pres">
      <dgm:prSet presAssocID="{1E7C2657-3BEE-4A0A-B7F7-27C6B4F33BA9}" presName="bgRect" presStyleLbl="bgShp" presStyleIdx="3" presStyleCnt="5"/>
      <dgm:spPr/>
    </dgm:pt>
    <dgm:pt modelId="{B7ACE94B-6294-42D5-9D24-99969896FB4F}" type="pres">
      <dgm:prSet presAssocID="{1E7C2657-3BEE-4A0A-B7F7-27C6B4F33BA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182967FF-1816-4CF9-9D96-9FC8DBF2AF74}" type="pres">
      <dgm:prSet presAssocID="{1E7C2657-3BEE-4A0A-B7F7-27C6B4F33BA9}" presName="spaceRect" presStyleCnt="0"/>
      <dgm:spPr/>
    </dgm:pt>
    <dgm:pt modelId="{AD238ECF-A75B-4ED4-8F6A-96F4BE80B195}" type="pres">
      <dgm:prSet presAssocID="{1E7C2657-3BEE-4A0A-B7F7-27C6B4F33BA9}" presName="parTx" presStyleLbl="revTx" presStyleIdx="3" presStyleCnt="5">
        <dgm:presLayoutVars>
          <dgm:chMax val="0"/>
          <dgm:chPref val="0"/>
        </dgm:presLayoutVars>
      </dgm:prSet>
      <dgm:spPr/>
    </dgm:pt>
    <dgm:pt modelId="{50EB5599-FE77-4D8E-BB87-7BC1BE5BF9AD}" type="pres">
      <dgm:prSet presAssocID="{BF3EDEDE-7A58-48C8-9B48-06A605F1270F}" presName="sibTrans" presStyleCnt="0"/>
      <dgm:spPr/>
    </dgm:pt>
    <dgm:pt modelId="{B57B081A-2D15-4411-B0C2-BEC4B477B300}" type="pres">
      <dgm:prSet presAssocID="{CDAA3AC4-2932-439D-B23C-B89DF0737C9C}" presName="compNode" presStyleCnt="0"/>
      <dgm:spPr/>
    </dgm:pt>
    <dgm:pt modelId="{EF68DD87-B876-4CC2-9F47-CE0EFAC5E10C}" type="pres">
      <dgm:prSet presAssocID="{CDAA3AC4-2932-439D-B23C-B89DF0737C9C}" presName="bgRect" presStyleLbl="bgShp" presStyleIdx="4" presStyleCnt="5"/>
      <dgm:spPr/>
    </dgm:pt>
    <dgm:pt modelId="{FF8D134F-5713-427D-8538-FF3CD60D2461}" type="pres">
      <dgm:prSet presAssocID="{CDAA3AC4-2932-439D-B23C-B89DF0737C9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ools"/>
        </a:ext>
      </dgm:extLst>
    </dgm:pt>
    <dgm:pt modelId="{6EB770EF-CA1B-4ACF-929B-34F4C060EC61}" type="pres">
      <dgm:prSet presAssocID="{CDAA3AC4-2932-439D-B23C-B89DF0737C9C}" presName="spaceRect" presStyleCnt="0"/>
      <dgm:spPr/>
    </dgm:pt>
    <dgm:pt modelId="{2CDD2E65-12B6-4BC9-AB04-DD491737947A}" type="pres">
      <dgm:prSet presAssocID="{CDAA3AC4-2932-439D-B23C-B89DF0737C9C}" presName="parTx" presStyleLbl="revTx" presStyleIdx="4" presStyleCnt="5">
        <dgm:presLayoutVars>
          <dgm:chMax val="0"/>
          <dgm:chPref val="0"/>
        </dgm:presLayoutVars>
      </dgm:prSet>
      <dgm:spPr/>
    </dgm:pt>
  </dgm:ptLst>
  <dgm:cxnLst>
    <dgm:cxn modelId="{70357B0B-C810-4FBE-B2D4-DE782AF47EA7}" srcId="{25563EF7-977E-44C7-A1C0-4A77D70C8993}" destId="{1E7C2657-3BEE-4A0A-B7F7-27C6B4F33BA9}" srcOrd="3" destOrd="0" parTransId="{0D63CBEB-8D3D-48B0-B164-DBF1C65F5743}" sibTransId="{BF3EDEDE-7A58-48C8-9B48-06A605F1270F}"/>
    <dgm:cxn modelId="{9B41B510-499D-4131-B47F-6111E512A7C1}" type="presOf" srcId="{C612C7FE-5685-4D71-BF18-F7AD92269714}" destId="{E9BDA99E-A38F-4F9F-AF75-EAAEFBABF030}" srcOrd="0" destOrd="0" presId="urn:microsoft.com/office/officeart/2018/2/layout/IconVerticalSolidList"/>
    <dgm:cxn modelId="{982BDC17-EB2B-4723-AC65-0AD180FC3C51}" srcId="{25563EF7-977E-44C7-A1C0-4A77D70C8993}" destId="{C612C7FE-5685-4D71-BF18-F7AD92269714}" srcOrd="0" destOrd="0" parTransId="{A8012328-9EA0-49F5-8FCC-21412BF7ABC0}" sibTransId="{A92046D9-1377-4010-BF66-C21FCAA6AA8F}"/>
    <dgm:cxn modelId="{3ED59C46-D624-4D47-BBA5-8990A05B6E03}" type="presOf" srcId="{1E7C2657-3BEE-4A0A-B7F7-27C6B4F33BA9}" destId="{AD238ECF-A75B-4ED4-8F6A-96F4BE80B195}" srcOrd="0" destOrd="0" presId="urn:microsoft.com/office/officeart/2018/2/layout/IconVerticalSolidList"/>
    <dgm:cxn modelId="{E3661678-F508-4E86-BCE6-96CB8E24A4E5}" type="presOf" srcId="{25563EF7-977E-44C7-A1C0-4A77D70C8993}" destId="{B04F8B87-4053-45A6-9238-0E020D70F742}" srcOrd="0" destOrd="0" presId="urn:microsoft.com/office/officeart/2018/2/layout/IconVerticalSolidList"/>
    <dgm:cxn modelId="{646FE9A8-CAB7-40E6-AABC-894D4F7AD1F2}" srcId="{25563EF7-977E-44C7-A1C0-4A77D70C8993}" destId="{94B57B0F-066B-44A7-8875-BFB471D23AF6}" srcOrd="1" destOrd="0" parTransId="{D112AA88-5D06-4207-A1BB-F807AF74A5E9}" sibTransId="{2766CAEE-9214-4D86-82FB-1E0F6C020BB7}"/>
    <dgm:cxn modelId="{470EB2AB-1AD0-499D-8F95-3AA616EE9505}" srcId="{25563EF7-977E-44C7-A1C0-4A77D70C8993}" destId="{CDAA3AC4-2932-439D-B23C-B89DF0737C9C}" srcOrd="4" destOrd="0" parTransId="{DC647E04-77CD-445F-9F7F-3F134AC97FCC}" sibTransId="{8C9B1DC4-76BF-43F8-AD0E-269FB2ACE178}"/>
    <dgm:cxn modelId="{918AE4AC-1C71-4307-B491-83F93C9DDA61}" type="presOf" srcId="{94B57B0F-066B-44A7-8875-BFB471D23AF6}" destId="{DF28CC07-CA14-40CB-9301-91F4C6C104C3}" srcOrd="0" destOrd="0" presId="urn:microsoft.com/office/officeart/2018/2/layout/IconVerticalSolidList"/>
    <dgm:cxn modelId="{211BE6AC-C163-473A-A71E-CEE252B2D9F1}" type="presOf" srcId="{F10B9652-AB72-4E93-A7AB-52C2792D5A4C}" destId="{911026D0-53A5-4696-AC0D-E230BCB71973}" srcOrd="0" destOrd="0" presId="urn:microsoft.com/office/officeart/2018/2/layout/IconVerticalSolidList"/>
    <dgm:cxn modelId="{4BD219EF-510B-4E62-A692-77F4E496B852}" srcId="{25563EF7-977E-44C7-A1C0-4A77D70C8993}" destId="{F10B9652-AB72-4E93-A7AB-52C2792D5A4C}" srcOrd="2" destOrd="0" parTransId="{E5E7AB28-95E9-444B-90C8-0C983721A8F0}" sibTransId="{BD126C3B-58ED-410F-BA0A-D097621D343D}"/>
    <dgm:cxn modelId="{A15AF3FB-CF17-4575-A734-FD553346B4AF}" type="presOf" srcId="{CDAA3AC4-2932-439D-B23C-B89DF0737C9C}" destId="{2CDD2E65-12B6-4BC9-AB04-DD491737947A}" srcOrd="0" destOrd="0" presId="urn:microsoft.com/office/officeart/2018/2/layout/IconVerticalSolidList"/>
    <dgm:cxn modelId="{E43E2D55-FE24-49E2-BF6C-44D58F232FD5}" type="presParOf" srcId="{B04F8B87-4053-45A6-9238-0E020D70F742}" destId="{D65F608A-57EE-4A1E-BD7B-6D3B3A58B613}" srcOrd="0" destOrd="0" presId="urn:microsoft.com/office/officeart/2018/2/layout/IconVerticalSolidList"/>
    <dgm:cxn modelId="{140B83A8-411B-4F30-89E3-CC2F144DDC46}" type="presParOf" srcId="{D65F608A-57EE-4A1E-BD7B-6D3B3A58B613}" destId="{4971F12B-ECF7-4857-9B8C-D0D5F8028352}" srcOrd="0" destOrd="0" presId="urn:microsoft.com/office/officeart/2018/2/layout/IconVerticalSolidList"/>
    <dgm:cxn modelId="{1916A905-DE8C-48C3-BC09-2264A1B3EAE1}" type="presParOf" srcId="{D65F608A-57EE-4A1E-BD7B-6D3B3A58B613}" destId="{E3040519-2D21-4866-A222-8505C0B32CD7}" srcOrd="1" destOrd="0" presId="urn:microsoft.com/office/officeart/2018/2/layout/IconVerticalSolidList"/>
    <dgm:cxn modelId="{D71B3155-3B8A-4AB9-9B28-9FF22DAFDFFB}" type="presParOf" srcId="{D65F608A-57EE-4A1E-BD7B-6D3B3A58B613}" destId="{DB99650A-F64D-4208-A8A1-1045640CE12A}" srcOrd="2" destOrd="0" presId="urn:microsoft.com/office/officeart/2018/2/layout/IconVerticalSolidList"/>
    <dgm:cxn modelId="{51C35765-5761-4112-B945-4C6E86394333}" type="presParOf" srcId="{D65F608A-57EE-4A1E-BD7B-6D3B3A58B613}" destId="{E9BDA99E-A38F-4F9F-AF75-EAAEFBABF030}" srcOrd="3" destOrd="0" presId="urn:microsoft.com/office/officeart/2018/2/layout/IconVerticalSolidList"/>
    <dgm:cxn modelId="{3E93F16A-3268-4778-ABC7-B2E3AA53A52C}" type="presParOf" srcId="{B04F8B87-4053-45A6-9238-0E020D70F742}" destId="{6D0E338F-B6FF-4470-9A01-3FD5C8E40DAA}" srcOrd="1" destOrd="0" presId="urn:microsoft.com/office/officeart/2018/2/layout/IconVerticalSolidList"/>
    <dgm:cxn modelId="{145209A6-8784-4515-B046-B696A0556FC8}" type="presParOf" srcId="{B04F8B87-4053-45A6-9238-0E020D70F742}" destId="{83783605-AE0D-445D-928F-F501ACCC52E2}" srcOrd="2" destOrd="0" presId="urn:microsoft.com/office/officeart/2018/2/layout/IconVerticalSolidList"/>
    <dgm:cxn modelId="{8747C421-4639-4C01-B563-34CD339E0875}" type="presParOf" srcId="{83783605-AE0D-445D-928F-F501ACCC52E2}" destId="{E111F7DC-84AB-46B4-8E10-74F04A96586D}" srcOrd="0" destOrd="0" presId="urn:microsoft.com/office/officeart/2018/2/layout/IconVerticalSolidList"/>
    <dgm:cxn modelId="{E17937FE-FC53-4AE5-8E3B-BBB9D52CE1DB}" type="presParOf" srcId="{83783605-AE0D-445D-928F-F501ACCC52E2}" destId="{10EB0FC5-8585-41E3-AD41-94883B7D4F30}" srcOrd="1" destOrd="0" presId="urn:microsoft.com/office/officeart/2018/2/layout/IconVerticalSolidList"/>
    <dgm:cxn modelId="{B7347C0F-6A3E-402A-9AAC-A07AF21AFC15}" type="presParOf" srcId="{83783605-AE0D-445D-928F-F501ACCC52E2}" destId="{8C28905D-D3CC-4CE9-9920-952704F8BB95}" srcOrd="2" destOrd="0" presId="urn:microsoft.com/office/officeart/2018/2/layout/IconVerticalSolidList"/>
    <dgm:cxn modelId="{FA7BDDC3-870A-460C-91C1-0E4F1A3A9335}" type="presParOf" srcId="{83783605-AE0D-445D-928F-F501ACCC52E2}" destId="{DF28CC07-CA14-40CB-9301-91F4C6C104C3}" srcOrd="3" destOrd="0" presId="urn:microsoft.com/office/officeart/2018/2/layout/IconVerticalSolidList"/>
    <dgm:cxn modelId="{4A805E08-D1C3-41BE-BB7E-62D8CAC391AB}" type="presParOf" srcId="{B04F8B87-4053-45A6-9238-0E020D70F742}" destId="{F2005CAF-CB34-44B0-BDA9-E11B2B082F6D}" srcOrd="3" destOrd="0" presId="urn:microsoft.com/office/officeart/2018/2/layout/IconVerticalSolidList"/>
    <dgm:cxn modelId="{A6410B99-2600-4306-951C-19A2B7300850}" type="presParOf" srcId="{B04F8B87-4053-45A6-9238-0E020D70F742}" destId="{2670B2AB-04F0-4F3A-87DB-CF94971D7E15}" srcOrd="4" destOrd="0" presId="urn:microsoft.com/office/officeart/2018/2/layout/IconVerticalSolidList"/>
    <dgm:cxn modelId="{FF5ECEED-8807-4E58-B37F-3231C177B739}" type="presParOf" srcId="{2670B2AB-04F0-4F3A-87DB-CF94971D7E15}" destId="{C12D2396-ED2E-40B5-8A8A-BF4F48702415}" srcOrd="0" destOrd="0" presId="urn:microsoft.com/office/officeart/2018/2/layout/IconVerticalSolidList"/>
    <dgm:cxn modelId="{75399880-C0BD-4F97-B7DA-0D3FF007BC14}" type="presParOf" srcId="{2670B2AB-04F0-4F3A-87DB-CF94971D7E15}" destId="{95DA7410-71FD-48C3-AECB-441448CB3211}" srcOrd="1" destOrd="0" presId="urn:microsoft.com/office/officeart/2018/2/layout/IconVerticalSolidList"/>
    <dgm:cxn modelId="{A541A4CD-E2DF-436D-B80D-5612D611855C}" type="presParOf" srcId="{2670B2AB-04F0-4F3A-87DB-CF94971D7E15}" destId="{3C8330A9-4043-4A87-8D04-A5BB2C44E500}" srcOrd="2" destOrd="0" presId="urn:microsoft.com/office/officeart/2018/2/layout/IconVerticalSolidList"/>
    <dgm:cxn modelId="{DBC7F0F3-4343-4338-B00A-687F7792E8CB}" type="presParOf" srcId="{2670B2AB-04F0-4F3A-87DB-CF94971D7E15}" destId="{911026D0-53A5-4696-AC0D-E230BCB71973}" srcOrd="3" destOrd="0" presId="urn:microsoft.com/office/officeart/2018/2/layout/IconVerticalSolidList"/>
    <dgm:cxn modelId="{E5F40E09-DA19-43DF-9C8E-8C03583669BD}" type="presParOf" srcId="{B04F8B87-4053-45A6-9238-0E020D70F742}" destId="{F5D378A5-E2BD-43A2-96B1-5878A5FAB8E2}" srcOrd="5" destOrd="0" presId="urn:microsoft.com/office/officeart/2018/2/layout/IconVerticalSolidList"/>
    <dgm:cxn modelId="{A41B7AE9-C2D6-4FAE-B2BB-178D9B3011BF}" type="presParOf" srcId="{B04F8B87-4053-45A6-9238-0E020D70F742}" destId="{2425A0FE-F8AE-4D3E-9C86-E64AD86A3C63}" srcOrd="6" destOrd="0" presId="urn:microsoft.com/office/officeart/2018/2/layout/IconVerticalSolidList"/>
    <dgm:cxn modelId="{9706DD3E-AE77-4F36-9B05-0AD9D0775B27}" type="presParOf" srcId="{2425A0FE-F8AE-4D3E-9C86-E64AD86A3C63}" destId="{170C220D-FD9D-4C77-8CD2-5BDE1C423F60}" srcOrd="0" destOrd="0" presId="urn:microsoft.com/office/officeart/2018/2/layout/IconVerticalSolidList"/>
    <dgm:cxn modelId="{F28830D5-7FF5-42B7-AA71-E84A4CCD9B44}" type="presParOf" srcId="{2425A0FE-F8AE-4D3E-9C86-E64AD86A3C63}" destId="{B7ACE94B-6294-42D5-9D24-99969896FB4F}" srcOrd="1" destOrd="0" presId="urn:microsoft.com/office/officeart/2018/2/layout/IconVerticalSolidList"/>
    <dgm:cxn modelId="{3FDF54FC-D1C2-4BF9-BB68-06D92A451AD3}" type="presParOf" srcId="{2425A0FE-F8AE-4D3E-9C86-E64AD86A3C63}" destId="{182967FF-1816-4CF9-9D96-9FC8DBF2AF74}" srcOrd="2" destOrd="0" presId="urn:microsoft.com/office/officeart/2018/2/layout/IconVerticalSolidList"/>
    <dgm:cxn modelId="{2FD9B10A-03A7-4B59-9D5B-A5FA95E65EE4}" type="presParOf" srcId="{2425A0FE-F8AE-4D3E-9C86-E64AD86A3C63}" destId="{AD238ECF-A75B-4ED4-8F6A-96F4BE80B195}" srcOrd="3" destOrd="0" presId="urn:microsoft.com/office/officeart/2018/2/layout/IconVerticalSolidList"/>
    <dgm:cxn modelId="{ABC2E280-99C4-44A3-8CDB-7D214AE7F693}" type="presParOf" srcId="{B04F8B87-4053-45A6-9238-0E020D70F742}" destId="{50EB5599-FE77-4D8E-BB87-7BC1BE5BF9AD}" srcOrd="7" destOrd="0" presId="urn:microsoft.com/office/officeart/2018/2/layout/IconVerticalSolidList"/>
    <dgm:cxn modelId="{6D972CC2-AABC-47FF-B00F-AF6F44282773}" type="presParOf" srcId="{B04F8B87-4053-45A6-9238-0E020D70F742}" destId="{B57B081A-2D15-4411-B0C2-BEC4B477B300}" srcOrd="8" destOrd="0" presId="urn:microsoft.com/office/officeart/2018/2/layout/IconVerticalSolidList"/>
    <dgm:cxn modelId="{6A95AF5F-1D74-477E-8FDA-0B648DD01FCC}" type="presParOf" srcId="{B57B081A-2D15-4411-B0C2-BEC4B477B300}" destId="{EF68DD87-B876-4CC2-9F47-CE0EFAC5E10C}" srcOrd="0" destOrd="0" presId="urn:microsoft.com/office/officeart/2018/2/layout/IconVerticalSolidList"/>
    <dgm:cxn modelId="{9F63C920-A960-4582-BF21-67486D34D379}" type="presParOf" srcId="{B57B081A-2D15-4411-B0C2-BEC4B477B300}" destId="{FF8D134F-5713-427D-8538-FF3CD60D2461}" srcOrd="1" destOrd="0" presId="urn:microsoft.com/office/officeart/2018/2/layout/IconVerticalSolidList"/>
    <dgm:cxn modelId="{772B30E9-FC31-4AC2-8F7F-036C565D7A0F}" type="presParOf" srcId="{B57B081A-2D15-4411-B0C2-BEC4B477B300}" destId="{6EB770EF-CA1B-4ACF-929B-34F4C060EC61}" srcOrd="2" destOrd="0" presId="urn:microsoft.com/office/officeart/2018/2/layout/IconVerticalSolidList"/>
    <dgm:cxn modelId="{6F6D9D4E-D443-4C5D-A8F8-5B860CBA4FDE}" type="presParOf" srcId="{B57B081A-2D15-4411-B0C2-BEC4B477B300}" destId="{2CDD2E65-12B6-4BC9-AB04-DD491737947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DEADCC-BA7E-4C55-9758-872805C7272E}">
      <dsp:nvSpPr>
        <dsp:cNvPr id="0" name=""/>
        <dsp:cNvSpPr/>
      </dsp:nvSpPr>
      <dsp:spPr>
        <a:xfrm rot="5400000">
          <a:off x="14942" y="766780"/>
          <a:ext cx="1199811" cy="1446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DBD2102-3E8F-4AD7-B10D-AEF2ED3AF919}">
      <dsp:nvSpPr>
        <dsp:cNvPr id="0" name=""/>
        <dsp:cNvSpPr/>
      </dsp:nvSpPr>
      <dsp:spPr>
        <a:xfrm>
          <a:off x="290768" y="793"/>
          <a:ext cx="1606932" cy="9641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Introduction to Kubernetes</a:t>
          </a:r>
          <a:endParaRPr lang="en-US" sz="1400" kern="1200" dirty="0"/>
        </a:p>
      </dsp:txBody>
      <dsp:txXfrm>
        <a:off x="319007" y="29032"/>
        <a:ext cx="1550454" cy="907681"/>
      </dsp:txXfrm>
    </dsp:sp>
    <dsp:sp modelId="{2A3DBB76-A6B1-4705-A0D4-57CF7B8A8320}">
      <dsp:nvSpPr>
        <dsp:cNvPr id="0" name=""/>
        <dsp:cNvSpPr/>
      </dsp:nvSpPr>
      <dsp:spPr>
        <a:xfrm rot="5400000">
          <a:off x="14942" y="1971980"/>
          <a:ext cx="1199811" cy="1446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2E9DECD-E942-493C-BFCB-7E265EADE461}">
      <dsp:nvSpPr>
        <dsp:cNvPr id="0" name=""/>
        <dsp:cNvSpPr/>
      </dsp:nvSpPr>
      <dsp:spPr>
        <a:xfrm>
          <a:off x="290768" y="1205993"/>
          <a:ext cx="1606932" cy="9641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What is Kubernetes?</a:t>
          </a:r>
          <a:endParaRPr lang="en-US" sz="1400" kern="1200" dirty="0"/>
        </a:p>
      </dsp:txBody>
      <dsp:txXfrm>
        <a:off x="319007" y="1234232"/>
        <a:ext cx="1550454" cy="907681"/>
      </dsp:txXfrm>
    </dsp:sp>
    <dsp:sp modelId="{C7CC7ACD-2B7A-4ECA-9483-1B05BF0412AA}">
      <dsp:nvSpPr>
        <dsp:cNvPr id="0" name=""/>
        <dsp:cNvSpPr/>
      </dsp:nvSpPr>
      <dsp:spPr>
        <a:xfrm rot="5400000">
          <a:off x="14942" y="3177179"/>
          <a:ext cx="1199811" cy="1446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D0F881-F0B0-495B-B0BB-733DFF88E7B4}">
      <dsp:nvSpPr>
        <dsp:cNvPr id="0" name=""/>
        <dsp:cNvSpPr/>
      </dsp:nvSpPr>
      <dsp:spPr>
        <a:xfrm>
          <a:off x="290768" y="2411192"/>
          <a:ext cx="1606932" cy="9641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Kubernetes architecture</a:t>
          </a:r>
        </a:p>
      </dsp:txBody>
      <dsp:txXfrm>
        <a:off x="319007" y="2439431"/>
        <a:ext cx="1550454" cy="907681"/>
      </dsp:txXfrm>
    </dsp:sp>
    <dsp:sp modelId="{7D8C1F64-063A-4EB6-8C74-172A82D87BF0}">
      <dsp:nvSpPr>
        <dsp:cNvPr id="0" name=""/>
        <dsp:cNvSpPr/>
      </dsp:nvSpPr>
      <dsp:spPr>
        <a:xfrm rot="5400000">
          <a:off x="14942" y="4382379"/>
          <a:ext cx="1199811" cy="1446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CE591F-0BF4-4B0C-9592-8B10B5062D2B}">
      <dsp:nvSpPr>
        <dsp:cNvPr id="0" name=""/>
        <dsp:cNvSpPr/>
      </dsp:nvSpPr>
      <dsp:spPr>
        <a:xfrm>
          <a:off x="290768" y="3616392"/>
          <a:ext cx="1606932" cy="9641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Main K8s Components</a:t>
          </a:r>
        </a:p>
      </dsp:txBody>
      <dsp:txXfrm>
        <a:off x="319007" y="3644631"/>
        <a:ext cx="1550454" cy="907681"/>
      </dsp:txXfrm>
    </dsp:sp>
    <dsp:sp modelId="{4A7E4368-007F-4DC3-A67F-9873C8A4C167}">
      <dsp:nvSpPr>
        <dsp:cNvPr id="0" name=""/>
        <dsp:cNvSpPr/>
      </dsp:nvSpPr>
      <dsp:spPr>
        <a:xfrm>
          <a:off x="617542" y="4984978"/>
          <a:ext cx="2131832" cy="1446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78BCB6-5B4E-403A-AA96-8A5431120DEC}">
      <dsp:nvSpPr>
        <dsp:cNvPr id="0" name=""/>
        <dsp:cNvSpPr/>
      </dsp:nvSpPr>
      <dsp:spPr>
        <a:xfrm>
          <a:off x="290768" y="4821591"/>
          <a:ext cx="1606932" cy="9641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How to Spin Up a Kubernetes Cluster</a:t>
          </a:r>
        </a:p>
      </dsp:txBody>
      <dsp:txXfrm>
        <a:off x="319007" y="4849830"/>
        <a:ext cx="1550454" cy="907681"/>
      </dsp:txXfrm>
    </dsp:sp>
    <dsp:sp modelId="{3452FD90-E0D2-4785-8509-6C32C49EC752}">
      <dsp:nvSpPr>
        <dsp:cNvPr id="0" name=""/>
        <dsp:cNvSpPr/>
      </dsp:nvSpPr>
      <dsp:spPr>
        <a:xfrm rot="16200000">
          <a:off x="2152163" y="4382379"/>
          <a:ext cx="1199811" cy="1446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BFB92E-13A0-416D-9444-F67E00C748B8}">
      <dsp:nvSpPr>
        <dsp:cNvPr id="0" name=""/>
        <dsp:cNvSpPr/>
      </dsp:nvSpPr>
      <dsp:spPr>
        <a:xfrm>
          <a:off x="2427988" y="4821591"/>
          <a:ext cx="1606932" cy="9641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Minikube and Kubectl – Installing Kube Control (kubectl)</a:t>
          </a:r>
        </a:p>
      </dsp:txBody>
      <dsp:txXfrm>
        <a:off x="2456227" y="4849830"/>
        <a:ext cx="1550454" cy="907681"/>
      </dsp:txXfrm>
    </dsp:sp>
    <dsp:sp modelId="{62DD29FC-9768-4FBD-89C3-F723CDF89AC7}">
      <dsp:nvSpPr>
        <dsp:cNvPr id="0" name=""/>
        <dsp:cNvSpPr/>
      </dsp:nvSpPr>
      <dsp:spPr>
        <a:xfrm rot="16200000">
          <a:off x="2152163" y="3177179"/>
          <a:ext cx="1199811" cy="1446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2A1D70B-7327-481A-BC49-3C11D48F7D89}">
      <dsp:nvSpPr>
        <dsp:cNvPr id="0" name=""/>
        <dsp:cNvSpPr/>
      </dsp:nvSpPr>
      <dsp:spPr>
        <a:xfrm>
          <a:off x="2427988" y="3616392"/>
          <a:ext cx="1606932" cy="9641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Main Kubectl Commands – K8s CLI</a:t>
          </a:r>
        </a:p>
      </dsp:txBody>
      <dsp:txXfrm>
        <a:off x="2456227" y="3644631"/>
        <a:ext cx="1550454" cy="907681"/>
      </dsp:txXfrm>
    </dsp:sp>
    <dsp:sp modelId="{9C88E08B-2485-4DC7-A51B-A50A7CD86C72}">
      <dsp:nvSpPr>
        <dsp:cNvPr id="0" name=""/>
        <dsp:cNvSpPr/>
      </dsp:nvSpPr>
      <dsp:spPr>
        <a:xfrm rot="16200000">
          <a:off x="2152163" y="1971980"/>
          <a:ext cx="1199811" cy="1446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713771-3A92-4CD4-B354-5C4F7901D101}">
      <dsp:nvSpPr>
        <dsp:cNvPr id="0" name=""/>
        <dsp:cNvSpPr/>
      </dsp:nvSpPr>
      <dsp:spPr>
        <a:xfrm>
          <a:off x="2427988" y="2411192"/>
          <a:ext cx="1606932" cy="9641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Working of Kubernetes </a:t>
          </a:r>
        </a:p>
      </dsp:txBody>
      <dsp:txXfrm>
        <a:off x="2456227" y="2439431"/>
        <a:ext cx="1550454" cy="907681"/>
      </dsp:txXfrm>
    </dsp:sp>
    <dsp:sp modelId="{F6491316-C92D-4657-8679-436579E6E4DB}">
      <dsp:nvSpPr>
        <dsp:cNvPr id="0" name=""/>
        <dsp:cNvSpPr/>
      </dsp:nvSpPr>
      <dsp:spPr>
        <a:xfrm rot="16200000">
          <a:off x="2152163" y="766780"/>
          <a:ext cx="1199811" cy="1446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DE4B200-8F98-4511-991C-23B5597F590C}">
      <dsp:nvSpPr>
        <dsp:cNvPr id="0" name=""/>
        <dsp:cNvSpPr/>
      </dsp:nvSpPr>
      <dsp:spPr>
        <a:xfrm>
          <a:off x="2427988" y="1205993"/>
          <a:ext cx="1606932" cy="9641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Deployments in Kubernetes</a:t>
          </a:r>
        </a:p>
      </dsp:txBody>
      <dsp:txXfrm>
        <a:off x="2456227" y="1234232"/>
        <a:ext cx="1550454" cy="907681"/>
      </dsp:txXfrm>
    </dsp:sp>
    <dsp:sp modelId="{D7ECC528-3BEC-413A-950F-5A1D106EA5D2}">
      <dsp:nvSpPr>
        <dsp:cNvPr id="0" name=""/>
        <dsp:cNvSpPr/>
      </dsp:nvSpPr>
      <dsp:spPr>
        <a:xfrm>
          <a:off x="2754762" y="164180"/>
          <a:ext cx="2131832" cy="1446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A5F6242-BCA7-4ED2-9217-0D553A85EE8C}">
      <dsp:nvSpPr>
        <dsp:cNvPr id="0" name=""/>
        <dsp:cNvSpPr/>
      </dsp:nvSpPr>
      <dsp:spPr>
        <a:xfrm>
          <a:off x="2427988" y="793"/>
          <a:ext cx="1606932" cy="9641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K8s Services</a:t>
          </a:r>
        </a:p>
      </dsp:txBody>
      <dsp:txXfrm>
        <a:off x="2456227" y="29032"/>
        <a:ext cx="1550454" cy="907681"/>
      </dsp:txXfrm>
    </dsp:sp>
    <dsp:sp modelId="{5F2D9FF7-1127-4C2D-8505-E1693F313D25}">
      <dsp:nvSpPr>
        <dsp:cNvPr id="0" name=""/>
        <dsp:cNvSpPr/>
      </dsp:nvSpPr>
      <dsp:spPr>
        <a:xfrm rot="5400000">
          <a:off x="4289383" y="766780"/>
          <a:ext cx="1199811" cy="1446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0635641-EA1A-4B2A-89ED-920063AA0BE3}">
      <dsp:nvSpPr>
        <dsp:cNvPr id="0" name=""/>
        <dsp:cNvSpPr/>
      </dsp:nvSpPr>
      <dsp:spPr>
        <a:xfrm>
          <a:off x="4565209" y="793"/>
          <a:ext cx="1606932" cy="9641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K8s YAML Configuration File</a:t>
          </a:r>
        </a:p>
      </dsp:txBody>
      <dsp:txXfrm>
        <a:off x="4593448" y="29032"/>
        <a:ext cx="1550454" cy="907681"/>
      </dsp:txXfrm>
    </dsp:sp>
    <dsp:sp modelId="{28AE6312-A3C6-4E9B-A049-45E25511BC82}">
      <dsp:nvSpPr>
        <dsp:cNvPr id="0" name=""/>
        <dsp:cNvSpPr/>
      </dsp:nvSpPr>
      <dsp:spPr>
        <a:xfrm rot="5400000">
          <a:off x="4289383" y="1971980"/>
          <a:ext cx="1199811" cy="1446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08423B9-7D31-40D0-9343-15479FC1C5AC}">
      <dsp:nvSpPr>
        <dsp:cNvPr id="0" name=""/>
        <dsp:cNvSpPr/>
      </dsp:nvSpPr>
      <dsp:spPr>
        <a:xfrm>
          <a:off x="4565209" y="1205993"/>
          <a:ext cx="1606932" cy="9641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Hands - On Demo</a:t>
          </a:r>
        </a:p>
      </dsp:txBody>
      <dsp:txXfrm>
        <a:off x="4593448" y="1234232"/>
        <a:ext cx="1550454" cy="907681"/>
      </dsp:txXfrm>
    </dsp:sp>
    <dsp:sp modelId="{ED38C1F3-24D5-4E8C-8A70-778D51BBC94F}">
      <dsp:nvSpPr>
        <dsp:cNvPr id="0" name=""/>
        <dsp:cNvSpPr/>
      </dsp:nvSpPr>
      <dsp:spPr>
        <a:xfrm rot="5400000">
          <a:off x="4289383" y="3177179"/>
          <a:ext cx="1199811" cy="1446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1B8EB2-C75E-4082-A6DD-20ACA78E3837}">
      <dsp:nvSpPr>
        <dsp:cNvPr id="0" name=""/>
        <dsp:cNvSpPr/>
      </dsp:nvSpPr>
      <dsp:spPr>
        <a:xfrm>
          <a:off x="4565209" y="2411192"/>
          <a:ext cx="1606932" cy="9641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K8s Namespaces – Organizing components</a:t>
          </a:r>
        </a:p>
      </dsp:txBody>
      <dsp:txXfrm>
        <a:off x="4593448" y="2439431"/>
        <a:ext cx="1550454" cy="907681"/>
      </dsp:txXfrm>
    </dsp:sp>
    <dsp:sp modelId="{0CA6B424-C77F-4D88-B656-BAB7FB97B930}">
      <dsp:nvSpPr>
        <dsp:cNvPr id="0" name=""/>
        <dsp:cNvSpPr/>
      </dsp:nvSpPr>
      <dsp:spPr>
        <a:xfrm rot="5400000">
          <a:off x="4289383" y="4382379"/>
          <a:ext cx="1199811" cy="1446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96E3CD0-5D9D-4E17-927C-0B26B5FAF36F}">
      <dsp:nvSpPr>
        <dsp:cNvPr id="0" name=""/>
        <dsp:cNvSpPr/>
      </dsp:nvSpPr>
      <dsp:spPr>
        <a:xfrm>
          <a:off x="4565209" y="3616392"/>
          <a:ext cx="1606932" cy="9641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K8s Ingress </a:t>
          </a:r>
        </a:p>
      </dsp:txBody>
      <dsp:txXfrm>
        <a:off x="4593448" y="3644631"/>
        <a:ext cx="1550454" cy="907681"/>
      </dsp:txXfrm>
    </dsp:sp>
    <dsp:sp modelId="{FE7D3366-EBE8-4F1B-B7C1-4033E92763A2}">
      <dsp:nvSpPr>
        <dsp:cNvPr id="0" name=""/>
        <dsp:cNvSpPr/>
      </dsp:nvSpPr>
      <dsp:spPr>
        <a:xfrm>
          <a:off x="4891983" y="4984978"/>
          <a:ext cx="2131832" cy="1446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E5619B-090C-49CB-B14F-FE05CAC0773C}">
      <dsp:nvSpPr>
        <dsp:cNvPr id="0" name=""/>
        <dsp:cNvSpPr/>
      </dsp:nvSpPr>
      <dsp:spPr>
        <a:xfrm>
          <a:off x="4565209" y="4821591"/>
          <a:ext cx="1606932" cy="9641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Helm Package Manager</a:t>
          </a:r>
        </a:p>
      </dsp:txBody>
      <dsp:txXfrm>
        <a:off x="4593448" y="4849830"/>
        <a:ext cx="1550454" cy="907681"/>
      </dsp:txXfrm>
    </dsp:sp>
    <dsp:sp modelId="{325C5B2A-70D8-4C53-86F0-A34864DE4157}">
      <dsp:nvSpPr>
        <dsp:cNvPr id="0" name=""/>
        <dsp:cNvSpPr/>
      </dsp:nvSpPr>
      <dsp:spPr>
        <a:xfrm rot="16200000">
          <a:off x="6426604" y="4382379"/>
          <a:ext cx="1199811" cy="1446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68F5F66-D73D-4A30-BEB1-5F662624C48C}">
      <dsp:nvSpPr>
        <dsp:cNvPr id="0" name=""/>
        <dsp:cNvSpPr/>
      </dsp:nvSpPr>
      <dsp:spPr>
        <a:xfrm>
          <a:off x="6702429" y="4821591"/>
          <a:ext cx="1606932" cy="9641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Volumes- Persisting Data in K8s</a:t>
          </a:r>
        </a:p>
      </dsp:txBody>
      <dsp:txXfrm>
        <a:off x="6730668" y="4849830"/>
        <a:ext cx="1550454" cy="907681"/>
      </dsp:txXfrm>
    </dsp:sp>
    <dsp:sp modelId="{5C5F988C-9747-4721-9D8D-B8EE621AE8C8}">
      <dsp:nvSpPr>
        <dsp:cNvPr id="0" name=""/>
        <dsp:cNvSpPr/>
      </dsp:nvSpPr>
      <dsp:spPr>
        <a:xfrm rot="16200000">
          <a:off x="6426604" y="3177179"/>
          <a:ext cx="1199811" cy="1446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4F50F0-696D-44C7-A2E5-D557BE116F0E}">
      <dsp:nvSpPr>
        <dsp:cNvPr id="0" name=""/>
        <dsp:cNvSpPr/>
      </dsp:nvSpPr>
      <dsp:spPr>
        <a:xfrm>
          <a:off x="6702429" y="3616392"/>
          <a:ext cx="1606932" cy="9641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K8s Stateful Set – Deploying Stateful Apps</a:t>
          </a:r>
        </a:p>
      </dsp:txBody>
      <dsp:txXfrm>
        <a:off x="6730668" y="3644631"/>
        <a:ext cx="1550454" cy="907681"/>
      </dsp:txXfrm>
    </dsp:sp>
    <dsp:sp modelId="{D6D7D7FB-E29D-4206-A288-CEE8C0D205F2}">
      <dsp:nvSpPr>
        <dsp:cNvPr id="0" name=""/>
        <dsp:cNvSpPr/>
      </dsp:nvSpPr>
      <dsp:spPr>
        <a:xfrm rot="16200000">
          <a:off x="6426604" y="1971980"/>
          <a:ext cx="1199811" cy="1446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30D7602-1779-4BB6-93A8-9244253C0867}">
      <dsp:nvSpPr>
        <dsp:cNvPr id="0" name=""/>
        <dsp:cNvSpPr/>
      </dsp:nvSpPr>
      <dsp:spPr>
        <a:xfrm>
          <a:off x="6702429" y="2411192"/>
          <a:ext cx="1606932" cy="9641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K8s Secrets </a:t>
          </a:r>
        </a:p>
      </dsp:txBody>
      <dsp:txXfrm>
        <a:off x="6730668" y="2439431"/>
        <a:ext cx="1550454" cy="907681"/>
      </dsp:txXfrm>
    </dsp:sp>
    <dsp:sp modelId="{9E0417B3-738F-4FEE-AA06-6073A9755488}">
      <dsp:nvSpPr>
        <dsp:cNvPr id="0" name=""/>
        <dsp:cNvSpPr/>
      </dsp:nvSpPr>
      <dsp:spPr>
        <a:xfrm rot="16200000">
          <a:off x="6426604" y="766780"/>
          <a:ext cx="1199811" cy="1446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619968A-43CB-4728-A348-05C8286C9413}">
      <dsp:nvSpPr>
        <dsp:cNvPr id="0" name=""/>
        <dsp:cNvSpPr/>
      </dsp:nvSpPr>
      <dsp:spPr>
        <a:xfrm>
          <a:off x="6702429" y="1205993"/>
          <a:ext cx="1606932" cy="9641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K8s Network Policy</a:t>
          </a:r>
        </a:p>
      </dsp:txBody>
      <dsp:txXfrm>
        <a:off x="6730668" y="1234232"/>
        <a:ext cx="1550454" cy="907681"/>
      </dsp:txXfrm>
    </dsp:sp>
    <dsp:sp modelId="{3FB42048-1B0D-43E4-9F10-FB47710134A1}">
      <dsp:nvSpPr>
        <dsp:cNvPr id="0" name=""/>
        <dsp:cNvSpPr/>
      </dsp:nvSpPr>
      <dsp:spPr>
        <a:xfrm>
          <a:off x="7029203" y="164180"/>
          <a:ext cx="2131832" cy="1446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F84F5E2-B0DC-45A9-96A5-E171020E7B53}">
      <dsp:nvSpPr>
        <dsp:cNvPr id="0" name=""/>
        <dsp:cNvSpPr/>
      </dsp:nvSpPr>
      <dsp:spPr>
        <a:xfrm>
          <a:off x="6702429" y="793"/>
          <a:ext cx="1606932" cy="9641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K8s Autoscaling </a:t>
          </a:r>
        </a:p>
      </dsp:txBody>
      <dsp:txXfrm>
        <a:off x="6730668" y="29032"/>
        <a:ext cx="1550454" cy="907681"/>
      </dsp:txXfrm>
    </dsp:sp>
    <dsp:sp modelId="{ED75CAFA-EA6A-45D4-8A1D-9D157BD87B5B}">
      <dsp:nvSpPr>
        <dsp:cNvPr id="0" name=""/>
        <dsp:cNvSpPr/>
      </dsp:nvSpPr>
      <dsp:spPr>
        <a:xfrm rot="5400000">
          <a:off x="8563824" y="766780"/>
          <a:ext cx="1199811" cy="1446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1FCEFB0-646B-4262-A29B-477FCDE5002E}">
      <dsp:nvSpPr>
        <dsp:cNvPr id="0" name=""/>
        <dsp:cNvSpPr/>
      </dsp:nvSpPr>
      <dsp:spPr>
        <a:xfrm>
          <a:off x="8839650" y="793"/>
          <a:ext cx="1606932" cy="9641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Kubernetes Monitoring Setup </a:t>
          </a:r>
        </a:p>
      </dsp:txBody>
      <dsp:txXfrm>
        <a:off x="8867889" y="29032"/>
        <a:ext cx="1550454" cy="907681"/>
      </dsp:txXfrm>
    </dsp:sp>
    <dsp:sp modelId="{C1401794-241B-4AE2-85E1-159C822787E7}">
      <dsp:nvSpPr>
        <dsp:cNvPr id="0" name=""/>
        <dsp:cNvSpPr/>
      </dsp:nvSpPr>
      <dsp:spPr>
        <a:xfrm>
          <a:off x="8839650" y="1205993"/>
          <a:ext cx="1606932" cy="9641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Kubernetes Application </a:t>
          </a:r>
        </a:p>
      </dsp:txBody>
      <dsp:txXfrm>
        <a:off x="8867889" y="1234232"/>
        <a:ext cx="1550454" cy="9076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621D0-6CAE-4191-B861-22F1C30AFA64}">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E373AB-2322-4C2E-8132-30D98B71EED7}">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64AB49-3E39-4343-8332-18FD821B02F6}">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kern="1200"/>
            <a:t>Kubernetes in an open-source container management tool hosted by Cloud Native Computing Foundation (CNCF). This is also known as the enhanced version of Borg which was developed at Google to manage both long running processes and batch jobs, which was earlier handled by separate systems.</a:t>
          </a:r>
        </a:p>
      </dsp:txBody>
      <dsp:txXfrm>
        <a:off x="1435590" y="531"/>
        <a:ext cx="9080009" cy="1242935"/>
      </dsp:txXfrm>
    </dsp:sp>
    <dsp:sp modelId="{738AF2C2-756F-4B9A-94FB-3F0CEB72B4A5}">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2A72DF-2A7B-42EE-9CA9-A2A4810CA922}">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DEAB3-70CA-41C8-89FE-594440112F53}">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kern="1200"/>
            <a:t>Kubernetes comes with a capability of automating deployment, scaling of application, and operations of application containers across clusters. It can create container centric infrastructure.</a:t>
          </a:r>
        </a:p>
      </dsp:txBody>
      <dsp:txXfrm>
        <a:off x="1435590" y="1554201"/>
        <a:ext cx="9080009" cy="1242935"/>
      </dsp:txXfrm>
    </dsp:sp>
    <dsp:sp modelId="{382792D6-4ADA-453E-9420-CC843DB416F6}">
      <dsp:nvSpPr>
        <dsp:cNvPr id="0" name=""/>
        <dsp:cNvSpPr/>
      </dsp:nvSpPr>
      <dsp:spPr>
        <a:xfrm>
          <a:off x="0" y="3066033"/>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830722-FE7B-4169-A968-99D0FEFCDD99}">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16E3E8-9834-46CE-96A9-294F115FDBBA}">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b="0" i="0" kern="1200" dirty="0"/>
            <a:t>Kubernetes is the Linux kernel which is used for distributed systems. It helps you to be abstract the underlying hardware of the nodes(servers) and offers a consistent interface for applications that consume the shared pool of resources.</a:t>
          </a:r>
          <a:r>
            <a:rPr lang="en-US" sz="1700" kern="1200" dirty="0"/>
            <a:t>.</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41FF1-CEE0-4EFC-945F-11042DD024BA}">
      <dsp:nvSpPr>
        <dsp:cNvPr id="0" name=""/>
        <dsp:cNvSpPr/>
      </dsp:nvSpPr>
      <dsp:spPr>
        <a:xfrm>
          <a:off x="0" y="0"/>
          <a:ext cx="7320989" cy="66864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Kubernetes is an open-source container orchestration platform developed by Google for managing microservices or containerized applications across a distributed cluster of nodes. </a:t>
          </a:r>
        </a:p>
      </dsp:txBody>
      <dsp:txXfrm>
        <a:off x="19584" y="19584"/>
        <a:ext cx="6521237" cy="629477"/>
      </dsp:txXfrm>
    </dsp:sp>
    <dsp:sp modelId="{40F66ED1-E231-4356-ACB5-0F6406B0CA17}">
      <dsp:nvSpPr>
        <dsp:cNvPr id="0" name=""/>
        <dsp:cNvSpPr/>
      </dsp:nvSpPr>
      <dsp:spPr>
        <a:xfrm>
          <a:off x="546697" y="761512"/>
          <a:ext cx="7320989" cy="66864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It was released on July 21,2015.</a:t>
          </a:r>
        </a:p>
      </dsp:txBody>
      <dsp:txXfrm>
        <a:off x="566281" y="781096"/>
        <a:ext cx="6300504" cy="629477"/>
      </dsp:txXfrm>
    </dsp:sp>
    <dsp:sp modelId="{795448C8-4A9A-4811-AD87-5C9BC9858D4A}">
      <dsp:nvSpPr>
        <dsp:cNvPr id="0" name=""/>
        <dsp:cNvSpPr/>
      </dsp:nvSpPr>
      <dsp:spPr>
        <a:xfrm>
          <a:off x="1093394" y="1523025"/>
          <a:ext cx="7320989" cy="66864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Kubernetes is highly resilient and supports zero downtime, rollback, scaling, and self-healing of containers. The main objective of Kubernetes is to hide the complexity of managing a fleet of containers.</a:t>
          </a:r>
        </a:p>
      </dsp:txBody>
      <dsp:txXfrm>
        <a:off x="1112978" y="1542609"/>
        <a:ext cx="6300504" cy="629477"/>
      </dsp:txXfrm>
    </dsp:sp>
    <dsp:sp modelId="{30382E90-F2C9-411B-8940-9F903959F7C9}">
      <dsp:nvSpPr>
        <dsp:cNvPr id="0" name=""/>
        <dsp:cNvSpPr/>
      </dsp:nvSpPr>
      <dsp:spPr>
        <a:xfrm>
          <a:off x="1640091" y="2284538"/>
          <a:ext cx="7320989" cy="66864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dirty="0"/>
            <a:t>It can run on bare metal machines or on public or private cloud platforms such as AWS, Azure and OpenStack. </a:t>
          </a:r>
          <a:endParaRPr lang="en-US" sz="1200" kern="1200" dirty="0"/>
        </a:p>
      </dsp:txBody>
      <dsp:txXfrm>
        <a:off x="1659675" y="2304122"/>
        <a:ext cx="6300504" cy="629477"/>
      </dsp:txXfrm>
    </dsp:sp>
    <dsp:sp modelId="{B9865A95-A047-4AA9-98C2-63C5F11E6407}">
      <dsp:nvSpPr>
        <dsp:cNvPr id="0" name=""/>
        <dsp:cNvSpPr/>
      </dsp:nvSpPr>
      <dsp:spPr>
        <a:xfrm>
          <a:off x="2186788" y="3046050"/>
          <a:ext cx="7320989" cy="66864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dirty="0"/>
            <a:t>Kubernetes architecture follows a client-server architecture.</a:t>
          </a:r>
          <a:endParaRPr lang="en-US" sz="1200" kern="1200" dirty="0"/>
        </a:p>
      </dsp:txBody>
      <dsp:txXfrm>
        <a:off x="2206372" y="3065634"/>
        <a:ext cx="6300504" cy="629477"/>
      </dsp:txXfrm>
    </dsp:sp>
    <dsp:sp modelId="{689A613B-647C-41A7-A713-7C9572797330}">
      <dsp:nvSpPr>
        <dsp:cNvPr id="0" name=""/>
        <dsp:cNvSpPr/>
      </dsp:nvSpPr>
      <dsp:spPr>
        <a:xfrm>
          <a:off x="6886369" y="488482"/>
          <a:ext cx="434619" cy="43461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984158" y="488482"/>
        <a:ext cx="239041" cy="327051"/>
      </dsp:txXfrm>
    </dsp:sp>
    <dsp:sp modelId="{8B2D57CE-77D3-4AA0-B469-BCB824BABCD5}">
      <dsp:nvSpPr>
        <dsp:cNvPr id="0" name=""/>
        <dsp:cNvSpPr/>
      </dsp:nvSpPr>
      <dsp:spPr>
        <a:xfrm>
          <a:off x="7433066" y="1249995"/>
          <a:ext cx="434619" cy="434619"/>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530855" y="1249995"/>
        <a:ext cx="239041" cy="327051"/>
      </dsp:txXfrm>
    </dsp:sp>
    <dsp:sp modelId="{2F5A02C2-989B-4056-A939-F4FB03B295CB}">
      <dsp:nvSpPr>
        <dsp:cNvPr id="0" name=""/>
        <dsp:cNvSpPr/>
      </dsp:nvSpPr>
      <dsp:spPr>
        <a:xfrm>
          <a:off x="7979764" y="2000363"/>
          <a:ext cx="434619" cy="434619"/>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077553" y="2000363"/>
        <a:ext cx="239041" cy="327051"/>
      </dsp:txXfrm>
    </dsp:sp>
    <dsp:sp modelId="{A0A1DBCB-374C-48BB-A7E6-4965D82E0425}">
      <dsp:nvSpPr>
        <dsp:cNvPr id="0" name=""/>
        <dsp:cNvSpPr/>
      </dsp:nvSpPr>
      <dsp:spPr>
        <a:xfrm>
          <a:off x="8526461" y="2769305"/>
          <a:ext cx="434619" cy="434619"/>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624250" y="2769305"/>
        <a:ext cx="239041" cy="3270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F6058A-6E0F-44E6-BD86-F8CEAC7BC19D}">
      <dsp:nvSpPr>
        <dsp:cNvPr id="0" name=""/>
        <dsp:cNvSpPr/>
      </dsp:nvSpPr>
      <dsp:spPr>
        <a:xfrm>
          <a:off x="9242" y="383077"/>
          <a:ext cx="2762398" cy="358518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With modern web services, users expect applications to be available 24/7, and developers expect to deploy new versions of those applications several times a day. </a:t>
          </a:r>
        </a:p>
      </dsp:txBody>
      <dsp:txXfrm>
        <a:off x="90150" y="463985"/>
        <a:ext cx="2600582" cy="3423367"/>
      </dsp:txXfrm>
    </dsp:sp>
    <dsp:sp modelId="{C8E2CADC-7E17-4D0C-887C-A9B049C75554}">
      <dsp:nvSpPr>
        <dsp:cNvPr id="0" name=""/>
        <dsp:cNvSpPr/>
      </dsp:nvSpPr>
      <dsp:spPr>
        <a:xfrm>
          <a:off x="3047880" y="1833131"/>
          <a:ext cx="585628" cy="68507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047880" y="1970146"/>
        <a:ext cx="409940" cy="411044"/>
      </dsp:txXfrm>
    </dsp:sp>
    <dsp:sp modelId="{AF135876-BDEE-4EBB-87F5-C6B35B844574}">
      <dsp:nvSpPr>
        <dsp:cNvPr id="0" name=""/>
        <dsp:cNvSpPr/>
      </dsp:nvSpPr>
      <dsp:spPr>
        <a:xfrm>
          <a:off x="3876600" y="383077"/>
          <a:ext cx="2762398" cy="358518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Containerization helps package software to serve these goals, enabling applications to be released and updated without downtime. Kubernetes helps you make sure those containerized applications run where and when you want and helps them find the resources and tools they need to work. </a:t>
          </a:r>
        </a:p>
      </dsp:txBody>
      <dsp:txXfrm>
        <a:off x="3957508" y="463985"/>
        <a:ext cx="2600582" cy="3423367"/>
      </dsp:txXfrm>
    </dsp:sp>
    <dsp:sp modelId="{0372D95D-2DA6-4D09-9BB3-16BB99F463E0}">
      <dsp:nvSpPr>
        <dsp:cNvPr id="0" name=""/>
        <dsp:cNvSpPr/>
      </dsp:nvSpPr>
      <dsp:spPr>
        <a:xfrm>
          <a:off x="6915239" y="1833131"/>
          <a:ext cx="585628" cy="68507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915239" y="1970146"/>
        <a:ext cx="409940" cy="411044"/>
      </dsp:txXfrm>
    </dsp:sp>
    <dsp:sp modelId="{227191E0-55FB-44DB-B4F2-7858FAB32CC6}">
      <dsp:nvSpPr>
        <dsp:cNvPr id="0" name=""/>
        <dsp:cNvSpPr/>
      </dsp:nvSpPr>
      <dsp:spPr>
        <a:xfrm>
          <a:off x="7743958" y="383077"/>
          <a:ext cx="2762398" cy="358518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Kubernetes is a production-ready, open-source platform designed with Google's accumulated experience in container orchestration, combined with best-of-breed ideas from the community.</a:t>
          </a:r>
        </a:p>
      </dsp:txBody>
      <dsp:txXfrm>
        <a:off x="7824866" y="463985"/>
        <a:ext cx="2600582" cy="34233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71F12B-ECF7-4857-9B8C-D0D5F8028352}">
      <dsp:nvSpPr>
        <dsp:cNvPr id="0" name=""/>
        <dsp:cNvSpPr/>
      </dsp:nvSpPr>
      <dsp:spPr>
        <a:xfrm>
          <a:off x="0" y="5522"/>
          <a:ext cx="10515600" cy="7016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040519-2D21-4866-A222-8505C0B32CD7}">
      <dsp:nvSpPr>
        <dsp:cNvPr id="0" name=""/>
        <dsp:cNvSpPr/>
      </dsp:nvSpPr>
      <dsp:spPr>
        <a:xfrm>
          <a:off x="212251" y="163395"/>
          <a:ext cx="386288" cy="3859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BDA99E-A38F-4F9F-AF75-EAAEFBABF030}">
      <dsp:nvSpPr>
        <dsp:cNvPr id="0" name=""/>
        <dsp:cNvSpPr/>
      </dsp:nvSpPr>
      <dsp:spPr>
        <a:xfrm>
          <a:off x="810790" y="5522"/>
          <a:ext cx="9692323" cy="723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79" tIns="76579" rIns="76579" bIns="76579" numCol="1" spcCol="1270" anchor="ctr" anchorCtr="0">
          <a:noAutofit/>
        </a:bodyPr>
        <a:lstStyle/>
        <a:p>
          <a:pPr marL="0" lvl="0" indent="0" algn="l" defTabSz="622300">
            <a:lnSpc>
              <a:spcPct val="90000"/>
            </a:lnSpc>
            <a:spcBef>
              <a:spcPct val="0"/>
            </a:spcBef>
            <a:spcAft>
              <a:spcPct val="35000"/>
            </a:spcAft>
            <a:buNone/>
          </a:pPr>
          <a:r>
            <a:rPr lang="en-US" sz="1400" kern="1200"/>
            <a:t>Companies out there maybe using Docker or Rocket or maybe simply Linux containers for containerizing their applications. But, whatever it is, they use it on a massive scale. They don’t stop at using 1 or 2 containers in Prod. But rather, </a:t>
          </a:r>
          <a:r>
            <a:rPr lang="en-US" sz="1400" b="1" kern="1200"/>
            <a:t>10’s or 100’s</a:t>
          </a:r>
          <a:r>
            <a:rPr lang="en-US" sz="1400" kern="1200"/>
            <a:t> of containers for load balancing the traffic and ensuring high availability.</a:t>
          </a:r>
        </a:p>
      </dsp:txBody>
      <dsp:txXfrm>
        <a:off x="810790" y="5522"/>
        <a:ext cx="9692323" cy="723583"/>
      </dsp:txXfrm>
    </dsp:sp>
    <dsp:sp modelId="{E111F7DC-84AB-46B4-8E10-74F04A96586D}">
      <dsp:nvSpPr>
        <dsp:cNvPr id="0" name=""/>
        <dsp:cNvSpPr/>
      </dsp:nvSpPr>
      <dsp:spPr>
        <a:xfrm>
          <a:off x="0" y="910001"/>
          <a:ext cx="10515600" cy="7016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EB0FC5-8585-41E3-AD41-94883B7D4F30}">
      <dsp:nvSpPr>
        <dsp:cNvPr id="0" name=""/>
        <dsp:cNvSpPr/>
      </dsp:nvSpPr>
      <dsp:spPr>
        <a:xfrm>
          <a:off x="212251" y="1067874"/>
          <a:ext cx="386288" cy="3859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28CC07-CA14-40CB-9301-91F4C6C104C3}">
      <dsp:nvSpPr>
        <dsp:cNvPr id="0" name=""/>
        <dsp:cNvSpPr/>
      </dsp:nvSpPr>
      <dsp:spPr>
        <a:xfrm>
          <a:off x="810790" y="910001"/>
          <a:ext cx="9692323" cy="723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79" tIns="76579" rIns="76579" bIns="76579" numCol="1" spcCol="1270" anchor="ctr" anchorCtr="0">
          <a:noAutofit/>
        </a:bodyPr>
        <a:lstStyle/>
        <a:p>
          <a:pPr marL="0" lvl="0" indent="0" algn="l" defTabSz="622300">
            <a:lnSpc>
              <a:spcPct val="90000"/>
            </a:lnSpc>
            <a:spcBef>
              <a:spcPct val="0"/>
            </a:spcBef>
            <a:spcAft>
              <a:spcPct val="35000"/>
            </a:spcAft>
            <a:buNone/>
          </a:pPr>
          <a:r>
            <a:rPr lang="en-US" sz="1400" kern="1200"/>
            <a:t>Keep in mind that, as the traffic increases, they even have to scale up the number of containers to service the ‘n’ no of requests that come in every second. And, they have to also scale down the containers when the demand is less.</a:t>
          </a:r>
        </a:p>
      </dsp:txBody>
      <dsp:txXfrm>
        <a:off x="810790" y="910001"/>
        <a:ext cx="9692323" cy="723583"/>
      </dsp:txXfrm>
    </dsp:sp>
    <dsp:sp modelId="{C12D2396-ED2E-40B5-8A8A-BF4F48702415}">
      <dsp:nvSpPr>
        <dsp:cNvPr id="0" name=""/>
        <dsp:cNvSpPr/>
      </dsp:nvSpPr>
      <dsp:spPr>
        <a:xfrm>
          <a:off x="0" y="1814480"/>
          <a:ext cx="10515600" cy="7016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DA7410-71FD-48C3-AECB-441448CB3211}">
      <dsp:nvSpPr>
        <dsp:cNvPr id="0" name=""/>
        <dsp:cNvSpPr/>
      </dsp:nvSpPr>
      <dsp:spPr>
        <a:xfrm>
          <a:off x="212251" y="1972353"/>
          <a:ext cx="386288" cy="3859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1026D0-53A5-4696-AC0D-E230BCB71973}">
      <dsp:nvSpPr>
        <dsp:cNvPr id="0" name=""/>
        <dsp:cNvSpPr/>
      </dsp:nvSpPr>
      <dsp:spPr>
        <a:xfrm>
          <a:off x="810790" y="1814480"/>
          <a:ext cx="9692323" cy="723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79" tIns="76579" rIns="76579" bIns="76579" numCol="1" spcCol="1270" anchor="ctr" anchorCtr="0">
          <a:noAutofit/>
        </a:bodyPr>
        <a:lstStyle/>
        <a:p>
          <a:pPr marL="0" lvl="0" indent="0" algn="l" defTabSz="622300">
            <a:lnSpc>
              <a:spcPct val="90000"/>
            </a:lnSpc>
            <a:spcBef>
              <a:spcPct val="0"/>
            </a:spcBef>
            <a:spcAft>
              <a:spcPct val="35000"/>
            </a:spcAft>
            <a:buNone/>
          </a:pPr>
          <a:r>
            <a:rPr lang="en-US" sz="1400" kern="1200"/>
            <a:t>Kubernetes helps to control the resource allocation and traffic management for cloud applications and microservices.</a:t>
          </a:r>
        </a:p>
      </dsp:txBody>
      <dsp:txXfrm>
        <a:off x="810790" y="1814480"/>
        <a:ext cx="9692323" cy="723583"/>
      </dsp:txXfrm>
    </dsp:sp>
    <dsp:sp modelId="{170C220D-FD9D-4C77-8CD2-5BDE1C423F60}">
      <dsp:nvSpPr>
        <dsp:cNvPr id="0" name=""/>
        <dsp:cNvSpPr/>
      </dsp:nvSpPr>
      <dsp:spPr>
        <a:xfrm>
          <a:off x="0" y="2718959"/>
          <a:ext cx="10515600" cy="7016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ACE94B-6294-42D5-9D24-99969896FB4F}">
      <dsp:nvSpPr>
        <dsp:cNvPr id="0" name=""/>
        <dsp:cNvSpPr/>
      </dsp:nvSpPr>
      <dsp:spPr>
        <a:xfrm>
          <a:off x="212251" y="2876832"/>
          <a:ext cx="386288" cy="3859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238ECF-A75B-4ED4-8F6A-96F4BE80B195}">
      <dsp:nvSpPr>
        <dsp:cNvPr id="0" name=""/>
        <dsp:cNvSpPr/>
      </dsp:nvSpPr>
      <dsp:spPr>
        <a:xfrm>
          <a:off x="810790" y="2718959"/>
          <a:ext cx="9692323" cy="723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79" tIns="76579" rIns="76579" bIns="76579" numCol="1" spcCol="1270" anchor="ctr" anchorCtr="0">
          <a:noAutofit/>
        </a:bodyPr>
        <a:lstStyle/>
        <a:p>
          <a:pPr marL="0" lvl="0" indent="0" algn="l" defTabSz="622300">
            <a:lnSpc>
              <a:spcPct val="90000"/>
            </a:lnSpc>
            <a:spcBef>
              <a:spcPct val="0"/>
            </a:spcBef>
            <a:spcAft>
              <a:spcPct val="35000"/>
            </a:spcAft>
            <a:buNone/>
          </a:pPr>
          <a:r>
            <a:rPr lang="en-US" sz="1400" kern="1200"/>
            <a:t>It also helps to simplify various aspects of service-oriented infrastructures. </a:t>
          </a:r>
        </a:p>
      </dsp:txBody>
      <dsp:txXfrm>
        <a:off x="810790" y="2718959"/>
        <a:ext cx="9692323" cy="723583"/>
      </dsp:txXfrm>
    </dsp:sp>
    <dsp:sp modelId="{EF68DD87-B876-4CC2-9F47-CE0EFAC5E10C}">
      <dsp:nvSpPr>
        <dsp:cNvPr id="0" name=""/>
        <dsp:cNvSpPr/>
      </dsp:nvSpPr>
      <dsp:spPr>
        <a:xfrm>
          <a:off x="0" y="3623438"/>
          <a:ext cx="10515600" cy="7016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8D134F-5713-427D-8538-FF3CD60D2461}">
      <dsp:nvSpPr>
        <dsp:cNvPr id="0" name=""/>
        <dsp:cNvSpPr/>
      </dsp:nvSpPr>
      <dsp:spPr>
        <a:xfrm>
          <a:off x="212251" y="3781311"/>
          <a:ext cx="386288" cy="38591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DD2E65-12B6-4BC9-AB04-DD491737947A}">
      <dsp:nvSpPr>
        <dsp:cNvPr id="0" name=""/>
        <dsp:cNvSpPr/>
      </dsp:nvSpPr>
      <dsp:spPr>
        <a:xfrm>
          <a:off x="810790" y="3623438"/>
          <a:ext cx="9692323" cy="723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79" tIns="76579" rIns="76579" bIns="76579" numCol="1" spcCol="1270" anchor="ctr" anchorCtr="0">
          <a:noAutofit/>
        </a:bodyPr>
        <a:lstStyle/>
        <a:p>
          <a:pPr marL="0" lvl="0" indent="0" algn="l" defTabSz="622300">
            <a:lnSpc>
              <a:spcPct val="90000"/>
            </a:lnSpc>
            <a:spcBef>
              <a:spcPct val="0"/>
            </a:spcBef>
            <a:spcAft>
              <a:spcPct val="35000"/>
            </a:spcAft>
            <a:buNone/>
          </a:pPr>
          <a:r>
            <a:rPr lang="en-US" sz="1400" kern="1200"/>
            <a:t>Kubernetes allows to assure where and when containerized applications run and helps to find resources and tools want to work with.</a:t>
          </a:r>
        </a:p>
      </dsp:txBody>
      <dsp:txXfrm>
        <a:off x="810790" y="3623438"/>
        <a:ext cx="9692323" cy="72358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BF3E5-9960-4D21-A300-D589D9EDCE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C35509-FEC3-4029-88A1-A8C55D001E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F0A2DE-0380-4665-98A6-CCCC962090DA}"/>
              </a:ext>
            </a:extLst>
          </p:cNvPr>
          <p:cNvSpPr>
            <a:spLocks noGrp="1"/>
          </p:cNvSpPr>
          <p:nvPr>
            <p:ph type="dt" sz="half" idx="10"/>
          </p:nvPr>
        </p:nvSpPr>
        <p:spPr/>
        <p:txBody>
          <a:bodyPr/>
          <a:lstStyle/>
          <a:p>
            <a:fld id="{494DDDBA-AA86-49D2-B70C-AD6C92ABD3A6}" type="datetimeFigureOut">
              <a:rPr lang="en-US" smtClean="0"/>
              <a:t>4/12/2021</a:t>
            </a:fld>
            <a:endParaRPr lang="en-US"/>
          </a:p>
        </p:txBody>
      </p:sp>
      <p:sp>
        <p:nvSpPr>
          <p:cNvPr id="5" name="Footer Placeholder 4">
            <a:extLst>
              <a:ext uri="{FF2B5EF4-FFF2-40B4-BE49-F238E27FC236}">
                <a16:creationId xmlns:a16="http://schemas.microsoft.com/office/drawing/2014/main" id="{25FFEEAA-C39B-4862-8FB6-DFA08D7574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D66A2D-749B-48FF-978A-E055C8F53DB8}"/>
              </a:ext>
            </a:extLst>
          </p:cNvPr>
          <p:cNvSpPr>
            <a:spLocks noGrp="1"/>
          </p:cNvSpPr>
          <p:nvPr>
            <p:ph type="sldNum" sz="quarter" idx="12"/>
          </p:nvPr>
        </p:nvSpPr>
        <p:spPr/>
        <p:txBody>
          <a:bodyPr/>
          <a:lstStyle/>
          <a:p>
            <a:fld id="{02EFB65A-A3F1-4252-B4FA-5A2706E5B63D}" type="slidenum">
              <a:rPr lang="en-US" smtClean="0"/>
              <a:t>‹#›</a:t>
            </a:fld>
            <a:endParaRPr lang="en-US"/>
          </a:p>
        </p:txBody>
      </p:sp>
    </p:spTree>
    <p:extLst>
      <p:ext uri="{BB962C8B-B14F-4D97-AF65-F5344CB8AC3E}">
        <p14:creationId xmlns:p14="http://schemas.microsoft.com/office/powerpoint/2010/main" val="254636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6A16-52C0-47D7-ADAF-25EC25C41D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9F5BE0-7E30-4430-A6FF-98C1F53B51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6AC1CA-0C75-402B-A936-C3D139C1F3F1}"/>
              </a:ext>
            </a:extLst>
          </p:cNvPr>
          <p:cNvSpPr>
            <a:spLocks noGrp="1"/>
          </p:cNvSpPr>
          <p:nvPr>
            <p:ph type="dt" sz="half" idx="10"/>
          </p:nvPr>
        </p:nvSpPr>
        <p:spPr/>
        <p:txBody>
          <a:bodyPr/>
          <a:lstStyle/>
          <a:p>
            <a:fld id="{494DDDBA-AA86-49D2-B70C-AD6C92ABD3A6}" type="datetimeFigureOut">
              <a:rPr lang="en-US" smtClean="0"/>
              <a:t>4/12/2021</a:t>
            </a:fld>
            <a:endParaRPr lang="en-US"/>
          </a:p>
        </p:txBody>
      </p:sp>
      <p:sp>
        <p:nvSpPr>
          <p:cNvPr id="5" name="Footer Placeholder 4">
            <a:extLst>
              <a:ext uri="{FF2B5EF4-FFF2-40B4-BE49-F238E27FC236}">
                <a16:creationId xmlns:a16="http://schemas.microsoft.com/office/drawing/2014/main" id="{CE05AA50-1B27-4BD4-9330-EC180E54E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B1187-122F-4737-9ABE-338F19112414}"/>
              </a:ext>
            </a:extLst>
          </p:cNvPr>
          <p:cNvSpPr>
            <a:spLocks noGrp="1"/>
          </p:cNvSpPr>
          <p:nvPr>
            <p:ph type="sldNum" sz="quarter" idx="12"/>
          </p:nvPr>
        </p:nvSpPr>
        <p:spPr/>
        <p:txBody>
          <a:bodyPr/>
          <a:lstStyle/>
          <a:p>
            <a:fld id="{02EFB65A-A3F1-4252-B4FA-5A2706E5B63D}" type="slidenum">
              <a:rPr lang="en-US" smtClean="0"/>
              <a:t>‹#›</a:t>
            </a:fld>
            <a:endParaRPr lang="en-US"/>
          </a:p>
        </p:txBody>
      </p:sp>
    </p:spTree>
    <p:extLst>
      <p:ext uri="{BB962C8B-B14F-4D97-AF65-F5344CB8AC3E}">
        <p14:creationId xmlns:p14="http://schemas.microsoft.com/office/powerpoint/2010/main" val="257014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CDD0BB-F74A-4141-A899-703C5CA328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D9617B-6A4E-4079-A7F6-0669A72482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4446F9-FE87-4C8B-BDA3-F5FEA141DD8D}"/>
              </a:ext>
            </a:extLst>
          </p:cNvPr>
          <p:cNvSpPr>
            <a:spLocks noGrp="1"/>
          </p:cNvSpPr>
          <p:nvPr>
            <p:ph type="dt" sz="half" idx="10"/>
          </p:nvPr>
        </p:nvSpPr>
        <p:spPr/>
        <p:txBody>
          <a:bodyPr/>
          <a:lstStyle/>
          <a:p>
            <a:fld id="{494DDDBA-AA86-49D2-B70C-AD6C92ABD3A6}" type="datetimeFigureOut">
              <a:rPr lang="en-US" smtClean="0"/>
              <a:t>4/12/2021</a:t>
            </a:fld>
            <a:endParaRPr lang="en-US"/>
          </a:p>
        </p:txBody>
      </p:sp>
      <p:sp>
        <p:nvSpPr>
          <p:cNvPr id="5" name="Footer Placeholder 4">
            <a:extLst>
              <a:ext uri="{FF2B5EF4-FFF2-40B4-BE49-F238E27FC236}">
                <a16:creationId xmlns:a16="http://schemas.microsoft.com/office/drawing/2014/main" id="{A1B55859-F295-42DA-A6A3-6CA0ED4884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D0822-00BF-48B3-AC6D-E4B8EF64B9ED}"/>
              </a:ext>
            </a:extLst>
          </p:cNvPr>
          <p:cNvSpPr>
            <a:spLocks noGrp="1"/>
          </p:cNvSpPr>
          <p:nvPr>
            <p:ph type="sldNum" sz="quarter" idx="12"/>
          </p:nvPr>
        </p:nvSpPr>
        <p:spPr/>
        <p:txBody>
          <a:bodyPr/>
          <a:lstStyle/>
          <a:p>
            <a:fld id="{02EFB65A-A3F1-4252-B4FA-5A2706E5B63D}" type="slidenum">
              <a:rPr lang="en-US" smtClean="0"/>
              <a:t>‹#›</a:t>
            </a:fld>
            <a:endParaRPr lang="en-US"/>
          </a:p>
        </p:txBody>
      </p:sp>
    </p:spTree>
    <p:extLst>
      <p:ext uri="{BB962C8B-B14F-4D97-AF65-F5344CB8AC3E}">
        <p14:creationId xmlns:p14="http://schemas.microsoft.com/office/powerpoint/2010/main" val="100257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9E7AE-3A69-4943-AA35-63EE307A6F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0CC013-80D8-4730-89E6-C71FF563AA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EF04A-E727-4BEC-B77B-4B98654D84A3}"/>
              </a:ext>
            </a:extLst>
          </p:cNvPr>
          <p:cNvSpPr>
            <a:spLocks noGrp="1"/>
          </p:cNvSpPr>
          <p:nvPr>
            <p:ph type="dt" sz="half" idx="10"/>
          </p:nvPr>
        </p:nvSpPr>
        <p:spPr/>
        <p:txBody>
          <a:bodyPr/>
          <a:lstStyle/>
          <a:p>
            <a:fld id="{494DDDBA-AA86-49D2-B70C-AD6C92ABD3A6}" type="datetimeFigureOut">
              <a:rPr lang="en-US" smtClean="0"/>
              <a:t>4/12/2021</a:t>
            </a:fld>
            <a:endParaRPr lang="en-US"/>
          </a:p>
        </p:txBody>
      </p:sp>
      <p:sp>
        <p:nvSpPr>
          <p:cNvPr id="5" name="Footer Placeholder 4">
            <a:extLst>
              <a:ext uri="{FF2B5EF4-FFF2-40B4-BE49-F238E27FC236}">
                <a16:creationId xmlns:a16="http://schemas.microsoft.com/office/drawing/2014/main" id="{30847EF7-64CF-49E3-B41A-E6F44431F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2FE22-0C9F-418A-8C59-4B5BBE7F5AE9}"/>
              </a:ext>
            </a:extLst>
          </p:cNvPr>
          <p:cNvSpPr>
            <a:spLocks noGrp="1"/>
          </p:cNvSpPr>
          <p:nvPr>
            <p:ph type="sldNum" sz="quarter" idx="12"/>
          </p:nvPr>
        </p:nvSpPr>
        <p:spPr/>
        <p:txBody>
          <a:bodyPr/>
          <a:lstStyle/>
          <a:p>
            <a:fld id="{02EFB65A-A3F1-4252-B4FA-5A2706E5B63D}" type="slidenum">
              <a:rPr lang="en-US" smtClean="0"/>
              <a:t>‹#›</a:t>
            </a:fld>
            <a:endParaRPr lang="en-US"/>
          </a:p>
        </p:txBody>
      </p:sp>
    </p:spTree>
    <p:extLst>
      <p:ext uri="{BB962C8B-B14F-4D97-AF65-F5344CB8AC3E}">
        <p14:creationId xmlns:p14="http://schemas.microsoft.com/office/powerpoint/2010/main" val="2254091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C48B5-7421-4756-B636-CA5F218014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6D821B-CD22-427F-8A44-B3DC729EB3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D21A7A-83F4-4961-99FE-56F95EE4E3B4}"/>
              </a:ext>
            </a:extLst>
          </p:cNvPr>
          <p:cNvSpPr>
            <a:spLocks noGrp="1"/>
          </p:cNvSpPr>
          <p:nvPr>
            <p:ph type="dt" sz="half" idx="10"/>
          </p:nvPr>
        </p:nvSpPr>
        <p:spPr/>
        <p:txBody>
          <a:bodyPr/>
          <a:lstStyle/>
          <a:p>
            <a:fld id="{494DDDBA-AA86-49D2-B70C-AD6C92ABD3A6}" type="datetimeFigureOut">
              <a:rPr lang="en-US" smtClean="0"/>
              <a:t>4/12/2021</a:t>
            </a:fld>
            <a:endParaRPr lang="en-US"/>
          </a:p>
        </p:txBody>
      </p:sp>
      <p:sp>
        <p:nvSpPr>
          <p:cNvPr id="5" name="Footer Placeholder 4">
            <a:extLst>
              <a:ext uri="{FF2B5EF4-FFF2-40B4-BE49-F238E27FC236}">
                <a16:creationId xmlns:a16="http://schemas.microsoft.com/office/drawing/2014/main" id="{B2D79BDE-F75C-44B9-9D83-AB0C855AE1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857E8D-F7A7-44D3-82DE-F362C8A6C810}"/>
              </a:ext>
            </a:extLst>
          </p:cNvPr>
          <p:cNvSpPr>
            <a:spLocks noGrp="1"/>
          </p:cNvSpPr>
          <p:nvPr>
            <p:ph type="sldNum" sz="quarter" idx="12"/>
          </p:nvPr>
        </p:nvSpPr>
        <p:spPr/>
        <p:txBody>
          <a:bodyPr/>
          <a:lstStyle/>
          <a:p>
            <a:fld id="{02EFB65A-A3F1-4252-B4FA-5A2706E5B63D}" type="slidenum">
              <a:rPr lang="en-US" smtClean="0"/>
              <a:t>‹#›</a:t>
            </a:fld>
            <a:endParaRPr lang="en-US"/>
          </a:p>
        </p:txBody>
      </p:sp>
    </p:spTree>
    <p:extLst>
      <p:ext uri="{BB962C8B-B14F-4D97-AF65-F5344CB8AC3E}">
        <p14:creationId xmlns:p14="http://schemas.microsoft.com/office/powerpoint/2010/main" val="590684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364F-8AD9-4456-BA43-73143F6FF1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A82531-C3F0-473E-ABBE-B30A542AC7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0C868F-E711-44D6-93E7-D261203CBD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115CA9-7F7F-401F-865B-3578C6D8386F}"/>
              </a:ext>
            </a:extLst>
          </p:cNvPr>
          <p:cNvSpPr>
            <a:spLocks noGrp="1"/>
          </p:cNvSpPr>
          <p:nvPr>
            <p:ph type="dt" sz="half" idx="10"/>
          </p:nvPr>
        </p:nvSpPr>
        <p:spPr/>
        <p:txBody>
          <a:bodyPr/>
          <a:lstStyle/>
          <a:p>
            <a:fld id="{494DDDBA-AA86-49D2-B70C-AD6C92ABD3A6}" type="datetimeFigureOut">
              <a:rPr lang="en-US" smtClean="0"/>
              <a:t>4/12/2021</a:t>
            </a:fld>
            <a:endParaRPr lang="en-US"/>
          </a:p>
        </p:txBody>
      </p:sp>
      <p:sp>
        <p:nvSpPr>
          <p:cNvPr id="6" name="Footer Placeholder 5">
            <a:extLst>
              <a:ext uri="{FF2B5EF4-FFF2-40B4-BE49-F238E27FC236}">
                <a16:creationId xmlns:a16="http://schemas.microsoft.com/office/drawing/2014/main" id="{22F73A3E-59F2-4588-A365-0A4346F611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CC2024-9B90-48D5-B0E0-0E5FFC440D9A}"/>
              </a:ext>
            </a:extLst>
          </p:cNvPr>
          <p:cNvSpPr>
            <a:spLocks noGrp="1"/>
          </p:cNvSpPr>
          <p:nvPr>
            <p:ph type="sldNum" sz="quarter" idx="12"/>
          </p:nvPr>
        </p:nvSpPr>
        <p:spPr/>
        <p:txBody>
          <a:bodyPr/>
          <a:lstStyle/>
          <a:p>
            <a:fld id="{02EFB65A-A3F1-4252-B4FA-5A2706E5B63D}" type="slidenum">
              <a:rPr lang="en-US" smtClean="0"/>
              <a:t>‹#›</a:t>
            </a:fld>
            <a:endParaRPr lang="en-US"/>
          </a:p>
        </p:txBody>
      </p:sp>
    </p:spTree>
    <p:extLst>
      <p:ext uri="{BB962C8B-B14F-4D97-AF65-F5344CB8AC3E}">
        <p14:creationId xmlns:p14="http://schemas.microsoft.com/office/powerpoint/2010/main" val="1665635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9257A-7AE7-4A8F-85B3-E3BACFE565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9011C9-93BD-4035-B16F-2ACE290347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18F1DC-3059-4408-AF25-98995DFF70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E1C02B-0D48-4F46-906E-FA072555CC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B1F884-59DA-4176-A1F8-9269F4929F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1E9E95-AC06-428D-A7B2-D6BBCBE17A32}"/>
              </a:ext>
            </a:extLst>
          </p:cNvPr>
          <p:cNvSpPr>
            <a:spLocks noGrp="1"/>
          </p:cNvSpPr>
          <p:nvPr>
            <p:ph type="dt" sz="half" idx="10"/>
          </p:nvPr>
        </p:nvSpPr>
        <p:spPr/>
        <p:txBody>
          <a:bodyPr/>
          <a:lstStyle/>
          <a:p>
            <a:fld id="{494DDDBA-AA86-49D2-B70C-AD6C92ABD3A6}" type="datetimeFigureOut">
              <a:rPr lang="en-US" smtClean="0"/>
              <a:t>4/12/2021</a:t>
            </a:fld>
            <a:endParaRPr lang="en-US"/>
          </a:p>
        </p:txBody>
      </p:sp>
      <p:sp>
        <p:nvSpPr>
          <p:cNvPr id="8" name="Footer Placeholder 7">
            <a:extLst>
              <a:ext uri="{FF2B5EF4-FFF2-40B4-BE49-F238E27FC236}">
                <a16:creationId xmlns:a16="http://schemas.microsoft.com/office/drawing/2014/main" id="{48FFF7D1-75F4-4999-AB2F-4D7231F828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7AD3EE-090B-417A-B65A-5C82E2F35EAE}"/>
              </a:ext>
            </a:extLst>
          </p:cNvPr>
          <p:cNvSpPr>
            <a:spLocks noGrp="1"/>
          </p:cNvSpPr>
          <p:nvPr>
            <p:ph type="sldNum" sz="quarter" idx="12"/>
          </p:nvPr>
        </p:nvSpPr>
        <p:spPr/>
        <p:txBody>
          <a:bodyPr/>
          <a:lstStyle/>
          <a:p>
            <a:fld id="{02EFB65A-A3F1-4252-B4FA-5A2706E5B63D}" type="slidenum">
              <a:rPr lang="en-US" smtClean="0"/>
              <a:t>‹#›</a:t>
            </a:fld>
            <a:endParaRPr lang="en-US"/>
          </a:p>
        </p:txBody>
      </p:sp>
    </p:spTree>
    <p:extLst>
      <p:ext uri="{BB962C8B-B14F-4D97-AF65-F5344CB8AC3E}">
        <p14:creationId xmlns:p14="http://schemas.microsoft.com/office/powerpoint/2010/main" val="1754318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58C12-BC63-4710-B9D3-3A8DACE72C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BB62A7-F576-4210-8331-867D2725BE24}"/>
              </a:ext>
            </a:extLst>
          </p:cNvPr>
          <p:cNvSpPr>
            <a:spLocks noGrp="1"/>
          </p:cNvSpPr>
          <p:nvPr>
            <p:ph type="dt" sz="half" idx="10"/>
          </p:nvPr>
        </p:nvSpPr>
        <p:spPr/>
        <p:txBody>
          <a:bodyPr/>
          <a:lstStyle/>
          <a:p>
            <a:fld id="{494DDDBA-AA86-49D2-B70C-AD6C92ABD3A6}" type="datetimeFigureOut">
              <a:rPr lang="en-US" smtClean="0"/>
              <a:t>4/12/2021</a:t>
            </a:fld>
            <a:endParaRPr lang="en-US"/>
          </a:p>
        </p:txBody>
      </p:sp>
      <p:sp>
        <p:nvSpPr>
          <p:cNvPr id="4" name="Footer Placeholder 3">
            <a:extLst>
              <a:ext uri="{FF2B5EF4-FFF2-40B4-BE49-F238E27FC236}">
                <a16:creationId xmlns:a16="http://schemas.microsoft.com/office/drawing/2014/main" id="{9C8048B3-E0AE-4CF5-8AD3-DABA308FFC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3855D2-2536-4D10-88FB-965C0EB7154E}"/>
              </a:ext>
            </a:extLst>
          </p:cNvPr>
          <p:cNvSpPr>
            <a:spLocks noGrp="1"/>
          </p:cNvSpPr>
          <p:nvPr>
            <p:ph type="sldNum" sz="quarter" idx="12"/>
          </p:nvPr>
        </p:nvSpPr>
        <p:spPr/>
        <p:txBody>
          <a:bodyPr/>
          <a:lstStyle/>
          <a:p>
            <a:fld id="{02EFB65A-A3F1-4252-B4FA-5A2706E5B63D}" type="slidenum">
              <a:rPr lang="en-US" smtClean="0"/>
              <a:t>‹#›</a:t>
            </a:fld>
            <a:endParaRPr lang="en-US"/>
          </a:p>
        </p:txBody>
      </p:sp>
    </p:spTree>
    <p:extLst>
      <p:ext uri="{BB962C8B-B14F-4D97-AF65-F5344CB8AC3E}">
        <p14:creationId xmlns:p14="http://schemas.microsoft.com/office/powerpoint/2010/main" val="2541143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804452-79BE-4BE9-82B7-58D0F541E8C4}"/>
              </a:ext>
            </a:extLst>
          </p:cNvPr>
          <p:cNvSpPr>
            <a:spLocks noGrp="1"/>
          </p:cNvSpPr>
          <p:nvPr>
            <p:ph type="dt" sz="half" idx="10"/>
          </p:nvPr>
        </p:nvSpPr>
        <p:spPr/>
        <p:txBody>
          <a:bodyPr/>
          <a:lstStyle/>
          <a:p>
            <a:fld id="{494DDDBA-AA86-49D2-B70C-AD6C92ABD3A6}" type="datetimeFigureOut">
              <a:rPr lang="en-US" smtClean="0"/>
              <a:t>4/12/2021</a:t>
            </a:fld>
            <a:endParaRPr lang="en-US"/>
          </a:p>
        </p:txBody>
      </p:sp>
      <p:sp>
        <p:nvSpPr>
          <p:cNvPr id="3" name="Footer Placeholder 2">
            <a:extLst>
              <a:ext uri="{FF2B5EF4-FFF2-40B4-BE49-F238E27FC236}">
                <a16:creationId xmlns:a16="http://schemas.microsoft.com/office/drawing/2014/main" id="{5CD45DE7-B81B-49CE-AA77-0BB95C98A7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344335-E73E-4730-A535-A12304C8BD80}"/>
              </a:ext>
            </a:extLst>
          </p:cNvPr>
          <p:cNvSpPr>
            <a:spLocks noGrp="1"/>
          </p:cNvSpPr>
          <p:nvPr>
            <p:ph type="sldNum" sz="quarter" idx="12"/>
          </p:nvPr>
        </p:nvSpPr>
        <p:spPr/>
        <p:txBody>
          <a:bodyPr/>
          <a:lstStyle/>
          <a:p>
            <a:fld id="{02EFB65A-A3F1-4252-B4FA-5A2706E5B63D}" type="slidenum">
              <a:rPr lang="en-US" smtClean="0"/>
              <a:t>‹#›</a:t>
            </a:fld>
            <a:endParaRPr lang="en-US"/>
          </a:p>
        </p:txBody>
      </p:sp>
    </p:spTree>
    <p:extLst>
      <p:ext uri="{BB962C8B-B14F-4D97-AF65-F5344CB8AC3E}">
        <p14:creationId xmlns:p14="http://schemas.microsoft.com/office/powerpoint/2010/main" val="2236516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4206-CEAC-4CB0-963C-4C1E595720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C5C753-E938-4044-AA08-5ACEEF9C29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0B6D90-9259-4E94-9DD1-8D21110DD1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186965-BDB1-4CEA-AE8C-46ADD905B99D}"/>
              </a:ext>
            </a:extLst>
          </p:cNvPr>
          <p:cNvSpPr>
            <a:spLocks noGrp="1"/>
          </p:cNvSpPr>
          <p:nvPr>
            <p:ph type="dt" sz="half" idx="10"/>
          </p:nvPr>
        </p:nvSpPr>
        <p:spPr/>
        <p:txBody>
          <a:bodyPr/>
          <a:lstStyle/>
          <a:p>
            <a:fld id="{494DDDBA-AA86-49D2-B70C-AD6C92ABD3A6}" type="datetimeFigureOut">
              <a:rPr lang="en-US" smtClean="0"/>
              <a:t>4/12/2021</a:t>
            </a:fld>
            <a:endParaRPr lang="en-US"/>
          </a:p>
        </p:txBody>
      </p:sp>
      <p:sp>
        <p:nvSpPr>
          <p:cNvPr id="6" name="Footer Placeholder 5">
            <a:extLst>
              <a:ext uri="{FF2B5EF4-FFF2-40B4-BE49-F238E27FC236}">
                <a16:creationId xmlns:a16="http://schemas.microsoft.com/office/drawing/2014/main" id="{1479EC75-1AEC-4E32-96FC-04E0BBCEF6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325919-4FCA-4809-80F4-361C883B4D12}"/>
              </a:ext>
            </a:extLst>
          </p:cNvPr>
          <p:cNvSpPr>
            <a:spLocks noGrp="1"/>
          </p:cNvSpPr>
          <p:nvPr>
            <p:ph type="sldNum" sz="quarter" idx="12"/>
          </p:nvPr>
        </p:nvSpPr>
        <p:spPr/>
        <p:txBody>
          <a:bodyPr/>
          <a:lstStyle/>
          <a:p>
            <a:fld id="{02EFB65A-A3F1-4252-B4FA-5A2706E5B63D}" type="slidenum">
              <a:rPr lang="en-US" smtClean="0"/>
              <a:t>‹#›</a:t>
            </a:fld>
            <a:endParaRPr lang="en-US"/>
          </a:p>
        </p:txBody>
      </p:sp>
    </p:spTree>
    <p:extLst>
      <p:ext uri="{BB962C8B-B14F-4D97-AF65-F5344CB8AC3E}">
        <p14:creationId xmlns:p14="http://schemas.microsoft.com/office/powerpoint/2010/main" val="211646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F786-B622-4ED7-8FB1-294CB57FB4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F0F5AB-7FC0-4F6B-B3C6-4AFE39AA60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4C0E70-DBA9-4D0F-BE4F-FE1BF79AA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DA6BF4-F972-4544-B6B5-50543EE7CDDB}"/>
              </a:ext>
            </a:extLst>
          </p:cNvPr>
          <p:cNvSpPr>
            <a:spLocks noGrp="1"/>
          </p:cNvSpPr>
          <p:nvPr>
            <p:ph type="dt" sz="half" idx="10"/>
          </p:nvPr>
        </p:nvSpPr>
        <p:spPr/>
        <p:txBody>
          <a:bodyPr/>
          <a:lstStyle/>
          <a:p>
            <a:fld id="{494DDDBA-AA86-49D2-B70C-AD6C92ABD3A6}" type="datetimeFigureOut">
              <a:rPr lang="en-US" smtClean="0"/>
              <a:t>4/12/2021</a:t>
            </a:fld>
            <a:endParaRPr lang="en-US"/>
          </a:p>
        </p:txBody>
      </p:sp>
      <p:sp>
        <p:nvSpPr>
          <p:cNvPr id="6" name="Footer Placeholder 5">
            <a:extLst>
              <a:ext uri="{FF2B5EF4-FFF2-40B4-BE49-F238E27FC236}">
                <a16:creationId xmlns:a16="http://schemas.microsoft.com/office/drawing/2014/main" id="{50BF1DF7-539D-49CD-9ED0-39EA456A1A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813542-CBF0-4400-90FE-F19200B4F79D}"/>
              </a:ext>
            </a:extLst>
          </p:cNvPr>
          <p:cNvSpPr>
            <a:spLocks noGrp="1"/>
          </p:cNvSpPr>
          <p:nvPr>
            <p:ph type="sldNum" sz="quarter" idx="12"/>
          </p:nvPr>
        </p:nvSpPr>
        <p:spPr/>
        <p:txBody>
          <a:bodyPr/>
          <a:lstStyle/>
          <a:p>
            <a:fld id="{02EFB65A-A3F1-4252-B4FA-5A2706E5B63D}" type="slidenum">
              <a:rPr lang="en-US" smtClean="0"/>
              <a:t>‹#›</a:t>
            </a:fld>
            <a:endParaRPr lang="en-US"/>
          </a:p>
        </p:txBody>
      </p:sp>
    </p:spTree>
    <p:extLst>
      <p:ext uri="{BB962C8B-B14F-4D97-AF65-F5344CB8AC3E}">
        <p14:creationId xmlns:p14="http://schemas.microsoft.com/office/powerpoint/2010/main" val="1778760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94BB89-7844-4855-8C79-4E1D3D858F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50FD83-1239-4B81-BCBB-408D3FD53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7EED01-C3AD-4107-8AB8-B2849EFC78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4DDDBA-AA86-49D2-B70C-AD6C92ABD3A6}" type="datetimeFigureOut">
              <a:rPr lang="en-US" smtClean="0"/>
              <a:t>4/12/2021</a:t>
            </a:fld>
            <a:endParaRPr lang="en-US"/>
          </a:p>
        </p:txBody>
      </p:sp>
      <p:sp>
        <p:nvSpPr>
          <p:cNvPr id="5" name="Footer Placeholder 4">
            <a:extLst>
              <a:ext uri="{FF2B5EF4-FFF2-40B4-BE49-F238E27FC236}">
                <a16:creationId xmlns:a16="http://schemas.microsoft.com/office/drawing/2014/main" id="{BAFEAF07-011D-41FC-989B-0D272E320B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C6E536-84E9-4CA3-922F-A56F8983EB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EFB65A-A3F1-4252-B4FA-5A2706E5B63D}" type="slidenum">
              <a:rPr lang="en-US" smtClean="0"/>
              <a:t>‹#›</a:t>
            </a:fld>
            <a:endParaRPr lang="en-US"/>
          </a:p>
        </p:txBody>
      </p:sp>
    </p:spTree>
    <p:extLst>
      <p:ext uri="{BB962C8B-B14F-4D97-AF65-F5344CB8AC3E}">
        <p14:creationId xmlns:p14="http://schemas.microsoft.com/office/powerpoint/2010/main" val="956606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guru99.com/microsoft-azure-tutorial.html" TargetMode="External"/><Relationship Id="rId2" Type="http://schemas.openxmlformats.org/officeDocument/2006/relationships/hyperlink" Target="https://www.guru99.com/google-cloud-vs-aws.html" TargetMode="External"/><Relationship Id="rId1" Type="http://schemas.openxmlformats.org/officeDocument/2006/relationships/slideLayout" Target="../slideLayouts/slideLayout2.xml"/><Relationship Id="rId4" Type="http://schemas.openxmlformats.org/officeDocument/2006/relationships/hyperlink" Target="https://www.guru99.com/what-is-aws.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virtualbox.org/" TargetMode="External"/><Relationship Id="rId2" Type="http://schemas.openxmlformats.org/officeDocument/2006/relationships/hyperlink" Target="https://kubernetes.io/docs/setup/minikube/" TargetMode="External"/><Relationship Id="rId1" Type="http://schemas.openxmlformats.org/officeDocument/2006/relationships/slideLayout" Target="../slideLayouts/slideLayout2.xml"/><Relationship Id="rId6" Type="http://schemas.openxmlformats.org/officeDocument/2006/relationships/hyperlink" Target="https://www.openshift.com/learn/topics/kubernetes/" TargetMode="External"/><Relationship Id="rId5" Type="http://schemas.openxmlformats.org/officeDocument/2006/relationships/hyperlink" Target="https://azure.microsoft.com/en-us/services/kubernetes-service/" TargetMode="External"/><Relationship Id="rId4" Type="http://schemas.openxmlformats.org/officeDocument/2006/relationships/hyperlink" Target="https://cloud.google.com/kubernetes-engine/"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AAD629-6DFE-4621-AFE9-A6EC85B70B3F}"/>
              </a:ext>
            </a:extLst>
          </p:cNvPr>
          <p:cNvSpPr>
            <a:spLocks noGrp="1"/>
          </p:cNvSpPr>
          <p:nvPr>
            <p:ph type="ctrTitle"/>
          </p:nvPr>
        </p:nvSpPr>
        <p:spPr>
          <a:xfrm>
            <a:off x="556532" y="643467"/>
            <a:ext cx="11210925" cy="744836"/>
          </a:xfrm>
        </p:spPr>
        <p:txBody>
          <a:bodyPr vert="horz" lIns="91440" tIns="45720" rIns="91440" bIns="45720" rtlCol="0" anchor="ctr">
            <a:normAutofit/>
          </a:bodyPr>
          <a:lstStyle/>
          <a:p>
            <a:r>
              <a:rPr lang="en-US" sz="3200" dirty="0">
                <a:solidFill>
                  <a:schemeClr val="bg1"/>
                </a:solidFill>
              </a:rPr>
              <a:t>Overview to </a:t>
            </a:r>
            <a:r>
              <a:rPr lang="en-US" sz="3200" kern="1200" dirty="0">
                <a:solidFill>
                  <a:schemeClr val="bg1"/>
                </a:solidFill>
                <a:latin typeface="+mj-lt"/>
                <a:ea typeface="+mj-ea"/>
                <a:cs typeface="+mj-cs"/>
              </a:rPr>
              <a:t>Kubernetes(K8s)</a:t>
            </a:r>
          </a:p>
        </p:txBody>
      </p:sp>
      <p:pic>
        <p:nvPicPr>
          <p:cNvPr id="1026" name="Picture 2" descr="Learn Kubernetes Basics | Kubernetes">
            <a:extLst>
              <a:ext uri="{FF2B5EF4-FFF2-40B4-BE49-F238E27FC236}">
                <a16:creationId xmlns:a16="http://schemas.microsoft.com/office/drawing/2014/main" id="{8904FA7E-EAD7-4AE1-86A4-53A2B35CE04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2700029"/>
            <a:ext cx="10905066" cy="2344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421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A25E2F-4DE3-4E38-9B80-E516B8F9C49B}"/>
              </a:ext>
            </a:extLst>
          </p:cNvPr>
          <p:cNvSpPr>
            <a:spLocks noGrp="1"/>
          </p:cNvSpPr>
          <p:nvPr>
            <p:ph type="title"/>
          </p:nvPr>
        </p:nvSpPr>
        <p:spPr>
          <a:xfrm>
            <a:off x="838200" y="556995"/>
            <a:ext cx="10515600" cy="1133693"/>
          </a:xfrm>
        </p:spPr>
        <p:txBody>
          <a:bodyPr>
            <a:normAutofit/>
          </a:bodyPr>
          <a:lstStyle/>
          <a:p>
            <a:r>
              <a:rPr lang="en-US" sz="3600"/>
              <a:t>What can Kubernetes do for you?</a:t>
            </a:r>
            <a:br>
              <a:rPr lang="en-US" sz="3600"/>
            </a:br>
            <a:endParaRPr lang="en-US" sz="3600"/>
          </a:p>
        </p:txBody>
      </p:sp>
      <p:graphicFrame>
        <p:nvGraphicFramePr>
          <p:cNvPr id="12" name="Content Placeholder 2">
            <a:extLst>
              <a:ext uri="{FF2B5EF4-FFF2-40B4-BE49-F238E27FC236}">
                <a16:creationId xmlns:a16="http://schemas.microsoft.com/office/drawing/2014/main" id="{5BD7A14E-0DE6-4D32-B9F5-6FEC9DFAA113}"/>
              </a:ext>
            </a:extLst>
          </p:cNvPr>
          <p:cNvGraphicFramePr>
            <a:graphicFrameLocks noGrp="1"/>
          </p:cNvGraphicFramePr>
          <p:nvPr>
            <p:ph idx="1"/>
            <p:extLst>
              <p:ext uri="{D42A27DB-BD31-4B8C-83A1-F6EECF244321}">
                <p14:modId xmlns:p14="http://schemas.microsoft.com/office/powerpoint/2010/main" val="412484086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7683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A4A4D1-964E-41BB-B350-CA042F2119E9}"/>
              </a:ext>
            </a:extLst>
          </p:cNvPr>
          <p:cNvSpPr>
            <a:spLocks noGrp="1"/>
          </p:cNvSpPr>
          <p:nvPr>
            <p:ph type="title"/>
          </p:nvPr>
        </p:nvSpPr>
        <p:spPr>
          <a:xfrm>
            <a:off x="838200" y="557188"/>
            <a:ext cx="10515600" cy="1133499"/>
          </a:xfrm>
        </p:spPr>
        <p:txBody>
          <a:bodyPr>
            <a:normAutofit/>
          </a:bodyPr>
          <a:lstStyle/>
          <a:p>
            <a:pPr algn="ctr"/>
            <a:r>
              <a:rPr lang="en-US" sz="3600" b="1"/>
              <a:t> Why use Kubernetes?</a:t>
            </a:r>
            <a:br>
              <a:rPr lang="en-US" sz="3600" b="1"/>
            </a:br>
            <a:endParaRPr lang="en-US" sz="3600"/>
          </a:p>
        </p:txBody>
      </p:sp>
      <p:graphicFrame>
        <p:nvGraphicFramePr>
          <p:cNvPr id="11" name="Content Placeholder 2">
            <a:extLst>
              <a:ext uri="{FF2B5EF4-FFF2-40B4-BE49-F238E27FC236}">
                <a16:creationId xmlns:a16="http://schemas.microsoft.com/office/drawing/2014/main" id="{9261B367-AC97-4484-9BC5-51B75E61367C}"/>
              </a:ext>
            </a:extLst>
          </p:cNvPr>
          <p:cNvGraphicFramePr>
            <a:graphicFrameLocks noGrp="1"/>
          </p:cNvGraphicFramePr>
          <p:nvPr>
            <p:ph idx="1"/>
            <p:extLst>
              <p:ext uri="{D42A27DB-BD31-4B8C-83A1-F6EECF244321}">
                <p14:modId xmlns:p14="http://schemas.microsoft.com/office/powerpoint/2010/main" val="348811503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0317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60FCC-C02B-425A-BD29-0ED2B6AD235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b="1" kern="1200">
                <a:solidFill>
                  <a:schemeClr val="bg1"/>
                </a:solidFill>
                <a:latin typeface="+mj-lt"/>
                <a:ea typeface="+mj-ea"/>
                <a:cs typeface="+mj-cs"/>
              </a:rPr>
              <a:t>Kubernetes Features</a:t>
            </a:r>
            <a:br>
              <a:rPr lang="en-US" sz="2200" kern="1200">
                <a:solidFill>
                  <a:schemeClr val="bg1"/>
                </a:solidFill>
                <a:latin typeface="+mj-lt"/>
                <a:ea typeface="+mj-ea"/>
                <a:cs typeface="+mj-cs"/>
              </a:rPr>
            </a:br>
            <a:endParaRPr lang="en-US" sz="2200" kern="1200">
              <a:solidFill>
                <a:schemeClr val="bg1"/>
              </a:solidFill>
              <a:latin typeface="+mj-lt"/>
              <a:ea typeface="+mj-ea"/>
              <a:cs typeface="+mj-cs"/>
            </a:endParaRPr>
          </a:p>
        </p:txBody>
      </p:sp>
      <p:pic>
        <p:nvPicPr>
          <p:cNvPr id="7" name="Content Placeholder 6" descr="Graphical user interface, text, application, chat or text message&#10;&#10;Description automatically generated">
            <a:extLst>
              <a:ext uri="{FF2B5EF4-FFF2-40B4-BE49-F238E27FC236}">
                <a16:creationId xmlns:a16="http://schemas.microsoft.com/office/drawing/2014/main" id="{D2D8ECF2-86E6-432A-8CAE-5AC826E946F4}"/>
              </a:ext>
            </a:extLst>
          </p:cNvPr>
          <p:cNvPicPr>
            <a:picLocks noGrp="1" noChangeAspect="1"/>
          </p:cNvPicPr>
          <p:nvPr>
            <p:ph idx="1"/>
          </p:nvPr>
        </p:nvPicPr>
        <p:blipFill>
          <a:blip r:embed="rId2"/>
          <a:stretch>
            <a:fillRect/>
          </a:stretch>
        </p:blipFill>
        <p:spPr>
          <a:xfrm>
            <a:off x="1186280" y="1675227"/>
            <a:ext cx="9819439" cy="4394199"/>
          </a:xfrm>
          <a:prstGeom prst="rect">
            <a:avLst/>
          </a:prstGeom>
        </p:spPr>
      </p:pic>
    </p:spTree>
    <p:extLst>
      <p:ext uri="{BB962C8B-B14F-4D97-AF65-F5344CB8AC3E}">
        <p14:creationId xmlns:p14="http://schemas.microsoft.com/office/powerpoint/2010/main" val="1405331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0">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2"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25">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FE60FCC-C02B-425A-BD29-0ED2B6AD2350}"/>
              </a:ext>
            </a:extLst>
          </p:cNvPr>
          <p:cNvSpPr>
            <a:spLocks noGrp="1"/>
          </p:cNvSpPr>
          <p:nvPr>
            <p:ph type="title"/>
          </p:nvPr>
        </p:nvSpPr>
        <p:spPr>
          <a:xfrm>
            <a:off x="1047280" y="759805"/>
            <a:ext cx="10306520" cy="1325563"/>
          </a:xfrm>
        </p:spPr>
        <p:txBody>
          <a:bodyPr vert="horz" lIns="91440" tIns="45720" rIns="91440" bIns="45720" rtlCol="0">
            <a:normAutofit/>
          </a:bodyPr>
          <a:lstStyle/>
          <a:p>
            <a:r>
              <a:rPr lang="en-US" sz="4000" b="1" kern="1200">
                <a:solidFill>
                  <a:srgbClr val="FFFFFF"/>
                </a:solidFill>
                <a:latin typeface="+mj-lt"/>
                <a:ea typeface="+mj-ea"/>
                <a:cs typeface="+mj-cs"/>
              </a:rPr>
              <a:t>Kubernetes Features</a:t>
            </a:r>
            <a:br>
              <a:rPr lang="en-US" sz="4000" kern="1200">
                <a:solidFill>
                  <a:srgbClr val="FFFFFF"/>
                </a:solidFill>
                <a:latin typeface="+mj-lt"/>
                <a:ea typeface="+mj-ea"/>
                <a:cs typeface="+mj-cs"/>
              </a:rPr>
            </a:br>
            <a:endParaRPr lang="en-US" sz="4000" kern="1200">
              <a:solidFill>
                <a:srgbClr val="FFFFFF"/>
              </a:solidFill>
              <a:latin typeface="+mj-lt"/>
              <a:ea typeface="+mj-ea"/>
              <a:cs typeface="+mj-cs"/>
            </a:endParaRPr>
          </a:p>
        </p:txBody>
      </p:sp>
      <p:pic>
        <p:nvPicPr>
          <p:cNvPr id="6" name="Picture 6">
            <a:extLst>
              <a:ext uri="{FF2B5EF4-FFF2-40B4-BE49-F238E27FC236}">
                <a16:creationId xmlns:a16="http://schemas.microsoft.com/office/drawing/2014/main" id="{C4AEC92C-5CF6-4CD2-AC7F-24327D3F7B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71" r="7652" b="1"/>
          <a:stretch/>
        </p:blipFill>
        <p:spPr bwMode="auto">
          <a:xfrm>
            <a:off x="1424902" y="2492376"/>
            <a:ext cx="3209779" cy="356337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8841E04F-B78B-4FB6-8276-CC049B409D34}"/>
              </a:ext>
            </a:extLst>
          </p:cNvPr>
          <p:cNvSpPr>
            <a:spLocks noGrp="1"/>
          </p:cNvSpPr>
          <p:nvPr>
            <p:ph idx="1"/>
          </p:nvPr>
        </p:nvSpPr>
        <p:spPr>
          <a:xfrm>
            <a:off x="5295569" y="2494450"/>
            <a:ext cx="5471529" cy="3563159"/>
          </a:xfrm>
        </p:spPr>
        <p:txBody>
          <a:bodyPr>
            <a:normAutofit/>
          </a:bodyPr>
          <a:lstStyle/>
          <a:p>
            <a:pPr marL="514350" indent="-514350">
              <a:buAutoNum type="arabicPeriod"/>
            </a:pPr>
            <a:r>
              <a:rPr lang="en-US" sz="2400" b="1"/>
              <a:t>Automatic Binpacking</a:t>
            </a:r>
          </a:p>
          <a:p>
            <a:pPr marL="0" indent="0">
              <a:buNone/>
            </a:pPr>
            <a:r>
              <a:rPr lang="en-US" sz="2400"/>
              <a:t>Kubernetes automatically packages your application and schedules the containers based on their requirements and available resources while not sacrificing availability. To ensure complete utilization and save unused resources, Kubernetes balances between critical and best-effort workloads.</a:t>
            </a:r>
          </a:p>
          <a:p>
            <a:pPr marL="0" indent="0">
              <a:buNone/>
            </a:pPr>
            <a:endParaRPr lang="en-US" sz="2400"/>
          </a:p>
        </p:txBody>
      </p:sp>
    </p:spTree>
    <p:extLst>
      <p:ext uri="{BB962C8B-B14F-4D97-AF65-F5344CB8AC3E}">
        <p14:creationId xmlns:p14="http://schemas.microsoft.com/office/powerpoint/2010/main" val="716132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0">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2"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25">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FE60FCC-C02B-425A-BD29-0ED2B6AD2350}"/>
              </a:ext>
            </a:extLst>
          </p:cNvPr>
          <p:cNvSpPr>
            <a:spLocks noGrp="1"/>
          </p:cNvSpPr>
          <p:nvPr>
            <p:ph type="title"/>
          </p:nvPr>
        </p:nvSpPr>
        <p:spPr>
          <a:xfrm>
            <a:off x="1047280" y="759805"/>
            <a:ext cx="10306520" cy="1325563"/>
          </a:xfrm>
        </p:spPr>
        <p:txBody>
          <a:bodyPr vert="horz" lIns="91440" tIns="45720" rIns="91440" bIns="45720" rtlCol="0">
            <a:normAutofit/>
          </a:bodyPr>
          <a:lstStyle/>
          <a:p>
            <a:r>
              <a:rPr lang="en-US" sz="4000" b="1" kern="1200">
                <a:solidFill>
                  <a:srgbClr val="FFFFFF"/>
                </a:solidFill>
                <a:latin typeface="+mj-lt"/>
                <a:ea typeface="+mj-ea"/>
                <a:cs typeface="+mj-cs"/>
              </a:rPr>
              <a:t>Kubernetes Features</a:t>
            </a:r>
            <a:br>
              <a:rPr lang="en-US" sz="4000" kern="1200">
                <a:solidFill>
                  <a:srgbClr val="FFFFFF"/>
                </a:solidFill>
                <a:latin typeface="+mj-lt"/>
                <a:ea typeface="+mj-ea"/>
                <a:cs typeface="+mj-cs"/>
              </a:rPr>
            </a:br>
            <a:endParaRPr lang="en-US" sz="4000" kern="1200">
              <a:solidFill>
                <a:srgbClr val="FFFFFF"/>
              </a:solidFill>
              <a:latin typeface="+mj-lt"/>
              <a:ea typeface="+mj-ea"/>
              <a:cs typeface="+mj-cs"/>
            </a:endParaRPr>
          </a:p>
        </p:txBody>
      </p:sp>
      <p:sp>
        <p:nvSpPr>
          <p:cNvPr id="4" name="Content Placeholder 3">
            <a:extLst>
              <a:ext uri="{FF2B5EF4-FFF2-40B4-BE49-F238E27FC236}">
                <a16:creationId xmlns:a16="http://schemas.microsoft.com/office/drawing/2014/main" id="{8841E04F-B78B-4FB6-8276-CC049B409D34}"/>
              </a:ext>
            </a:extLst>
          </p:cNvPr>
          <p:cNvSpPr>
            <a:spLocks noGrp="1"/>
          </p:cNvSpPr>
          <p:nvPr>
            <p:ph idx="1"/>
          </p:nvPr>
        </p:nvSpPr>
        <p:spPr>
          <a:xfrm>
            <a:off x="5295569" y="2494450"/>
            <a:ext cx="5471529" cy="3563159"/>
          </a:xfrm>
        </p:spPr>
        <p:txBody>
          <a:bodyPr>
            <a:normAutofit fontScale="92500"/>
          </a:bodyPr>
          <a:lstStyle/>
          <a:p>
            <a:pPr marL="0" indent="0">
              <a:buNone/>
            </a:pPr>
            <a:r>
              <a:rPr lang="en-US" b="1" dirty="0"/>
              <a:t>2. Service Discovery &amp; Load balancing</a:t>
            </a:r>
            <a:endParaRPr lang="en-US" dirty="0"/>
          </a:p>
          <a:p>
            <a:pPr marL="0" indent="0">
              <a:buNone/>
            </a:pPr>
            <a:r>
              <a:rPr lang="en-US" dirty="0"/>
              <a:t>With Kubernetes, there is no need to worry about networking and communication because Kubernetes will automatically assign IP addresses to containers and a single DNS name for a set of containers, that can load-balance traffic inside the cluster. </a:t>
            </a:r>
            <a:endParaRPr lang="en-US" sz="2400" dirty="0"/>
          </a:p>
        </p:txBody>
      </p:sp>
      <p:pic>
        <p:nvPicPr>
          <p:cNvPr id="2050" name="Picture 2">
            <a:extLst>
              <a:ext uri="{FF2B5EF4-FFF2-40B4-BE49-F238E27FC236}">
                <a16:creationId xmlns:a16="http://schemas.microsoft.com/office/drawing/2014/main" id="{6ADA9FB7-8886-4DE4-865C-38AC338A7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139" y="2731125"/>
            <a:ext cx="3401140" cy="2539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51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FE60FCC-C02B-425A-BD29-0ED2B6AD2350}"/>
              </a:ext>
            </a:extLst>
          </p:cNvPr>
          <p:cNvSpPr>
            <a:spLocks noGrp="1"/>
          </p:cNvSpPr>
          <p:nvPr>
            <p:ph type="title"/>
          </p:nvPr>
        </p:nvSpPr>
        <p:spPr>
          <a:xfrm>
            <a:off x="1047280" y="759805"/>
            <a:ext cx="10306520" cy="1325563"/>
          </a:xfrm>
        </p:spPr>
        <p:txBody>
          <a:bodyPr vert="horz" lIns="91440" tIns="45720" rIns="91440" bIns="45720" rtlCol="0">
            <a:normAutofit/>
          </a:bodyPr>
          <a:lstStyle/>
          <a:p>
            <a:r>
              <a:rPr lang="en-US" sz="4000" b="1" kern="1200">
                <a:solidFill>
                  <a:srgbClr val="FFFFFF"/>
                </a:solidFill>
                <a:latin typeface="+mj-lt"/>
                <a:ea typeface="+mj-ea"/>
                <a:cs typeface="+mj-cs"/>
              </a:rPr>
              <a:t>Kubernetes Features</a:t>
            </a:r>
            <a:br>
              <a:rPr lang="en-US" sz="4000" kern="1200">
                <a:solidFill>
                  <a:srgbClr val="FFFFFF"/>
                </a:solidFill>
                <a:latin typeface="+mj-lt"/>
                <a:ea typeface="+mj-ea"/>
                <a:cs typeface="+mj-cs"/>
              </a:rPr>
            </a:br>
            <a:endParaRPr lang="en-US" sz="4000" kern="1200">
              <a:solidFill>
                <a:srgbClr val="FFFFFF"/>
              </a:solidFill>
              <a:latin typeface="+mj-lt"/>
              <a:ea typeface="+mj-ea"/>
              <a:cs typeface="+mj-cs"/>
            </a:endParaRPr>
          </a:p>
        </p:txBody>
      </p:sp>
      <p:pic>
        <p:nvPicPr>
          <p:cNvPr id="3074" name="Picture 2">
            <a:extLst>
              <a:ext uri="{FF2B5EF4-FFF2-40B4-BE49-F238E27FC236}">
                <a16:creationId xmlns:a16="http://schemas.microsoft.com/office/drawing/2014/main" id="{79268A94-DCBB-4B3C-902B-062DA8D87A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924" b="1"/>
          <a:stretch/>
        </p:blipFill>
        <p:spPr bwMode="auto">
          <a:xfrm>
            <a:off x="1424902" y="2492376"/>
            <a:ext cx="3209779" cy="356337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8841E04F-B78B-4FB6-8276-CC049B409D34}"/>
              </a:ext>
            </a:extLst>
          </p:cNvPr>
          <p:cNvSpPr>
            <a:spLocks noGrp="1"/>
          </p:cNvSpPr>
          <p:nvPr>
            <p:ph idx="1"/>
          </p:nvPr>
        </p:nvSpPr>
        <p:spPr>
          <a:xfrm>
            <a:off x="5295569" y="2494450"/>
            <a:ext cx="5471529" cy="3563159"/>
          </a:xfrm>
        </p:spPr>
        <p:txBody>
          <a:bodyPr>
            <a:normAutofit/>
          </a:bodyPr>
          <a:lstStyle/>
          <a:p>
            <a:pPr marL="0" indent="0">
              <a:buNone/>
            </a:pPr>
            <a:r>
              <a:rPr lang="en-US" sz="2400" b="1"/>
              <a:t>3. Storage Orchestration</a:t>
            </a:r>
          </a:p>
          <a:p>
            <a:pPr marL="0" indent="0">
              <a:buNone/>
            </a:pPr>
            <a:r>
              <a:rPr lang="en-US" sz="2400"/>
              <a:t>With Kubernetes, you can mount the storage system of your choice. You can either opt for local storage, or choose a public cloud provider such as GCP or AWS, or perhaps use a shared network storage system such as NFS, iSCSI, etc.</a:t>
            </a:r>
          </a:p>
        </p:txBody>
      </p:sp>
    </p:spTree>
    <p:extLst>
      <p:ext uri="{BB962C8B-B14F-4D97-AF65-F5344CB8AC3E}">
        <p14:creationId xmlns:p14="http://schemas.microsoft.com/office/powerpoint/2010/main" val="3430454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FE60FCC-C02B-425A-BD29-0ED2B6AD2350}"/>
              </a:ext>
            </a:extLst>
          </p:cNvPr>
          <p:cNvSpPr>
            <a:spLocks noGrp="1"/>
          </p:cNvSpPr>
          <p:nvPr>
            <p:ph type="title"/>
          </p:nvPr>
        </p:nvSpPr>
        <p:spPr>
          <a:xfrm>
            <a:off x="1047280" y="759805"/>
            <a:ext cx="10306520" cy="1325563"/>
          </a:xfrm>
        </p:spPr>
        <p:txBody>
          <a:bodyPr vert="horz" lIns="91440" tIns="45720" rIns="91440" bIns="45720" rtlCol="0">
            <a:normAutofit/>
          </a:bodyPr>
          <a:lstStyle/>
          <a:p>
            <a:r>
              <a:rPr lang="en-US" sz="4000" b="1" kern="1200">
                <a:solidFill>
                  <a:srgbClr val="FFFFFF"/>
                </a:solidFill>
                <a:latin typeface="+mj-lt"/>
                <a:ea typeface="+mj-ea"/>
                <a:cs typeface="+mj-cs"/>
              </a:rPr>
              <a:t>Kubernetes Features</a:t>
            </a:r>
            <a:br>
              <a:rPr lang="en-US" sz="4000" kern="1200">
                <a:solidFill>
                  <a:srgbClr val="FFFFFF"/>
                </a:solidFill>
                <a:latin typeface="+mj-lt"/>
                <a:ea typeface="+mj-ea"/>
                <a:cs typeface="+mj-cs"/>
              </a:rPr>
            </a:br>
            <a:endParaRPr lang="en-US" sz="4000" kern="1200">
              <a:solidFill>
                <a:srgbClr val="FFFFFF"/>
              </a:solidFill>
              <a:latin typeface="+mj-lt"/>
              <a:ea typeface="+mj-ea"/>
              <a:cs typeface="+mj-cs"/>
            </a:endParaRPr>
          </a:p>
        </p:txBody>
      </p:sp>
      <p:sp>
        <p:nvSpPr>
          <p:cNvPr id="4" name="Content Placeholder 3">
            <a:extLst>
              <a:ext uri="{FF2B5EF4-FFF2-40B4-BE49-F238E27FC236}">
                <a16:creationId xmlns:a16="http://schemas.microsoft.com/office/drawing/2014/main" id="{8841E04F-B78B-4FB6-8276-CC049B409D34}"/>
              </a:ext>
            </a:extLst>
          </p:cNvPr>
          <p:cNvSpPr>
            <a:spLocks noGrp="1"/>
          </p:cNvSpPr>
          <p:nvPr>
            <p:ph idx="1"/>
          </p:nvPr>
        </p:nvSpPr>
        <p:spPr>
          <a:xfrm>
            <a:off x="5295569" y="2494450"/>
            <a:ext cx="5471529" cy="3563159"/>
          </a:xfrm>
        </p:spPr>
        <p:txBody>
          <a:bodyPr>
            <a:normAutofit lnSpcReduction="10000"/>
          </a:bodyPr>
          <a:lstStyle/>
          <a:p>
            <a:pPr marL="0" indent="0">
              <a:buNone/>
            </a:pPr>
            <a:r>
              <a:rPr lang="en-US" sz="2400" b="1" dirty="0"/>
              <a:t>4. </a:t>
            </a:r>
            <a:r>
              <a:rPr lang="en-US" b="1" dirty="0"/>
              <a:t>Self-Healing</a:t>
            </a:r>
            <a:endParaRPr lang="en-US" dirty="0"/>
          </a:p>
          <a:p>
            <a:pPr marL="0" indent="0">
              <a:buNone/>
            </a:pPr>
            <a:r>
              <a:rPr lang="en-US" dirty="0"/>
              <a:t>Kubernetes can automatically restart containers that fail during execution and kills those containers that don’t respond to user-defined health checks. But if nodes itself die, then it replaces and reschedules those failed containers on other available nodes.</a:t>
            </a:r>
            <a:endParaRPr lang="en-US" sz="2400" dirty="0"/>
          </a:p>
        </p:txBody>
      </p:sp>
      <p:pic>
        <p:nvPicPr>
          <p:cNvPr id="4100" name="Picture 4">
            <a:extLst>
              <a:ext uri="{FF2B5EF4-FFF2-40B4-BE49-F238E27FC236}">
                <a16:creationId xmlns:a16="http://schemas.microsoft.com/office/drawing/2014/main" id="{0C233F00-277D-44A7-A0A9-FA9B77A9A7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935" y="2836805"/>
            <a:ext cx="4374972" cy="2623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307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8"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Rectangle 141">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FE60FCC-C02B-425A-BD29-0ED2B6AD2350}"/>
              </a:ext>
            </a:extLst>
          </p:cNvPr>
          <p:cNvSpPr>
            <a:spLocks noGrp="1"/>
          </p:cNvSpPr>
          <p:nvPr>
            <p:ph type="title"/>
          </p:nvPr>
        </p:nvSpPr>
        <p:spPr>
          <a:xfrm>
            <a:off x="1047280" y="759805"/>
            <a:ext cx="10306520" cy="1325563"/>
          </a:xfrm>
        </p:spPr>
        <p:txBody>
          <a:bodyPr vert="horz" lIns="91440" tIns="45720" rIns="91440" bIns="45720" rtlCol="0">
            <a:normAutofit/>
          </a:bodyPr>
          <a:lstStyle/>
          <a:p>
            <a:r>
              <a:rPr lang="en-US" sz="4000" b="1" kern="1200">
                <a:solidFill>
                  <a:srgbClr val="FFFFFF"/>
                </a:solidFill>
                <a:latin typeface="+mj-lt"/>
                <a:ea typeface="+mj-ea"/>
                <a:cs typeface="+mj-cs"/>
              </a:rPr>
              <a:t>Kubernetes Features</a:t>
            </a:r>
            <a:br>
              <a:rPr lang="en-US" sz="4000" kern="1200">
                <a:solidFill>
                  <a:srgbClr val="FFFFFF"/>
                </a:solidFill>
                <a:latin typeface="+mj-lt"/>
                <a:ea typeface="+mj-ea"/>
                <a:cs typeface="+mj-cs"/>
              </a:rPr>
            </a:br>
            <a:endParaRPr lang="en-US" sz="4000" kern="1200">
              <a:solidFill>
                <a:srgbClr val="FFFFFF"/>
              </a:solidFill>
              <a:latin typeface="+mj-lt"/>
              <a:ea typeface="+mj-ea"/>
              <a:cs typeface="+mj-cs"/>
            </a:endParaRPr>
          </a:p>
        </p:txBody>
      </p:sp>
      <p:pic>
        <p:nvPicPr>
          <p:cNvPr id="5122" name="Picture 2">
            <a:extLst>
              <a:ext uri="{FF2B5EF4-FFF2-40B4-BE49-F238E27FC236}">
                <a16:creationId xmlns:a16="http://schemas.microsoft.com/office/drawing/2014/main" id="{4ABD01E8-CE54-4378-A611-D4AE57DC07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923" r="1" b="1"/>
          <a:stretch/>
        </p:blipFill>
        <p:spPr bwMode="auto">
          <a:xfrm>
            <a:off x="1424902" y="2492376"/>
            <a:ext cx="3209779" cy="356337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8841E04F-B78B-4FB6-8276-CC049B409D34}"/>
              </a:ext>
            </a:extLst>
          </p:cNvPr>
          <p:cNvSpPr>
            <a:spLocks noGrp="1"/>
          </p:cNvSpPr>
          <p:nvPr>
            <p:ph idx="1"/>
          </p:nvPr>
        </p:nvSpPr>
        <p:spPr>
          <a:xfrm>
            <a:off x="5295569" y="2494450"/>
            <a:ext cx="5471529" cy="3563159"/>
          </a:xfrm>
        </p:spPr>
        <p:txBody>
          <a:bodyPr>
            <a:normAutofit/>
          </a:bodyPr>
          <a:lstStyle/>
          <a:p>
            <a:pPr marL="0" indent="0">
              <a:buNone/>
            </a:pPr>
            <a:r>
              <a:rPr lang="en-US" sz="2400" b="1"/>
              <a:t>5. Secret &amp; Configuration Management</a:t>
            </a:r>
          </a:p>
          <a:p>
            <a:pPr marL="0" indent="0">
              <a:buNone/>
            </a:pPr>
            <a:r>
              <a:rPr lang="en-US" sz="2400"/>
              <a:t>Kubernetes can help you deploy and update secrets and application configuration without rebuilding your image and without exposing secrets in your stack configuration.</a:t>
            </a:r>
          </a:p>
        </p:txBody>
      </p:sp>
    </p:spTree>
    <p:extLst>
      <p:ext uri="{BB962C8B-B14F-4D97-AF65-F5344CB8AC3E}">
        <p14:creationId xmlns:p14="http://schemas.microsoft.com/office/powerpoint/2010/main" val="3543879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94"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Rectangle 197">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FE60FCC-C02B-425A-BD29-0ED2B6AD2350}"/>
              </a:ext>
            </a:extLst>
          </p:cNvPr>
          <p:cNvSpPr>
            <a:spLocks noGrp="1"/>
          </p:cNvSpPr>
          <p:nvPr>
            <p:ph type="title"/>
          </p:nvPr>
        </p:nvSpPr>
        <p:spPr>
          <a:xfrm>
            <a:off x="1047280" y="759805"/>
            <a:ext cx="10306520" cy="1325563"/>
          </a:xfrm>
        </p:spPr>
        <p:txBody>
          <a:bodyPr vert="horz" lIns="91440" tIns="45720" rIns="91440" bIns="45720" rtlCol="0">
            <a:normAutofit/>
          </a:bodyPr>
          <a:lstStyle/>
          <a:p>
            <a:r>
              <a:rPr lang="en-US" sz="4000" b="1" kern="1200">
                <a:solidFill>
                  <a:srgbClr val="FFFFFF"/>
                </a:solidFill>
                <a:latin typeface="+mj-lt"/>
                <a:ea typeface="+mj-ea"/>
                <a:cs typeface="+mj-cs"/>
              </a:rPr>
              <a:t>Kubernetes Features</a:t>
            </a:r>
            <a:br>
              <a:rPr lang="en-US" sz="4000" kern="1200">
                <a:solidFill>
                  <a:srgbClr val="FFFFFF"/>
                </a:solidFill>
                <a:latin typeface="+mj-lt"/>
                <a:ea typeface="+mj-ea"/>
                <a:cs typeface="+mj-cs"/>
              </a:rPr>
            </a:br>
            <a:endParaRPr lang="en-US" sz="4000" kern="1200">
              <a:solidFill>
                <a:srgbClr val="FFFFFF"/>
              </a:solidFill>
              <a:latin typeface="+mj-lt"/>
              <a:ea typeface="+mj-ea"/>
              <a:cs typeface="+mj-cs"/>
            </a:endParaRPr>
          </a:p>
        </p:txBody>
      </p:sp>
      <p:pic>
        <p:nvPicPr>
          <p:cNvPr id="6146" name="Picture 2">
            <a:extLst>
              <a:ext uri="{FF2B5EF4-FFF2-40B4-BE49-F238E27FC236}">
                <a16:creationId xmlns:a16="http://schemas.microsoft.com/office/drawing/2014/main" id="{B3306692-A652-440F-86DA-76A51F4786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76" r="1" b="1"/>
          <a:stretch/>
        </p:blipFill>
        <p:spPr bwMode="auto">
          <a:xfrm>
            <a:off x="1424902" y="2492376"/>
            <a:ext cx="3209779" cy="356337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8841E04F-B78B-4FB6-8276-CC049B409D34}"/>
              </a:ext>
            </a:extLst>
          </p:cNvPr>
          <p:cNvSpPr>
            <a:spLocks noGrp="1"/>
          </p:cNvSpPr>
          <p:nvPr>
            <p:ph idx="1"/>
          </p:nvPr>
        </p:nvSpPr>
        <p:spPr>
          <a:xfrm>
            <a:off x="5295569" y="2494450"/>
            <a:ext cx="5471529" cy="3563159"/>
          </a:xfrm>
        </p:spPr>
        <p:txBody>
          <a:bodyPr>
            <a:normAutofit/>
          </a:bodyPr>
          <a:lstStyle/>
          <a:p>
            <a:pPr marL="0" indent="0">
              <a:buNone/>
            </a:pPr>
            <a:r>
              <a:rPr lang="en-US" sz="2400" b="1"/>
              <a:t>6. Batch Execution </a:t>
            </a:r>
          </a:p>
          <a:p>
            <a:pPr marL="0" indent="0">
              <a:buNone/>
            </a:pPr>
            <a:r>
              <a:rPr lang="en-US" sz="2400"/>
              <a:t>In addition to managing services, Kubernetes can also manage your batch and CI workloads, thus replacing containers that fail, if desired.</a:t>
            </a:r>
          </a:p>
        </p:txBody>
      </p:sp>
    </p:spTree>
    <p:extLst>
      <p:ext uri="{BB962C8B-B14F-4D97-AF65-F5344CB8AC3E}">
        <p14:creationId xmlns:p14="http://schemas.microsoft.com/office/powerpoint/2010/main" val="4016582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81"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Rectangle 84">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FE60FCC-C02B-425A-BD29-0ED2B6AD2350}"/>
              </a:ext>
            </a:extLst>
          </p:cNvPr>
          <p:cNvSpPr>
            <a:spLocks noGrp="1"/>
          </p:cNvSpPr>
          <p:nvPr>
            <p:ph type="title"/>
          </p:nvPr>
        </p:nvSpPr>
        <p:spPr>
          <a:xfrm>
            <a:off x="1047280" y="759805"/>
            <a:ext cx="10306520" cy="1325563"/>
          </a:xfrm>
        </p:spPr>
        <p:txBody>
          <a:bodyPr vert="horz" lIns="91440" tIns="45720" rIns="91440" bIns="45720" rtlCol="0">
            <a:normAutofit/>
          </a:bodyPr>
          <a:lstStyle/>
          <a:p>
            <a:r>
              <a:rPr lang="en-US" sz="4000" b="1" kern="1200">
                <a:solidFill>
                  <a:srgbClr val="FFFFFF"/>
                </a:solidFill>
                <a:latin typeface="+mj-lt"/>
                <a:ea typeface="+mj-ea"/>
                <a:cs typeface="+mj-cs"/>
              </a:rPr>
              <a:t>Kubernetes Features</a:t>
            </a:r>
            <a:br>
              <a:rPr lang="en-US" sz="4000" kern="1200">
                <a:solidFill>
                  <a:srgbClr val="FFFFFF"/>
                </a:solidFill>
                <a:latin typeface="+mj-lt"/>
                <a:ea typeface="+mj-ea"/>
                <a:cs typeface="+mj-cs"/>
              </a:rPr>
            </a:br>
            <a:endParaRPr lang="en-US" sz="4000" kern="1200">
              <a:solidFill>
                <a:srgbClr val="FFFFFF"/>
              </a:solidFill>
              <a:latin typeface="+mj-lt"/>
              <a:ea typeface="+mj-ea"/>
              <a:cs typeface="+mj-cs"/>
            </a:endParaRPr>
          </a:p>
        </p:txBody>
      </p:sp>
      <p:pic>
        <p:nvPicPr>
          <p:cNvPr id="7170" name="Picture 2">
            <a:extLst>
              <a:ext uri="{FF2B5EF4-FFF2-40B4-BE49-F238E27FC236}">
                <a16:creationId xmlns:a16="http://schemas.microsoft.com/office/drawing/2014/main" id="{1B2BBF29-95A6-431E-9716-CC6BF96C54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684" r="5240" b="1"/>
          <a:stretch/>
        </p:blipFill>
        <p:spPr bwMode="auto">
          <a:xfrm>
            <a:off x="1424902" y="2492376"/>
            <a:ext cx="3209779" cy="356337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8841E04F-B78B-4FB6-8276-CC049B409D34}"/>
              </a:ext>
            </a:extLst>
          </p:cNvPr>
          <p:cNvSpPr>
            <a:spLocks noGrp="1"/>
          </p:cNvSpPr>
          <p:nvPr>
            <p:ph idx="1"/>
          </p:nvPr>
        </p:nvSpPr>
        <p:spPr>
          <a:xfrm>
            <a:off x="5295569" y="2494450"/>
            <a:ext cx="5471529" cy="3563159"/>
          </a:xfrm>
        </p:spPr>
        <p:txBody>
          <a:bodyPr>
            <a:normAutofit/>
          </a:bodyPr>
          <a:lstStyle/>
          <a:p>
            <a:pPr marL="0" indent="0">
              <a:buNone/>
            </a:pPr>
            <a:r>
              <a:rPr lang="en-US" sz="2400" b="1"/>
              <a:t>7. Horizontal Scaling</a:t>
            </a:r>
          </a:p>
          <a:p>
            <a:pPr marL="0" indent="0">
              <a:buNone/>
            </a:pPr>
            <a:r>
              <a:rPr lang="en-US" sz="2400"/>
              <a:t>Kubernetes needs only 1 command to scale up the containers, or to scale them down when using the CLI. Else, scaling can also be done via the Dashboard (kubernetes UI).</a:t>
            </a:r>
          </a:p>
        </p:txBody>
      </p:sp>
    </p:spTree>
    <p:extLst>
      <p:ext uri="{BB962C8B-B14F-4D97-AF65-F5344CB8AC3E}">
        <p14:creationId xmlns:p14="http://schemas.microsoft.com/office/powerpoint/2010/main" val="2455311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22D8437E-0AC6-47F1-AE17-788BBEE57DDE}"/>
              </a:ext>
            </a:extLst>
          </p:cNvPr>
          <p:cNvGraphicFramePr>
            <a:graphicFrameLocks noGrp="1"/>
          </p:cNvGraphicFramePr>
          <p:nvPr>
            <p:ph idx="1"/>
            <p:extLst>
              <p:ext uri="{D42A27DB-BD31-4B8C-83A1-F6EECF244321}">
                <p14:modId xmlns:p14="http://schemas.microsoft.com/office/powerpoint/2010/main" val="2837119192"/>
              </p:ext>
            </p:extLst>
          </p:nvPr>
        </p:nvGraphicFramePr>
        <p:xfrm>
          <a:off x="616449" y="390418"/>
          <a:ext cx="10737351" cy="5786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8509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8"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Rectangle 141">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FE60FCC-C02B-425A-BD29-0ED2B6AD2350}"/>
              </a:ext>
            </a:extLst>
          </p:cNvPr>
          <p:cNvSpPr>
            <a:spLocks noGrp="1"/>
          </p:cNvSpPr>
          <p:nvPr>
            <p:ph type="title"/>
          </p:nvPr>
        </p:nvSpPr>
        <p:spPr>
          <a:xfrm>
            <a:off x="1047280" y="759805"/>
            <a:ext cx="10306520" cy="1325563"/>
          </a:xfrm>
        </p:spPr>
        <p:txBody>
          <a:bodyPr vert="horz" lIns="91440" tIns="45720" rIns="91440" bIns="45720" rtlCol="0">
            <a:normAutofit/>
          </a:bodyPr>
          <a:lstStyle/>
          <a:p>
            <a:r>
              <a:rPr lang="en-US" sz="4000" b="1" kern="1200">
                <a:solidFill>
                  <a:srgbClr val="FFFFFF"/>
                </a:solidFill>
                <a:latin typeface="+mj-lt"/>
                <a:ea typeface="+mj-ea"/>
                <a:cs typeface="+mj-cs"/>
              </a:rPr>
              <a:t>Kubernetes Features</a:t>
            </a:r>
            <a:br>
              <a:rPr lang="en-US" sz="4000" kern="1200">
                <a:solidFill>
                  <a:srgbClr val="FFFFFF"/>
                </a:solidFill>
                <a:latin typeface="+mj-lt"/>
                <a:ea typeface="+mj-ea"/>
                <a:cs typeface="+mj-cs"/>
              </a:rPr>
            </a:br>
            <a:endParaRPr lang="en-US" sz="4000" kern="1200">
              <a:solidFill>
                <a:srgbClr val="FFFFFF"/>
              </a:solidFill>
              <a:latin typeface="+mj-lt"/>
              <a:ea typeface="+mj-ea"/>
              <a:cs typeface="+mj-cs"/>
            </a:endParaRPr>
          </a:p>
        </p:txBody>
      </p:sp>
      <p:pic>
        <p:nvPicPr>
          <p:cNvPr id="8194" name="Picture 2">
            <a:extLst>
              <a:ext uri="{FF2B5EF4-FFF2-40B4-BE49-F238E27FC236}">
                <a16:creationId xmlns:a16="http://schemas.microsoft.com/office/drawing/2014/main" id="{C4CD46FB-38A1-421A-9F54-18D6C13F5E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77" r="4947" b="1"/>
          <a:stretch/>
        </p:blipFill>
        <p:spPr bwMode="auto">
          <a:xfrm>
            <a:off x="1424902" y="2492376"/>
            <a:ext cx="3209779" cy="356337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8841E04F-B78B-4FB6-8276-CC049B409D34}"/>
              </a:ext>
            </a:extLst>
          </p:cNvPr>
          <p:cNvSpPr>
            <a:spLocks noGrp="1"/>
          </p:cNvSpPr>
          <p:nvPr>
            <p:ph idx="1"/>
          </p:nvPr>
        </p:nvSpPr>
        <p:spPr>
          <a:xfrm>
            <a:off x="5295569" y="2494450"/>
            <a:ext cx="5471529" cy="3563159"/>
          </a:xfrm>
        </p:spPr>
        <p:txBody>
          <a:bodyPr>
            <a:normAutofit/>
          </a:bodyPr>
          <a:lstStyle/>
          <a:p>
            <a:pPr marL="0" indent="0">
              <a:buNone/>
            </a:pPr>
            <a:r>
              <a:rPr lang="en-US" sz="2400" b="1"/>
              <a:t>8. Automatic Rollbacks &amp; Rollouts</a:t>
            </a:r>
          </a:p>
          <a:p>
            <a:pPr marL="0" indent="0">
              <a:buNone/>
            </a:pPr>
            <a:r>
              <a:rPr lang="en-US" sz="2400"/>
              <a:t>Kubernetes progressively rolls out changes and updates to your application or its configuration, by ensuring that not all instances are worked at the same instance. Even if something goes wrong, Kubernetes will rollback the change for you.</a:t>
            </a:r>
          </a:p>
        </p:txBody>
      </p:sp>
    </p:spTree>
    <p:extLst>
      <p:ext uri="{BB962C8B-B14F-4D97-AF65-F5344CB8AC3E}">
        <p14:creationId xmlns:p14="http://schemas.microsoft.com/office/powerpoint/2010/main" val="3693839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D35A7-2DFF-40AD-BC7D-EC5167B5E083}"/>
              </a:ext>
            </a:extLst>
          </p:cNvPr>
          <p:cNvSpPr>
            <a:spLocks noGrp="1"/>
          </p:cNvSpPr>
          <p:nvPr>
            <p:ph type="title"/>
          </p:nvPr>
        </p:nvSpPr>
        <p:spPr>
          <a:xfrm>
            <a:off x="1008184" y="553458"/>
            <a:ext cx="10175631" cy="1111843"/>
          </a:xfrm>
        </p:spPr>
        <p:txBody>
          <a:bodyPr anchor="ctr">
            <a:normAutofit/>
          </a:bodyPr>
          <a:lstStyle/>
          <a:p>
            <a:pPr algn="ctr"/>
            <a:r>
              <a:rPr lang="en-US" sz="3700" b="1" dirty="0"/>
              <a:t>Kubernetes Architecture</a:t>
            </a:r>
            <a:br>
              <a:rPr lang="en-US" sz="3700" dirty="0"/>
            </a:br>
            <a:endParaRPr lang="en-US" sz="3700" dirty="0"/>
          </a:p>
        </p:txBody>
      </p:sp>
      <p:sp>
        <p:nvSpPr>
          <p:cNvPr id="3" name="Content Placeholder 2">
            <a:extLst>
              <a:ext uri="{FF2B5EF4-FFF2-40B4-BE49-F238E27FC236}">
                <a16:creationId xmlns:a16="http://schemas.microsoft.com/office/drawing/2014/main" id="{BD7BB1EF-5F38-4E82-87D5-F86D9536F0FC}"/>
              </a:ext>
            </a:extLst>
          </p:cNvPr>
          <p:cNvSpPr>
            <a:spLocks noGrp="1"/>
          </p:cNvSpPr>
          <p:nvPr>
            <p:ph idx="1"/>
          </p:nvPr>
        </p:nvSpPr>
        <p:spPr>
          <a:xfrm>
            <a:off x="1008184" y="1459907"/>
            <a:ext cx="10175630" cy="767904"/>
          </a:xfrm>
        </p:spPr>
        <p:txBody>
          <a:bodyPr anchor="ctr">
            <a:normAutofit/>
          </a:bodyPr>
          <a:lstStyle/>
          <a:p>
            <a:pPr marL="0" indent="0" algn="ctr" fontAlgn="base">
              <a:buNone/>
            </a:pPr>
            <a:r>
              <a:rPr lang="en-US" sz="1700" dirty="0"/>
              <a:t>A K8s setup consists of several parts, some of them optional, some mandatory for the whole system to function.</a:t>
            </a:r>
          </a:p>
          <a:p>
            <a:pPr marL="0" indent="0" algn="ctr" fontAlgn="base">
              <a:buNone/>
            </a:pPr>
            <a:r>
              <a:rPr lang="en-US" sz="1700" dirty="0"/>
              <a:t>This is a high-level diagram of the architecture</a:t>
            </a:r>
          </a:p>
          <a:p>
            <a:pPr marL="0" indent="0" algn="ctr">
              <a:buNone/>
            </a:pPr>
            <a:endParaRPr lang="en-US" sz="1700" dirty="0"/>
          </a:p>
        </p:txBody>
      </p:sp>
      <p:pic>
        <p:nvPicPr>
          <p:cNvPr id="4" name="Picture 3">
            <a:extLst>
              <a:ext uri="{FF2B5EF4-FFF2-40B4-BE49-F238E27FC236}">
                <a16:creationId xmlns:a16="http://schemas.microsoft.com/office/drawing/2014/main" id="{AA02CD27-4A36-474E-9F57-846B4E8C7AEF}"/>
              </a:ext>
            </a:extLst>
          </p:cNvPr>
          <p:cNvPicPr>
            <a:picLocks noChangeAspect="1"/>
          </p:cNvPicPr>
          <p:nvPr/>
        </p:nvPicPr>
        <p:blipFill rotWithShape="1">
          <a:blip r:embed="rId2"/>
          <a:srcRect t="1067"/>
          <a:stretch/>
        </p:blipFill>
        <p:spPr>
          <a:xfrm>
            <a:off x="736503" y="2125910"/>
            <a:ext cx="10715945" cy="4833991"/>
          </a:xfrm>
          <a:prstGeom prst="rect">
            <a:avLst/>
          </a:prstGeom>
        </p:spPr>
      </p:pic>
    </p:spTree>
    <p:extLst>
      <p:ext uri="{BB962C8B-B14F-4D97-AF65-F5344CB8AC3E}">
        <p14:creationId xmlns:p14="http://schemas.microsoft.com/office/powerpoint/2010/main" val="3254300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
            <a:extLst>
              <a:ext uri="{FF2B5EF4-FFF2-40B4-BE49-F238E27FC236}">
                <a16:creationId xmlns:a16="http://schemas.microsoft.com/office/drawing/2014/main" id="{FA296832-BCDF-4145-B89C-97D72EB2DAD8}"/>
              </a:ext>
            </a:extLst>
          </p:cNvPr>
          <p:cNvSpPr>
            <a:spLocks noGrp="1"/>
          </p:cNvSpPr>
          <p:nvPr>
            <p:ph idx="1"/>
          </p:nvPr>
        </p:nvSpPr>
        <p:spPr>
          <a:xfrm>
            <a:off x="1164984" y="237282"/>
            <a:ext cx="10175630" cy="767904"/>
          </a:xfrm>
        </p:spPr>
        <p:txBody>
          <a:bodyPr anchor="ctr">
            <a:normAutofit/>
          </a:bodyPr>
          <a:lstStyle/>
          <a:p>
            <a:pPr marL="0" indent="0" algn="ctr">
              <a:buNone/>
            </a:pPr>
            <a:r>
              <a:rPr lang="en-US" sz="2000" b="1" dirty="0"/>
              <a:t>Kubernetes Architecture</a:t>
            </a:r>
          </a:p>
        </p:txBody>
      </p:sp>
      <p:pic>
        <p:nvPicPr>
          <p:cNvPr id="5" name="Picture 4">
            <a:extLst>
              <a:ext uri="{FF2B5EF4-FFF2-40B4-BE49-F238E27FC236}">
                <a16:creationId xmlns:a16="http://schemas.microsoft.com/office/drawing/2014/main" id="{DAA3C454-0417-4E69-A10C-1FB0C5B6C581}"/>
              </a:ext>
            </a:extLst>
          </p:cNvPr>
          <p:cNvPicPr>
            <a:picLocks noChangeAspect="1"/>
          </p:cNvPicPr>
          <p:nvPr/>
        </p:nvPicPr>
        <p:blipFill>
          <a:blip r:embed="rId2"/>
          <a:stretch>
            <a:fillRect/>
          </a:stretch>
        </p:blipFill>
        <p:spPr>
          <a:xfrm>
            <a:off x="1657068" y="945416"/>
            <a:ext cx="8874815" cy="5892661"/>
          </a:xfrm>
          <a:prstGeom prst="rect">
            <a:avLst/>
          </a:prstGeom>
        </p:spPr>
      </p:pic>
    </p:spTree>
    <p:extLst>
      <p:ext uri="{BB962C8B-B14F-4D97-AF65-F5344CB8AC3E}">
        <p14:creationId xmlns:p14="http://schemas.microsoft.com/office/powerpoint/2010/main" val="748096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Master and Node Structure">
            <a:extLst>
              <a:ext uri="{FF2B5EF4-FFF2-40B4-BE49-F238E27FC236}">
                <a16:creationId xmlns:a16="http://schemas.microsoft.com/office/drawing/2014/main" id="{9BE44A30-FC23-4FD6-BDF5-F5868C64DC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774023" y="643466"/>
            <a:ext cx="7633698"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631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0DECE-5BBF-4A3D-B00B-D3216C206174}"/>
              </a:ext>
            </a:extLst>
          </p:cNvPr>
          <p:cNvSpPr>
            <a:spLocks noGrp="1"/>
          </p:cNvSpPr>
          <p:nvPr>
            <p:ph type="title"/>
          </p:nvPr>
        </p:nvSpPr>
        <p:spPr/>
        <p:txBody>
          <a:bodyPr/>
          <a:lstStyle/>
          <a:p>
            <a:r>
              <a:rPr lang="en-US" b="1" dirty="0"/>
              <a:t>Kubernetes Hardware</a:t>
            </a:r>
            <a:br>
              <a:rPr lang="en-US" b="1" dirty="0"/>
            </a:br>
            <a:endParaRPr lang="en-US" dirty="0"/>
          </a:p>
        </p:txBody>
      </p:sp>
      <p:sp>
        <p:nvSpPr>
          <p:cNvPr id="3" name="Content Placeholder 2">
            <a:extLst>
              <a:ext uri="{FF2B5EF4-FFF2-40B4-BE49-F238E27FC236}">
                <a16:creationId xmlns:a16="http://schemas.microsoft.com/office/drawing/2014/main" id="{475C1EE8-19AD-4AAF-8122-C1131BE976AC}"/>
              </a:ext>
            </a:extLst>
          </p:cNvPr>
          <p:cNvSpPr>
            <a:spLocks noGrp="1"/>
          </p:cNvSpPr>
          <p:nvPr>
            <p:ph idx="1"/>
          </p:nvPr>
        </p:nvSpPr>
        <p:spPr>
          <a:xfrm>
            <a:off x="838200" y="1253331"/>
            <a:ext cx="10515600" cy="4351338"/>
          </a:xfrm>
        </p:spPr>
        <p:txBody>
          <a:bodyPr>
            <a:normAutofit lnSpcReduction="10000"/>
          </a:bodyPr>
          <a:lstStyle/>
          <a:p>
            <a:pPr marL="0" indent="0" fontAlgn="base">
              <a:buNone/>
            </a:pPr>
            <a:r>
              <a:rPr lang="en-US" dirty="0"/>
              <a:t>There are different types of hardware required for Kubernetes. Understand one thing that Kubernetes itself doesn’t need hardware, but the functioning system needs all the hardware.</a:t>
            </a:r>
          </a:p>
          <a:p>
            <a:pPr fontAlgn="base"/>
            <a:r>
              <a:rPr lang="en-US" b="1" dirty="0"/>
              <a:t>Nodes</a:t>
            </a:r>
            <a:endParaRPr lang="en-US" dirty="0"/>
          </a:p>
          <a:p>
            <a:pPr marL="0" indent="0" fontAlgn="base">
              <a:buNone/>
            </a:pPr>
            <a:r>
              <a:rPr lang="en-US" dirty="0"/>
              <a:t>What is a node in Kubernetes? </a:t>
            </a:r>
          </a:p>
          <a:p>
            <a:pPr marL="0" indent="0" fontAlgn="base">
              <a:buNone/>
            </a:pPr>
            <a:r>
              <a:rPr lang="en-US" dirty="0"/>
              <a:t>One of the smallest units of computing in Kubernetes is known as a node. It is a singular machine and resides in a cluster. Node doesn’t necessarily need to be a physical machine or a part of the hardware. It is either a physical machine or a virtual machine. For the data center, a node is a physical machine. Similarly, for Google Cloud Platform, a node is a virtual machine. </a:t>
            </a:r>
          </a:p>
          <a:p>
            <a:pPr marL="0" indent="0">
              <a:buNone/>
            </a:pPr>
            <a:endParaRPr lang="en-US" dirty="0"/>
          </a:p>
        </p:txBody>
      </p:sp>
    </p:spTree>
    <p:extLst>
      <p:ext uri="{BB962C8B-B14F-4D97-AF65-F5344CB8AC3E}">
        <p14:creationId xmlns:p14="http://schemas.microsoft.com/office/powerpoint/2010/main" val="1990831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281D345-E193-4FD7-94DF-3052C037C311}"/>
              </a:ext>
            </a:extLst>
          </p:cNvPr>
          <p:cNvPicPr>
            <a:picLocks noGrp="1" noChangeAspect="1"/>
          </p:cNvPicPr>
          <p:nvPr>
            <p:ph idx="1"/>
          </p:nvPr>
        </p:nvPicPr>
        <p:blipFill>
          <a:blip r:embed="rId2"/>
          <a:stretch>
            <a:fillRect/>
          </a:stretch>
        </p:blipFill>
        <p:spPr>
          <a:xfrm>
            <a:off x="2331766" y="643467"/>
            <a:ext cx="7528468" cy="3784696"/>
          </a:xfrm>
          <a:prstGeom prst="rect">
            <a:avLst/>
          </a:prstGeom>
        </p:spPr>
      </p:pic>
      <p:sp>
        <p:nvSpPr>
          <p:cNvPr id="5" name="Rectangle 4">
            <a:extLst>
              <a:ext uri="{FF2B5EF4-FFF2-40B4-BE49-F238E27FC236}">
                <a16:creationId xmlns:a16="http://schemas.microsoft.com/office/drawing/2014/main" id="{8AD0A110-6497-4CA7-A704-5EA221C3C90C}"/>
              </a:ext>
            </a:extLst>
          </p:cNvPr>
          <p:cNvSpPr/>
          <p:nvPr/>
        </p:nvSpPr>
        <p:spPr>
          <a:xfrm>
            <a:off x="767136" y="4556104"/>
            <a:ext cx="11089241" cy="923330"/>
          </a:xfrm>
          <a:prstGeom prst="rect">
            <a:avLst/>
          </a:prstGeom>
        </p:spPr>
        <p:txBody>
          <a:bodyPr wrap="square">
            <a:spAutoFit/>
          </a:bodyPr>
          <a:lstStyle/>
          <a:p>
            <a:r>
              <a:rPr lang="en-US" b="0" i="0" dirty="0">
                <a:solidFill>
                  <a:srgbClr val="626262"/>
                </a:solidFill>
                <a:effectLst/>
                <a:latin typeface="Lato"/>
              </a:rPr>
              <a:t>There is always a layer of abstraction for nodes in any machine. But here, there is no need to worry about the characteristics of a machine. In fact, we can simply view each machine as a set of CPU and RAM resources. These machines are in a cluster and their resources can be used as per the requirement.</a:t>
            </a:r>
            <a:endParaRPr lang="en-US" dirty="0"/>
          </a:p>
        </p:txBody>
      </p:sp>
    </p:spTree>
    <p:extLst>
      <p:ext uri="{BB962C8B-B14F-4D97-AF65-F5344CB8AC3E}">
        <p14:creationId xmlns:p14="http://schemas.microsoft.com/office/powerpoint/2010/main" val="2885139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3422C0-2E43-4406-9344-10123F2AE4CE}"/>
              </a:ext>
            </a:extLst>
          </p:cNvPr>
          <p:cNvSpPr>
            <a:spLocks noGrp="1"/>
          </p:cNvSpPr>
          <p:nvPr>
            <p:ph idx="1"/>
          </p:nvPr>
        </p:nvSpPr>
        <p:spPr>
          <a:xfrm>
            <a:off x="1008184" y="195209"/>
            <a:ext cx="10175630" cy="2032602"/>
          </a:xfrm>
        </p:spPr>
        <p:txBody>
          <a:bodyPr anchor="ctr">
            <a:normAutofit lnSpcReduction="10000"/>
          </a:bodyPr>
          <a:lstStyle/>
          <a:p>
            <a:pPr marL="0" indent="0">
              <a:buNone/>
            </a:pPr>
            <a:r>
              <a:rPr lang="en-US" sz="1800" b="1" dirty="0"/>
              <a:t>Cluster</a:t>
            </a:r>
            <a:endParaRPr lang="en-US" sz="1800" dirty="0"/>
          </a:p>
          <a:p>
            <a:pPr marL="0" indent="0">
              <a:buNone/>
            </a:pPr>
            <a:r>
              <a:rPr lang="en-US" sz="1800" dirty="0"/>
              <a:t>We have already discussed nodes, right? They appear to be small and cute processing units. They do their job in their own small home. All this sounds perfect, but it isn’t the Kubernetes way yet! So there comes the cluster. We don’t need to worry about the state of individual nodes because they are a part of the cluster. </a:t>
            </a:r>
          </a:p>
          <a:p>
            <a:pPr marL="0" indent="0">
              <a:buNone/>
            </a:pPr>
            <a:r>
              <a:rPr lang="en-US" sz="1800" dirty="0"/>
              <a:t>For example, if the individual nodes aren’t performing well, there should be someone to manage all this. Also, a cluster is a collection of multiple nodes. All the nodes pool together their resources and together make a powerful machine.</a:t>
            </a:r>
          </a:p>
        </p:txBody>
      </p:sp>
      <p:pic>
        <p:nvPicPr>
          <p:cNvPr id="4" name="Picture 3">
            <a:extLst>
              <a:ext uri="{FF2B5EF4-FFF2-40B4-BE49-F238E27FC236}">
                <a16:creationId xmlns:a16="http://schemas.microsoft.com/office/drawing/2014/main" id="{7D5EDF68-6694-41E8-9DFB-C7121EBD38D2}"/>
              </a:ext>
            </a:extLst>
          </p:cNvPr>
          <p:cNvPicPr>
            <a:picLocks noChangeAspect="1"/>
          </p:cNvPicPr>
          <p:nvPr/>
        </p:nvPicPr>
        <p:blipFill>
          <a:blip r:embed="rId2"/>
          <a:stretch>
            <a:fillRect/>
          </a:stretch>
        </p:blipFill>
        <p:spPr>
          <a:xfrm>
            <a:off x="3914576" y="2066103"/>
            <a:ext cx="5671843" cy="3564136"/>
          </a:xfrm>
          <a:prstGeom prst="rect">
            <a:avLst/>
          </a:prstGeom>
        </p:spPr>
      </p:pic>
      <p:sp>
        <p:nvSpPr>
          <p:cNvPr id="5" name="Rectangle 4">
            <a:extLst>
              <a:ext uri="{FF2B5EF4-FFF2-40B4-BE49-F238E27FC236}">
                <a16:creationId xmlns:a16="http://schemas.microsoft.com/office/drawing/2014/main" id="{5D716531-461C-4DA1-B498-CF3D3B8471C5}"/>
              </a:ext>
            </a:extLst>
          </p:cNvPr>
          <p:cNvSpPr/>
          <p:nvPr/>
        </p:nvSpPr>
        <p:spPr>
          <a:xfrm>
            <a:off x="1008184" y="5739461"/>
            <a:ext cx="10596081" cy="923330"/>
          </a:xfrm>
          <a:prstGeom prst="rect">
            <a:avLst/>
          </a:prstGeom>
        </p:spPr>
        <p:txBody>
          <a:bodyPr wrap="square">
            <a:spAutoFit/>
          </a:bodyPr>
          <a:lstStyle/>
          <a:p>
            <a:r>
              <a:rPr lang="en-US" b="0" i="0" dirty="0">
                <a:solidFill>
                  <a:srgbClr val="626262"/>
                </a:solidFill>
                <a:effectLst/>
                <a:latin typeface="Lato"/>
              </a:rPr>
              <a:t>The cluster is intelligent. Do you know why? When the programs are deployed onto the cluster, it dynamically handles the distribution. In short, it assigns tasks to individual nodes. In between the process, if any node is added or removed, the cluster shifts the work as per the need. </a:t>
            </a:r>
            <a:endParaRPr lang="en-US" dirty="0"/>
          </a:p>
        </p:txBody>
      </p:sp>
    </p:spTree>
    <p:extLst>
      <p:ext uri="{BB962C8B-B14F-4D97-AF65-F5344CB8AC3E}">
        <p14:creationId xmlns:p14="http://schemas.microsoft.com/office/powerpoint/2010/main" val="2798578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E5053-C216-4FAB-B395-C0EFF0897303}"/>
              </a:ext>
            </a:extLst>
          </p:cNvPr>
          <p:cNvSpPr>
            <a:spLocks noGrp="1"/>
          </p:cNvSpPr>
          <p:nvPr>
            <p:ph idx="1"/>
          </p:nvPr>
        </p:nvSpPr>
        <p:spPr>
          <a:xfrm>
            <a:off x="529975" y="222856"/>
            <a:ext cx="10515600" cy="4351338"/>
          </a:xfrm>
        </p:spPr>
        <p:txBody>
          <a:bodyPr/>
          <a:lstStyle/>
          <a:p>
            <a:pPr marL="0" indent="0">
              <a:buNone/>
            </a:pPr>
            <a:r>
              <a:rPr lang="en-US" b="1" dirty="0"/>
              <a:t>The Persistent Volumes</a:t>
            </a:r>
            <a:endParaRPr lang="en-US" dirty="0"/>
          </a:p>
          <a:p>
            <a:endParaRPr lang="en-US" dirty="0"/>
          </a:p>
        </p:txBody>
      </p:sp>
      <p:sp>
        <p:nvSpPr>
          <p:cNvPr id="4" name="Rectangle 3">
            <a:extLst>
              <a:ext uri="{FF2B5EF4-FFF2-40B4-BE49-F238E27FC236}">
                <a16:creationId xmlns:a16="http://schemas.microsoft.com/office/drawing/2014/main" id="{D6C7081D-F4CE-4CDA-8B45-E1B88131FF1C}"/>
              </a:ext>
            </a:extLst>
          </p:cNvPr>
          <p:cNvSpPr/>
          <p:nvPr/>
        </p:nvSpPr>
        <p:spPr>
          <a:xfrm>
            <a:off x="529974" y="690365"/>
            <a:ext cx="11357225" cy="1754326"/>
          </a:xfrm>
          <a:prstGeom prst="rect">
            <a:avLst/>
          </a:prstGeom>
        </p:spPr>
        <p:txBody>
          <a:bodyPr wrap="square">
            <a:spAutoFit/>
          </a:bodyPr>
          <a:lstStyle/>
          <a:p>
            <a:r>
              <a:rPr lang="en-US" b="0" i="0" dirty="0">
                <a:solidFill>
                  <a:srgbClr val="626262"/>
                </a:solidFill>
                <a:effectLst/>
                <a:latin typeface="Lato"/>
              </a:rPr>
              <a:t>As mentioned, the programs run on the cluster and are powered by the nodes. But they don’t run on specific nodes. The programs run dynamically. Thus, there is a need for storing the information and it can’t be stored randomly in any file system. Why? For example, a program saves the data to a file. But later, the program is relocated to another node. Next time when the program needs the file, it won’t be at the expected place. The location address is changed. To solve this problem, the traditional local storage related to each node is considered as a temporary cache for holding programs. But any locally saved data can’t be expected to persist.</a:t>
            </a:r>
            <a:endParaRPr lang="en-US" dirty="0"/>
          </a:p>
        </p:txBody>
      </p:sp>
      <p:pic>
        <p:nvPicPr>
          <p:cNvPr id="5" name="Picture 4">
            <a:extLst>
              <a:ext uri="{FF2B5EF4-FFF2-40B4-BE49-F238E27FC236}">
                <a16:creationId xmlns:a16="http://schemas.microsoft.com/office/drawing/2014/main" id="{BC6060C7-53B0-49BD-AFA8-5E708285E43A}"/>
              </a:ext>
            </a:extLst>
          </p:cNvPr>
          <p:cNvPicPr>
            <a:picLocks noChangeAspect="1"/>
          </p:cNvPicPr>
          <p:nvPr/>
        </p:nvPicPr>
        <p:blipFill>
          <a:blip r:embed="rId2"/>
          <a:stretch>
            <a:fillRect/>
          </a:stretch>
        </p:blipFill>
        <p:spPr>
          <a:xfrm>
            <a:off x="1924478" y="2444691"/>
            <a:ext cx="8877300" cy="4324350"/>
          </a:xfrm>
          <a:prstGeom prst="rect">
            <a:avLst/>
          </a:prstGeom>
        </p:spPr>
      </p:pic>
    </p:spTree>
    <p:extLst>
      <p:ext uri="{BB962C8B-B14F-4D97-AF65-F5344CB8AC3E}">
        <p14:creationId xmlns:p14="http://schemas.microsoft.com/office/powerpoint/2010/main" val="431650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E5053-C216-4FAB-B395-C0EFF0897303}"/>
              </a:ext>
            </a:extLst>
          </p:cNvPr>
          <p:cNvSpPr>
            <a:spLocks noGrp="1"/>
          </p:cNvSpPr>
          <p:nvPr>
            <p:ph idx="1"/>
          </p:nvPr>
        </p:nvSpPr>
        <p:spPr>
          <a:xfrm>
            <a:off x="529975" y="222856"/>
            <a:ext cx="10515600" cy="4351338"/>
          </a:xfrm>
        </p:spPr>
        <p:txBody>
          <a:bodyPr/>
          <a:lstStyle/>
          <a:p>
            <a:pPr marL="0" indent="0">
              <a:buNone/>
            </a:pPr>
            <a:r>
              <a:rPr lang="en-US" b="1" dirty="0"/>
              <a:t>The Persistent Volumes</a:t>
            </a:r>
            <a:endParaRPr lang="en-US" dirty="0"/>
          </a:p>
          <a:p>
            <a:endParaRPr lang="en-US" dirty="0"/>
          </a:p>
        </p:txBody>
      </p:sp>
      <p:sp>
        <p:nvSpPr>
          <p:cNvPr id="4" name="Rectangle 3">
            <a:extLst>
              <a:ext uri="{FF2B5EF4-FFF2-40B4-BE49-F238E27FC236}">
                <a16:creationId xmlns:a16="http://schemas.microsoft.com/office/drawing/2014/main" id="{D6C7081D-F4CE-4CDA-8B45-E1B88131FF1C}"/>
              </a:ext>
            </a:extLst>
          </p:cNvPr>
          <p:cNvSpPr/>
          <p:nvPr/>
        </p:nvSpPr>
        <p:spPr>
          <a:xfrm>
            <a:off x="529974" y="690365"/>
            <a:ext cx="11357225" cy="2585323"/>
          </a:xfrm>
          <a:prstGeom prst="rect">
            <a:avLst/>
          </a:prstGeom>
        </p:spPr>
        <p:txBody>
          <a:bodyPr wrap="square">
            <a:spAutoFit/>
          </a:bodyPr>
          <a:lstStyle/>
          <a:p>
            <a:r>
              <a:rPr lang="en-US" dirty="0"/>
              <a:t>So, who stores data permanently? Yes, the persistent volumes store it permanently. The cluster manages the CPU and RAM resources for all the nodes. But the cluster is not responsible for storing data permanently in the persistent volume. The local drives and cloud drives can be attached to the cluster like a persistent volume. It is something like plugging an external drive to the cluster. The persistent volumes offer a file system. It can be mounted to the cluster without being associated to any specific node.</a:t>
            </a:r>
          </a:p>
          <a:p>
            <a:endParaRPr lang="en-US" dirty="0"/>
          </a:p>
          <a:p>
            <a:r>
              <a:rPr lang="en-US" b="1" dirty="0"/>
              <a:t> </a:t>
            </a:r>
            <a:r>
              <a:rPr lang="en-US" dirty="0"/>
              <a:t>Kubernetes Persistent Volumes remain on a pod even after the pod is deleted. It’s used for the temporary storage of data.</a:t>
            </a:r>
          </a:p>
          <a:p>
            <a:endParaRPr lang="en-US" dirty="0"/>
          </a:p>
        </p:txBody>
      </p:sp>
      <p:pic>
        <p:nvPicPr>
          <p:cNvPr id="9218" name="Picture 2" descr="Kube Cluster">
            <a:extLst>
              <a:ext uri="{FF2B5EF4-FFF2-40B4-BE49-F238E27FC236}">
                <a16:creationId xmlns:a16="http://schemas.microsoft.com/office/drawing/2014/main" id="{96032363-50CB-4442-B909-15A725465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2977" y="2892497"/>
            <a:ext cx="4524375"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872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2C6AB-118C-4E15-ADCC-39187A4EEFE3}"/>
              </a:ext>
            </a:extLst>
          </p:cNvPr>
          <p:cNvSpPr>
            <a:spLocks noGrp="1"/>
          </p:cNvSpPr>
          <p:nvPr>
            <p:ph type="title"/>
          </p:nvPr>
        </p:nvSpPr>
        <p:spPr/>
        <p:txBody>
          <a:bodyPr/>
          <a:lstStyle/>
          <a:p>
            <a:r>
              <a:rPr lang="en-US" b="1" dirty="0"/>
              <a:t>Kubernetes Software</a:t>
            </a:r>
            <a:br>
              <a:rPr lang="en-US" b="1" dirty="0"/>
            </a:br>
            <a:endParaRPr lang="en-US" dirty="0"/>
          </a:p>
        </p:txBody>
      </p:sp>
      <p:sp>
        <p:nvSpPr>
          <p:cNvPr id="3" name="Content Placeholder 2">
            <a:extLst>
              <a:ext uri="{FF2B5EF4-FFF2-40B4-BE49-F238E27FC236}">
                <a16:creationId xmlns:a16="http://schemas.microsoft.com/office/drawing/2014/main" id="{46FFF282-5CEB-48E1-A4BF-A03812CE4BF1}"/>
              </a:ext>
            </a:extLst>
          </p:cNvPr>
          <p:cNvSpPr>
            <a:spLocks noGrp="1"/>
          </p:cNvSpPr>
          <p:nvPr>
            <p:ph idx="1"/>
          </p:nvPr>
        </p:nvSpPr>
        <p:spPr>
          <a:xfrm>
            <a:off x="838200" y="1253331"/>
            <a:ext cx="10515600" cy="5239544"/>
          </a:xfrm>
        </p:spPr>
        <p:txBody>
          <a:bodyPr>
            <a:normAutofit fontScale="85000" lnSpcReduction="10000"/>
          </a:bodyPr>
          <a:lstStyle/>
          <a:p>
            <a:pPr marL="0" indent="0">
              <a:buNone/>
            </a:pPr>
            <a:r>
              <a:rPr lang="en-US" dirty="0"/>
              <a:t>The overall concept of Kubernetes is based on software. So, this is the main part of Kubernetes.</a:t>
            </a:r>
          </a:p>
          <a:p>
            <a:pPr marL="0" indent="0" fontAlgn="base">
              <a:buNone/>
            </a:pPr>
            <a:r>
              <a:rPr lang="en-US" b="1" dirty="0"/>
              <a:t>Containers</a:t>
            </a:r>
            <a:endParaRPr lang="en-US" dirty="0"/>
          </a:p>
          <a:p>
            <a:pPr fontAlgn="base"/>
            <a:r>
              <a:rPr lang="en-US" dirty="0"/>
              <a:t>In Kubernetes, Linux containers host the programs. These containers are globally accepted and already have pre-built images. The images can be deployed on Kubernetes. It allows you to create Linux execution environments.</a:t>
            </a:r>
          </a:p>
          <a:p>
            <a:pPr fontAlgn="base"/>
            <a:r>
              <a:rPr lang="en-US" dirty="0"/>
              <a:t>The programs, as well as its dependencies, are packed in one single file and shared on the internet. So, anyone can download the container and deploy it on their infrastructure as per the requirement. Deployment is hassle-free with just a little setup. A container can be created with the help of a program. This enables the formation of effective CI and CD pipelines.</a:t>
            </a:r>
          </a:p>
          <a:p>
            <a:pPr fontAlgn="base"/>
            <a:r>
              <a:rPr lang="en-US" dirty="0"/>
              <a:t>The containers are capable of handling multiple programs. But it is recommended to limit one process per container because it helps in troubleshooting. Updating the containers is easy and the deployment is easy if it is small. It is better to have many small containers, rather than a big one.</a:t>
            </a:r>
          </a:p>
          <a:p>
            <a:pPr marL="0" indent="0">
              <a:buNone/>
            </a:pPr>
            <a:endParaRPr lang="en-US" dirty="0"/>
          </a:p>
        </p:txBody>
      </p:sp>
    </p:spTree>
    <p:extLst>
      <p:ext uri="{BB962C8B-B14F-4D97-AF65-F5344CB8AC3E}">
        <p14:creationId xmlns:p14="http://schemas.microsoft.com/office/powerpoint/2010/main" val="2538300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75197D7-05A1-4771-9366-C1E8294122C4}"/>
              </a:ext>
            </a:extLst>
          </p:cNvPr>
          <p:cNvSpPr>
            <a:spLocks noGrp="1"/>
          </p:cNvSpPr>
          <p:nvPr>
            <p:ph type="title"/>
          </p:nvPr>
        </p:nvSpPr>
        <p:spPr>
          <a:xfrm>
            <a:off x="1038914" y="1083994"/>
            <a:ext cx="10264697" cy="1212102"/>
          </a:xfrm>
        </p:spPr>
        <p:txBody>
          <a:bodyPr>
            <a:normAutofit/>
          </a:bodyPr>
          <a:lstStyle/>
          <a:p>
            <a:r>
              <a:rPr lang="en-US" sz="4000" dirty="0">
                <a:solidFill>
                  <a:srgbClr val="FFFFFF"/>
                </a:solidFill>
              </a:rPr>
              <a:t>Prerequisites</a:t>
            </a:r>
            <a:br>
              <a:rPr lang="en-US" sz="4000" dirty="0">
                <a:solidFill>
                  <a:srgbClr val="FFFFFF"/>
                </a:solidFill>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67C67B4B-7335-43AE-B353-1A885ED3953D}"/>
              </a:ext>
            </a:extLst>
          </p:cNvPr>
          <p:cNvSpPr>
            <a:spLocks noGrp="1"/>
          </p:cNvSpPr>
          <p:nvPr>
            <p:ph idx="1"/>
          </p:nvPr>
        </p:nvSpPr>
        <p:spPr>
          <a:xfrm>
            <a:off x="1367624" y="2490436"/>
            <a:ext cx="9708995" cy="3567173"/>
          </a:xfrm>
        </p:spPr>
        <p:txBody>
          <a:bodyPr anchor="ctr">
            <a:normAutofit/>
          </a:bodyPr>
          <a:lstStyle/>
          <a:p>
            <a:r>
              <a:rPr lang="en-US" sz="2400"/>
              <a:t>Some of the prerequisites on your path to learning Kubernetes will be a decent knowledge of how Docker and containers work. These systems are different from Virtual Machines and Virtual Private Servers, which are widely used in the industry. </a:t>
            </a:r>
          </a:p>
          <a:p>
            <a:r>
              <a:rPr lang="en-US" sz="2400"/>
              <a:t>Other concepts such as Network Configuration and Linux will also come handy in grasping Kubernetes quickly.</a:t>
            </a:r>
          </a:p>
        </p:txBody>
      </p:sp>
    </p:spTree>
    <p:extLst>
      <p:ext uri="{BB962C8B-B14F-4D97-AF65-F5344CB8AC3E}">
        <p14:creationId xmlns:p14="http://schemas.microsoft.com/office/powerpoint/2010/main" val="2681735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FFF282-5CEB-48E1-A4BF-A03812CE4BF1}"/>
              </a:ext>
            </a:extLst>
          </p:cNvPr>
          <p:cNvSpPr>
            <a:spLocks noGrp="1"/>
          </p:cNvSpPr>
          <p:nvPr>
            <p:ph idx="1"/>
          </p:nvPr>
        </p:nvSpPr>
        <p:spPr>
          <a:xfrm>
            <a:off x="684087" y="308108"/>
            <a:ext cx="10515600" cy="5239544"/>
          </a:xfrm>
        </p:spPr>
        <p:txBody>
          <a:bodyPr>
            <a:normAutofit/>
          </a:bodyPr>
          <a:lstStyle/>
          <a:p>
            <a:pPr marL="0" indent="0" fontAlgn="base">
              <a:buNone/>
            </a:pPr>
            <a:r>
              <a:rPr lang="en-US" b="1" dirty="0"/>
              <a:t>Pod</a:t>
            </a:r>
            <a:endParaRPr lang="en-US" dirty="0"/>
          </a:p>
          <a:p>
            <a:pPr fontAlgn="base"/>
            <a:r>
              <a:rPr lang="en-US" sz="2000" dirty="0"/>
              <a:t>Kubernetes has some unique features and one of them is that it doesn’t run the containers directly. It rather wraps up one or more containers into a pod. The concept of a pod is that any containers within the same pod use the same resources and the same local network.</a:t>
            </a:r>
          </a:p>
          <a:p>
            <a:pPr fontAlgn="base"/>
            <a:r>
              <a:rPr lang="en-US" sz="2000" dirty="0"/>
              <a:t>The benefit is that the containers can communicate with each other easily. They are isolated but are readily available for communication.</a:t>
            </a:r>
          </a:p>
          <a:p>
            <a:pPr fontAlgn="base"/>
            <a:r>
              <a:rPr lang="en-US" sz="2000" dirty="0"/>
              <a:t>The pods can replicate in Kubernetes. For example, an application becomes popular, and a single pod isn’t able to sustain the load. At that moment, Kubernetes can be configured for deploying new replicas of the pod as per the requirement.</a:t>
            </a:r>
          </a:p>
          <a:p>
            <a:pPr fontAlgn="base"/>
            <a:r>
              <a:rPr lang="en-US" sz="2000" dirty="0"/>
              <a:t>But it is not necessary that replication occurs only during heavy load. A pod can replicate during normal conditions as well. This helps in uniform load balancing and resisting failures.</a:t>
            </a:r>
          </a:p>
          <a:p>
            <a:pPr marL="0" indent="0">
              <a:buNone/>
            </a:pPr>
            <a:endParaRPr lang="en-US" dirty="0"/>
          </a:p>
        </p:txBody>
      </p:sp>
      <p:pic>
        <p:nvPicPr>
          <p:cNvPr id="4" name="Picture 3">
            <a:extLst>
              <a:ext uri="{FF2B5EF4-FFF2-40B4-BE49-F238E27FC236}">
                <a16:creationId xmlns:a16="http://schemas.microsoft.com/office/drawing/2014/main" id="{E4FA427E-73B5-4BDD-82F9-4EB36E03B52E}"/>
              </a:ext>
            </a:extLst>
          </p:cNvPr>
          <p:cNvPicPr>
            <a:picLocks noChangeAspect="1"/>
          </p:cNvPicPr>
          <p:nvPr/>
        </p:nvPicPr>
        <p:blipFill>
          <a:blip r:embed="rId2"/>
          <a:stretch>
            <a:fillRect/>
          </a:stretch>
        </p:blipFill>
        <p:spPr>
          <a:xfrm>
            <a:off x="992313" y="4054538"/>
            <a:ext cx="10219362" cy="2181875"/>
          </a:xfrm>
          <a:prstGeom prst="rect">
            <a:avLst/>
          </a:prstGeom>
        </p:spPr>
      </p:pic>
    </p:spTree>
    <p:extLst>
      <p:ext uri="{BB962C8B-B14F-4D97-AF65-F5344CB8AC3E}">
        <p14:creationId xmlns:p14="http://schemas.microsoft.com/office/powerpoint/2010/main" val="1569968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FFF282-5CEB-48E1-A4BF-A03812CE4BF1}"/>
              </a:ext>
            </a:extLst>
          </p:cNvPr>
          <p:cNvSpPr>
            <a:spLocks noGrp="1"/>
          </p:cNvSpPr>
          <p:nvPr>
            <p:ph idx="1"/>
          </p:nvPr>
        </p:nvSpPr>
        <p:spPr>
          <a:xfrm>
            <a:off x="684087" y="308108"/>
            <a:ext cx="10515600" cy="5239544"/>
          </a:xfrm>
        </p:spPr>
        <p:txBody>
          <a:bodyPr>
            <a:normAutofit/>
          </a:bodyPr>
          <a:lstStyle/>
          <a:p>
            <a:pPr marL="0" indent="0" fontAlgn="base">
              <a:buNone/>
            </a:pPr>
            <a:r>
              <a:rPr lang="en-US" b="1" dirty="0"/>
              <a:t>Pod</a:t>
            </a:r>
            <a:endParaRPr lang="en-US" dirty="0"/>
          </a:p>
          <a:p>
            <a:pPr fontAlgn="base"/>
            <a:r>
              <a:rPr lang="en-US" sz="2000" dirty="0"/>
              <a:t>Kubernetes has some unique features and one of them is that it doesn’t run the containers directly. It rather wraps up one or more containers into a pod. The concept of a pod is that any containers within the same pod use the same resources and the same local network.</a:t>
            </a:r>
          </a:p>
          <a:p>
            <a:pPr fontAlgn="base"/>
            <a:r>
              <a:rPr lang="en-US" sz="2000" dirty="0"/>
              <a:t>The benefit is that the containers can communicate with each other easily. They are isolated but are readily available for communication.</a:t>
            </a:r>
          </a:p>
          <a:p>
            <a:pPr fontAlgn="base"/>
            <a:r>
              <a:rPr lang="en-US" sz="2000" dirty="0"/>
              <a:t>The pods can replicate in Kubernetes. For example, an application becomes popular, and a single pod can’t sustain the load. At that moment, Kubernetes can be configured for deploying new replicas of the pod as per the requirement.</a:t>
            </a:r>
          </a:p>
          <a:p>
            <a:pPr fontAlgn="base"/>
            <a:r>
              <a:rPr lang="en-US" sz="2000" dirty="0"/>
              <a:t>But it is not necessary that replication occurs only during heavy load. A pod can replicate during normal conditions as well. This helps in uniform load balancing and resisting failures.</a:t>
            </a:r>
          </a:p>
          <a:p>
            <a:pPr marL="0" indent="0">
              <a:buNone/>
            </a:pPr>
            <a:endParaRPr lang="en-US" dirty="0"/>
          </a:p>
        </p:txBody>
      </p:sp>
      <p:pic>
        <p:nvPicPr>
          <p:cNvPr id="4" name="Picture 3">
            <a:extLst>
              <a:ext uri="{FF2B5EF4-FFF2-40B4-BE49-F238E27FC236}">
                <a16:creationId xmlns:a16="http://schemas.microsoft.com/office/drawing/2014/main" id="{E4FA427E-73B5-4BDD-82F9-4EB36E03B52E}"/>
              </a:ext>
            </a:extLst>
          </p:cNvPr>
          <p:cNvPicPr>
            <a:picLocks noChangeAspect="1"/>
          </p:cNvPicPr>
          <p:nvPr/>
        </p:nvPicPr>
        <p:blipFill>
          <a:blip r:embed="rId2"/>
          <a:stretch>
            <a:fillRect/>
          </a:stretch>
        </p:blipFill>
        <p:spPr>
          <a:xfrm>
            <a:off x="992313" y="4107394"/>
            <a:ext cx="10219362" cy="1584490"/>
          </a:xfrm>
          <a:prstGeom prst="rect">
            <a:avLst/>
          </a:prstGeom>
        </p:spPr>
      </p:pic>
      <p:sp>
        <p:nvSpPr>
          <p:cNvPr id="2" name="Rectangle 1">
            <a:extLst>
              <a:ext uri="{FF2B5EF4-FFF2-40B4-BE49-F238E27FC236}">
                <a16:creationId xmlns:a16="http://schemas.microsoft.com/office/drawing/2014/main" id="{34D6294D-76ED-403D-8CE0-1AF0FB282CE7}"/>
              </a:ext>
            </a:extLst>
          </p:cNvPr>
          <p:cNvSpPr/>
          <p:nvPr/>
        </p:nvSpPr>
        <p:spPr>
          <a:xfrm>
            <a:off x="684087" y="5775560"/>
            <a:ext cx="11182565" cy="646331"/>
          </a:xfrm>
          <a:prstGeom prst="rect">
            <a:avLst/>
          </a:prstGeom>
        </p:spPr>
        <p:txBody>
          <a:bodyPr wrap="square">
            <a:spAutoFit/>
          </a:bodyPr>
          <a:lstStyle/>
          <a:p>
            <a:r>
              <a:rPr lang="en-US" b="0" i="0" dirty="0">
                <a:solidFill>
                  <a:srgbClr val="626262"/>
                </a:solidFill>
                <a:effectLst/>
                <a:latin typeface="Lato"/>
              </a:rPr>
              <a:t>Pods can hold multiple containers, but one should limit one or two if possible. The reason is that the pods scale up and down as a single unit. The containers within the pod must also scale together with the pods.</a:t>
            </a:r>
            <a:endParaRPr lang="en-US" dirty="0"/>
          </a:p>
        </p:txBody>
      </p:sp>
    </p:spTree>
    <p:extLst>
      <p:ext uri="{BB962C8B-B14F-4D97-AF65-F5344CB8AC3E}">
        <p14:creationId xmlns:p14="http://schemas.microsoft.com/office/powerpoint/2010/main" val="4012086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40E2B8-9EBF-4763-9D6C-3B6CAFA5CE81}"/>
              </a:ext>
            </a:extLst>
          </p:cNvPr>
          <p:cNvSpPr>
            <a:spLocks noGrp="1"/>
          </p:cNvSpPr>
          <p:nvPr>
            <p:ph idx="1"/>
          </p:nvPr>
        </p:nvSpPr>
        <p:spPr>
          <a:xfrm>
            <a:off x="544530" y="452063"/>
            <a:ext cx="10809270" cy="5724900"/>
          </a:xfrm>
        </p:spPr>
        <p:txBody>
          <a:bodyPr/>
          <a:lstStyle/>
          <a:p>
            <a:pPr marL="0" indent="0">
              <a:buNone/>
            </a:pPr>
            <a:r>
              <a:rPr lang="en-US" b="1" dirty="0"/>
              <a:t>Deployment</a:t>
            </a:r>
            <a:endParaRPr lang="en-US" dirty="0"/>
          </a:p>
          <a:p>
            <a:pPr marL="0" indent="0">
              <a:buNone/>
            </a:pPr>
            <a:endParaRPr lang="en-US" dirty="0"/>
          </a:p>
        </p:txBody>
      </p:sp>
      <p:pic>
        <p:nvPicPr>
          <p:cNvPr id="4" name="Picture 3">
            <a:extLst>
              <a:ext uri="{FF2B5EF4-FFF2-40B4-BE49-F238E27FC236}">
                <a16:creationId xmlns:a16="http://schemas.microsoft.com/office/drawing/2014/main" id="{04573F85-D4BC-401D-862F-262EDD300B67}"/>
              </a:ext>
            </a:extLst>
          </p:cNvPr>
          <p:cNvPicPr>
            <a:picLocks noChangeAspect="1"/>
          </p:cNvPicPr>
          <p:nvPr/>
        </p:nvPicPr>
        <p:blipFill>
          <a:blip r:embed="rId2"/>
          <a:stretch>
            <a:fillRect/>
          </a:stretch>
        </p:blipFill>
        <p:spPr>
          <a:xfrm>
            <a:off x="2865473" y="215093"/>
            <a:ext cx="6810375" cy="3930545"/>
          </a:xfrm>
          <a:prstGeom prst="rect">
            <a:avLst/>
          </a:prstGeom>
        </p:spPr>
      </p:pic>
      <p:sp>
        <p:nvSpPr>
          <p:cNvPr id="5" name="Rectangle 4">
            <a:extLst>
              <a:ext uri="{FF2B5EF4-FFF2-40B4-BE49-F238E27FC236}">
                <a16:creationId xmlns:a16="http://schemas.microsoft.com/office/drawing/2014/main" id="{7027381B-5B9F-4A05-938B-75BFE6ED8180}"/>
              </a:ext>
            </a:extLst>
          </p:cNvPr>
          <p:cNvSpPr/>
          <p:nvPr/>
        </p:nvSpPr>
        <p:spPr>
          <a:xfrm>
            <a:off x="448637" y="4382608"/>
            <a:ext cx="11376917" cy="2031325"/>
          </a:xfrm>
          <a:prstGeom prst="rect">
            <a:avLst/>
          </a:prstGeom>
        </p:spPr>
        <p:txBody>
          <a:bodyPr wrap="square">
            <a:spAutoFit/>
          </a:bodyPr>
          <a:lstStyle/>
          <a:p>
            <a:pPr fontAlgn="base"/>
            <a:r>
              <a:rPr lang="en-US" b="0" i="0" dirty="0">
                <a:solidFill>
                  <a:srgbClr val="626262"/>
                </a:solidFill>
                <a:effectLst/>
                <a:latin typeface="inherit"/>
              </a:rPr>
              <a:t>If you notice, pods are the basic units in Kubernetes. But they aren’t launched directly on a cluster. They are managed by more than one layer of abstraction. This overall makes “deployment”. The main purpose is to declare the number of replicas running at a time.</a:t>
            </a:r>
            <a:endParaRPr lang="en-US" b="0" i="0" dirty="0">
              <a:solidFill>
                <a:srgbClr val="626262"/>
              </a:solidFill>
              <a:effectLst/>
              <a:latin typeface="Lato"/>
            </a:endParaRPr>
          </a:p>
          <a:p>
            <a:pPr fontAlgn="base"/>
            <a:r>
              <a:rPr lang="en-US" b="0" i="0" dirty="0">
                <a:solidFill>
                  <a:srgbClr val="626262"/>
                </a:solidFill>
                <a:effectLst/>
                <a:latin typeface="inherit"/>
              </a:rPr>
              <a:t>When the deployment is added, it spins up the number of pods and monitors them. Similarly, if the pod doesn’t exist anymore, its deployment re-creates it.</a:t>
            </a:r>
            <a:endParaRPr lang="en-US" b="0" i="0" dirty="0">
              <a:solidFill>
                <a:srgbClr val="626262"/>
              </a:solidFill>
              <a:effectLst/>
              <a:latin typeface="Lato"/>
            </a:endParaRPr>
          </a:p>
          <a:p>
            <a:pPr fontAlgn="base"/>
            <a:r>
              <a:rPr lang="en-US" b="0" i="0" dirty="0">
                <a:solidFill>
                  <a:srgbClr val="626262"/>
                </a:solidFill>
                <a:effectLst/>
                <a:latin typeface="inherit"/>
              </a:rPr>
              <a:t>The fun part is that with deployment, there is no need to deal with pods. By declaring the state of the system, everything is managed automatically.</a:t>
            </a:r>
            <a:endParaRPr lang="en-US" b="0" i="0" dirty="0">
              <a:solidFill>
                <a:srgbClr val="626262"/>
              </a:solidFill>
              <a:effectLst/>
              <a:latin typeface="Lato"/>
            </a:endParaRPr>
          </a:p>
        </p:txBody>
      </p:sp>
    </p:spTree>
    <p:extLst>
      <p:ext uri="{BB962C8B-B14F-4D97-AF65-F5344CB8AC3E}">
        <p14:creationId xmlns:p14="http://schemas.microsoft.com/office/powerpoint/2010/main" val="1195029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40E2B8-9EBF-4763-9D6C-3B6CAFA5CE81}"/>
              </a:ext>
            </a:extLst>
          </p:cNvPr>
          <p:cNvSpPr>
            <a:spLocks noGrp="1"/>
          </p:cNvSpPr>
          <p:nvPr>
            <p:ph idx="1"/>
          </p:nvPr>
        </p:nvSpPr>
        <p:spPr>
          <a:xfrm>
            <a:off x="544530" y="452063"/>
            <a:ext cx="10809270" cy="5724900"/>
          </a:xfrm>
        </p:spPr>
        <p:txBody>
          <a:bodyPr/>
          <a:lstStyle/>
          <a:p>
            <a:pPr marL="0" indent="0">
              <a:buNone/>
            </a:pPr>
            <a:r>
              <a:rPr lang="en-US" b="1" dirty="0"/>
              <a:t>Ingress</a:t>
            </a:r>
            <a:endParaRPr lang="en-US" dirty="0"/>
          </a:p>
          <a:p>
            <a:pPr marL="0" indent="0">
              <a:buNone/>
            </a:pPr>
            <a:endParaRPr lang="en-US" dirty="0"/>
          </a:p>
        </p:txBody>
      </p:sp>
      <p:sp>
        <p:nvSpPr>
          <p:cNvPr id="5" name="Rectangle 4">
            <a:extLst>
              <a:ext uri="{FF2B5EF4-FFF2-40B4-BE49-F238E27FC236}">
                <a16:creationId xmlns:a16="http://schemas.microsoft.com/office/drawing/2014/main" id="{7027381B-5B9F-4A05-938B-75BFE6ED8180}"/>
              </a:ext>
            </a:extLst>
          </p:cNvPr>
          <p:cNvSpPr/>
          <p:nvPr/>
        </p:nvSpPr>
        <p:spPr>
          <a:xfrm>
            <a:off x="544530" y="5073450"/>
            <a:ext cx="11376917" cy="1477328"/>
          </a:xfrm>
          <a:prstGeom prst="rect">
            <a:avLst/>
          </a:prstGeom>
        </p:spPr>
        <p:txBody>
          <a:bodyPr wrap="square">
            <a:spAutoFit/>
          </a:bodyPr>
          <a:lstStyle/>
          <a:p>
            <a:pPr fontAlgn="base"/>
            <a:r>
              <a:rPr lang="en-US" dirty="0"/>
              <a:t>As per the concept of Kubernetes, it offers isolation between pods and the outside world. To communicate with a service running within a pod, the outsider needs to open a channel. The channel is a medium of communication. It is known as “ingress”.</a:t>
            </a:r>
          </a:p>
          <a:p>
            <a:pPr fontAlgn="base"/>
            <a:r>
              <a:rPr lang="en-US" dirty="0"/>
              <a:t>There are numerous ways for adding an ingress to the cluster. The most common being through an Ingress Controller or Load Balancer. </a:t>
            </a:r>
          </a:p>
        </p:txBody>
      </p:sp>
      <p:pic>
        <p:nvPicPr>
          <p:cNvPr id="2" name="Picture 1">
            <a:extLst>
              <a:ext uri="{FF2B5EF4-FFF2-40B4-BE49-F238E27FC236}">
                <a16:creationId xmlns:a16="http://schemas.microsoft.com/office/drawing/2014/main" id="{9258FC86-DB46-4A5C-BA63-45CE4248F54F}"/>
              </a:ext>
            </a:extLst>
          </p:cNvPr>
          <p:cNvPicPr>
            <a:picLocks noChangeAspect="1"/>
          </p:cNvPicPr>
          <p:nvPr/>
        </p:nvPicPr>
        <p:blipFill>
          <a:blip r:embed="rId2"/>
          <a:stretch>
            <a:fillRect/>
          </a:stretch>
        </p:blipFill>
        <p:spPr>
          <a:xfrm>
            <a:off x="3348465" y="1784550"/>
            <a:ext cx="7858125" cy="3152057"/>
          </a:xfrm>
          <a:prstGeom prst="rect">
            <a:avLst/>
          </a:prstGeom>
        </p:spPr>
      </p:pic>
      <p:sp>
        <p:nvSpPr>
          <p:cNvPr id="6" name="Rectangle 5">
            <a:extLst>
              <a:ext uri="{FF2B5EF4-FFF2-40B4-BE49-F238E27FC236}">
                <a16:creationId xmlns:a16="http://schemas.microsoft.com/office/drawing/2014/main" id="{7D72981C-C5EA-4EE7-80E7-3AE0883A4378}"/>
              </a:ext>
            </a:extLst>
          </p:cNvPr>
          <p:cNvSpPr/>
          <p:nvPr/>
        </p:nvSpPr>
        <p:spPr>
          <a:xfrm>
            <a:off x="448636" y="998064"/>
            <a:ext cx="11078967" cy="923330"/>
          </a:xfrm>
          <a:prstGeom prst="rect">
            <a:avLst/>
          </a:prstGeom>
        </p:spPr>
        <p:txBody>
          <a:bodyPr wrap="square">
            <a:spAutoFit/>
          </a:bodyPr>
          <a:lstStyle/>
          <a:p>
            <a:r>
              <a:rPr lang="en-US" b="0" i="0" dirty="0">
                <a:solidFill>
                  <a:srgbClr val="626262"/>
                </a:solidFill>
                <a:effectLst/>
                <a:latin typeface="Lato"/>
              </a:rPr>
              <a:t>We have discussed all the basic concepts of Kubernetes. Using them, you can create a cluster of nodes. Once the cluster is made, it is time to launch deployments of pods on the cluster. But how will you allow external traffic to your application?</a:t>
            </a:r>
            <a:endParaRPr lang="en-US" dirty="0"/>
          </a:p>
        </p:txBody>
      </p:sp>
    </p:spTree>
    <p:extLst>
      <p:ext uri="{BB962C8B-B14F-4D97-AF65-F5344CB8AC3E}">
        <p14:creationId xmlns:p14="http://schemas.microsoft.com/office/powerpoint/2010/main" val="1250363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C03BC2-C723-421F-80F0-4AD96F9CE9AD}"/>
              </a:ext>
            </a:extLst>
          </p:cNvPr>
          <p:cNvSpPr>
            <a:spLocks noGrp="1"/>
          </p:cNvSpPr>
          <p:nvPr>
            <p:ph type="title"/>
          </p:nvPr>
        </p:nvSpPr>
        <p:spPr>
          <a:xfrm>
            <a:off x="1115568" y="548640"/>
            <a:ext cx="10168128" cy="1179576"/>
          </a:xfrm>
        </p:spPr>
        <p:txBody>
          <a:bodyPr>
            <a:normAutofit/>
          </a:bodyPr>
          <a:lstStyle/>
          <a:p>
            <a:r>
              <a:rPr lang="en-US" sz="3700" b="1"/>
              <a:t>Advantages of Kubernetes</a:t>
            </a:r>
            <a:br>
              <a:rPr lang="en-US" sz="3700" b="1"/>
            </a:br>
            <a:endParaRPr lang="en-US" sz="37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9B79BD7-7747-4050-A0DC-E8041682C193}"/>
              </a:ext>
            </a:extLst>
          </p:cNvPr>
          <p:cNvSpPr>
            <a:spLocks noGrp="1"/>
          </p:cNvSpPr>
          <p:nvPr>
            <p:ph idx="1"/>
          </p:nvPr>
        </p:nvSpPr>
        <p:spPr>
          <a:xfrm>
            <a:off x="1115568" y="2250374"/>
            <a:ext cx="10168128" cy="4376057"/>
          </a:xfrm>
        </p:spPr>
        <p:txBody>
          <a:bodyPr>
            <a:normAutofit/>
          </a:bodyPr>
          <a:lstStyle/>
          <a:p>
            <a:r>
              <a:rPr lang="en-US" sz="1900" dirty="0"/>
              <a:t>Easy organization of service with pods</a:t>
            </a:r>
          </a:p>
          <a:p>
            <a:r>
              <a:rPr lang="en-US" sz="1900" dirty="0"/>
              <a:t>It is developed by Google, who bring years of valuable industry experience to the table</a:t>
            </a:r>
          </a:p>
          <a:p>
            <a:r>
              <a:rPr lang="en-US" sz="1900" dirty="0"/>
              <a:t>Largest community among container orchestration tools</a:t>
            </a:r>
          </a:p>
          <a:p>
            <a:r>
              <a:rPr lang="en-US" sz="1900" dirty="0"/>
              <a:t>Offers a variety of storage options, including on-premises, SANs and public clouds</a:t>
            </a:r>
          </a:p>
          <a:p>
            <a:r>
              <a:rPr lang="en-US" sz="1900" dirty="0"/>
              <a:t>Adheres to the principals of immutable infrastructure</a:t>
            </a:r>
          </a:p>
          <a:p>
            <a:r>
              <a:rPr lang="en-US" sz="1900" dirty="0"/>
              <a:t>Kubernetes can run on-premises bare metal, OpenStack, public clouds </a:t>
            </a:r>
            <a:r>
              <a:rPr lang="en-US" sz="1900" dirty="0">
                <a:hlinkClick r:id="rId2"/>
              </a:rPr>
              <a:t>Google</a:t>
            </a:r>
            <a:r>
              <a:rPr lang="en-US" sz="1900" dirty="0"/>
              <a:t>, </a:t>
            </a:r>
            <a:r>
              <a:rPr lang="en-US" sz="1900" dirty="0">
                <a:hlinkClick r:id="rId3"/>
              </a:rPr>
              <a:t>Azure</a:t>
            </a:r>
            <a:r>
              <a:rPr lang="en-US" sz="1900" dirty="0"/>
              <a:t>, </a:t>
            </a:r>
            <a:r>
              <a:rPr lang="en-US" sz="1900" dirty="0">
                <a:hlinkClick r:id="rId4"/>
              </a:rPr>
              <a:t>AWS</a:t>
            </a:r>
            <a:r>
              <a:rPr lang="en-US" sz="1900" dirty="0"/>
              <a:t>, etc.</a:t>
            </a:r>
          </a:p>
          <a:p>
            <a:r>
              <a:rPr lang="en-US" sz="1900" dirty="0"/>
              <a:t>Helps you to avoid vendor lock issues as it can use any vendor-specific APIs or services except where Kubernetes provides an abstraction, e.g., load balancer and storage.</a:t>
            </a:r>
          </a:p>
          <a:p>
            <a:r>
              <a:rPr lang="en-US" sz="1900" dirty="0"/>
              <a:t>Containerization using Kubernetes allows package software to serve these goals. It will enable applications that need to be released and updated without any downtime.</a:t>
            </a:r>
          </a:p>
          <a:p>
            <a:r>
              <a:rPr lang="en-US" sz="1900" dirty="0"/>
              <a:t>Kubernetes allows you to assure those containerized applications run where and when you want and helps you to find resources and tools which you want to work.</a:t>
            </a:r>
          </a:p>
          <a:p>
            <a:endParaRPr lang="en-US" sz="1500" dirty="0"/>
          </a:p>
        </p:txBody>
      </p:sp>
    </p:spTree>
    <p:extLst>
      <p:ext uri="{BB962C8B-B14F-4D97-AF65-F5344CB8AC3E}">
        <p14:creationId xmlns:p14="http://schemas.microsoft.com/office/powerpoint/2010/main" val="475663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C03BC2-C723-421F-80F0-4AD96F9CE9AD}"/>
              </a:ext>
            </a:extLst>
          </p:cNvPr>
          <p:cNvSpPr>
            <a:spLocks noGrp="1"/>
          </p:cNvSpPr>
          <p:nvPr>
            <p:ph type="title"/>
          </p:nvPr>
        </p:nvSpPr>
        <p:spPr>
          <a:xfrm>
            <a:off x="1115568" y="548640"/>
            <a:ext cx="10168128" cy="1179576"/>
          </a:xfrm>
        </p:spPr>
        <p:txBody>
          <a:bodyPr>
            <a:normAutofit/>
          </a:bodyPr>
          <a:lstStyle/>
          <a:p>
            <a:r>
              <a:rPr lang="en-US" b="1" dirty="0"/>
              <a:t>Disadvantages of Kubernetes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9B79BD7-7747-4050-A0DC-E8041682C193}"/>
              </a:ext>
            </a:extLst>
          </p:cNvPr>
          <p:cNvSpPr>
            <a:spLocks noGrp="1"/>
          </p:cNvSpPr>
          <p:nvPr>
            <p:ph idx="1"/>
          </p:nvPr>
        </p:nvSpPr>
        <p:spPr>
          <a:xfrm>
            <a:off x="1115568" y="2250374"/>
            <a:ext cx="10168128" cy="4376057"/>
          </a:xfrm>
        </p:spPr>
        <p:txBody>
          <a:bodyPr>
            <a:normAutofit/>
          </a:bodyPr>
          <a:lstStyle/>
          <a:p>
            <a:r>
              <a:rPr lang="en-US" dirty="0"/>
              <a:t>Kubernetes dashboard not as useful as it should be.</a:t>
            </a:r>
          </a:p>
          <a:p>
            <a:r>
              <a:rPr lang="en-US" dirty="0"/>
              <a:t>Kubernetes is a little bit complicated and unnecessary in environments where all development is done locally.</a:t>
            </a:r>
          </a:p>
          <a:p>
            <a:r>
              <a:rPr lang="en-US" dirty="0"/>
              <a:t>Security is not very effective.</a:t>
            </a:r>
          </a:p>
        </p:txBody>
      </p:sp>
    </p:spTree>
    <p:extLst>
      <p:ext uri="{BB962C8B-B14F-4D97-AF65-F5344CB8AC3E}">
        <p14:creationId xmlns:p14="http://schemas.microsoft.com/office/powerpoint/2010/main" val="1378514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025AE-984A-4ABC-AAA8-929113297A2A}"/>
              </a:ext>
            </a:extLst>
          </p:cNvPr>
          <p:cNvSpPr>
            <a:spLocks noGrp="1"/>
          </p:cNvSpPr>
          <p:nvPr>
            <p:ph type="title"/>
          </p:nvPr>
        </p:nvSpPr>
        <p:spPr/>
        <p:txBody>
          <a:bodyPr/>
          <a:lstStyle/>
          <a:p>
            <a:r>
              <a:rPr lang="en-US" b="1" dirty="0"/>
              <a:t>How to Spin Up a Kubernetes Cluster</a:t>
            </a:r>
            <a:br>
              <a:rPr lang="en-US" b="1" dirty="0"/>
            </a:br>
            <a:endParaRPr lang="en-US" dirty="0"/>
          </a:p>
        </p:txBody>
      </p:sp>
      <p:sp>
        <p:nvSpPr>
          <p:cNvPr id="5" name="Rectangle 2">
            <a:extLst>
              <a:ext uri="{FF2B5EF4-FFF2-40B4-BE49-F238E27FC236}">
                <a16:creationId xmlns:a16="http://schemas.microsoft.com/office/drawing/2014/main" id="{AAD84527-47A2-4F29-9BE4-77DA9FE85DF1}"/>
              </a:ext>
            </a:extLst>
          </p:cNvPr>
          <p:cNvSpPr>
            <a:spLocks noGrp="1" noChangeArrowheads="1"/>
          </p:cNvSpPr>
          <p:nvPr>
            <p:ph idx="1"/>
          </p:nvPr>
        </p:nvSpPr>
        <p:spPr bwMode="auto">
          <a:xfrm>
            <a:off x="318499" y="1253308"/>
            <a:ext cx="11873501" cy="53219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Currently, several services around the globe provide different Kubernetes implementations. Among the most popular ones, you will find: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hlinkClick r:id="rId2"/>
              </a:rPr>
              <a:t>Minikube</a:t>
            </a:r>
            <a:r>
              <a:rPr lang="en-US" altLang="en-US" sz="2000" dirty="0"/>
              <a:t>: An open-source tool that you can install in your local machine to use Kubernetes locally. This tool uses a virtualization solution (like </a:t>
            </a:r>
            <a:r>
              <a:rPr lang="en-US" altLang="en-US" sz="2000" dirty="0">
                <a:hlinkClick r:id="rId3"/>
              </a:rPr>
              <a:t>VirtualBox</a:t>
            </a:r>
            <a:r>
              <a:rPr lang="en-US" altLang="en-US" sz="2000" dirty="0"/>
              <a:t> or similar) to set up a local Kubernetes cluster.</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hlinkClick r:id="rId4"/>
              </a:rPr>
              <a:t>Google Kubernetes Engine (GKE)</a:t>
            </a:r>
            <a:r>
              <a:rPr lang="en-US" altLang="en-US" sz="2000" dirty="0"/>
              <a:t>: Google's solution that manages production-ready Kubernetes clusters for you.</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hlinkClick r:id="rId4"/>
              </a:rPr>
              <a:t>Amazon Elastic Kubernetes Service (EKS)</a:t>
            </a:r>
            <a:r>
              <a:rPr lang="en-US" altLang="en-US" sz="2000" dirty="0"/>
              <a:t>: Amazon's solution that manages production-ready Kubernetes clusters for you.</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hlinkClick r:id="rId5"/>
              </a:rPr>
              <a:t>Azure Kubernetes Service (AKS)</a:t>
            </a:r>
            <a:r>
              <a:rPr lang="en-US" altLang="en-US" sz="2000" dirty="0"/>
              <a:t>: Azure's solution that provides you managed, production-ready Kubernetes clusters.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hlinkClick r:id="rId6"/>
              </a:rPr>
              <a:t>OpenShift Kubernetes</a:t>
            </a:r>
            <a:r>
              <a:rPr lang="en-US" altLang="en-US" sz="2000" dirty="0"/>
              <a:t>: Red Hat's solution that handles Kubernetes clusters for you.</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Note: Minikube is the only solution that is free forever (but it is also not that useful, as it runs locally only). </a:t>
            </a:r>
          </a:p>
        </p:txBody>
      </p:sp>
    </p:spTree>
    <p:extLst>
      <p:ext uri="{BB962C8B-B14F-4D97-AF65-F5344CB8AC3E}">
        <p14:creationId xmlns:p14="http://schemas.microsoft.com/office/powerpoint/2010/main" val="2600938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73E69A-115C-49E0-B217-1AA87F8ACB23}"/>
              </a:ext>
            </a:extLst>
          </p:cNvPr>
          <p:cNvSpPr>
            <a:spLocks noGrp="1"/>
          </p:cNvSpPr>
          <p:nvPr>
            <p:ph type="title"/>
          </p:nvPr>
        </p:nvSpPr>
        <p:spPr>
          <a:xfrm>
            <a:off x="838200" y="556995"/>
            <a:ext cx="10515600" cy="1133693"/>
          </a:xfrm>
        </p:spPr>
        <p:txBody>
          <a:bodyPr>
            <a:normAutofit/>
          </a:bodyPr>
          <a:lstStyle/>
          <a:p>
            <a:r>
              <a:rPr lang="en-US" sz="3600" b="1"/>
              <a:t>Quick Introduction to Kubernetes</a:t>
            </a:r>
            <a:br>
              <a:rPr lang="en-US" sz="3600" b="1"/>
            </a:br>
            <a:endParaRPr lang="en-US" sz="3600"/>
          </a:p>
        </p:txBody>
      </p:sp>
      <p:graphicFrame>
        <p:nvGraphicFramePr>
          <p:cNvPr id="18" name="Content Placeholder 5">
            <a:extLst>
              <a:ext uri="{FF2B5EF4-FFF2-40B4-BE49-F238E27FC236}">
                <a16:creationId xmlns:a16="http://schemas.microsoft.com/office/drawing/2014/main" id="{CEBA51D4-8299-4FDE-BEBA-65E1E78F0FAB}"/>
              </a:ext>
            </a:extLst>
          </p:cNvPr>
          <p:cNvGraphicFramePr>
            <a:graphicFrameLocks noGrp="1"/>
          </p:cNvGraphicFramePr>
          <p:nvPr>
            <p:ph idx="1"/>
            <p:extLst>
              <p:ext uri="{D42A27DB-BD31-4B8C-83A1-F6EECF244321}">
                <p14:modId xmlns:p14="http://schemas.microsoft.com/office/powerpoint/2010/main" val="32466652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8110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B4E8A1-2769-41D9-A79E-D0153660894F}"/>
              </a:ext>
            </a:extLst>
          </p:cNvPr>
          <p:cNvSpPr>
            <a:spLocks noGrp="1"/>
          </p:cNvSpPr>
          <p:nvPr>
            <p:ph type="title"/>
          </p:nvPr>
        </p:nvSpPr>
        <p:spPr>
          <a:xfrm>
            <a:off x="1008184" y="348064"/>
            <a:ext cx="10175631" cy="1111843"/>
          </a:xfrm>
        </p:spPr>
        <p:txBody>
          <a:bodyPr anchor="ctr">
            <a:normAutofit/>
          </a:bodyPr>
          <a:lstStyle/>
          <a:p>
            <a:pPr algn="ctr"/>
            <a:r>
              <a:rPr lang="en-US" sz="3700" b="1" dirty="0"/>
              <a:t>How Kubernetes Solves the Problem?</a:t>
            </a:r>
            <a:br>
              <a:rPr lang="en-US" sz="3700" b="1" dirty="0"/>
            </a:br>
            <a:endParaRPr lang="en-US" sz="3700" dirty="0"/>
          </a:p>
        </p:txBody>
      </p:sp>
      <p:sp>
        <p:nvSpPr>
          <p:cNvPr id="3" name="Content Placeholder 2">
            <a:extLst>
              <a:ext uri="{FF2B5EF4-FFF2-40B4-BE49-F238E27FC236}">
                <a16:creationId xmlns:a16="http://schemas.microsoft.com/office/drawing/2014/main" id="{A834BB5A-3CE1-468C-83E3-0EED08CDA0A6}"/>
              </a:ext>
            </a:extLst>
          </p:cNvPr>
          <p:cNvSpPr>
            <a:spLocks noGrp="1"/>
          </p:cNvSpPr>
          <p:nvPr>
            <p:ph idx="1"/>
          </p:nvPr>
        </p:nvSpPr>
        <p:spPr>
          <a:xfrm>
            <a:off x="1008185" y="1170947"/>
            <a:ext cx="10175630" cy="2547014"/>
          </a:xfrm>
        </p:spPr>
        <p:txBody>
          <a:bodyPr anchor="ctr">
            <a:normAutofit/>
          </a:bodyPr>
          <a:lstStyle/>
          <a:p>
            <a:pPr marL="0" indent="0" fontAlgn="base">
              <a:buNone/>
            </a:pPr>
            <a:r>
              <a:rPr lang="en-US" sz="1800" b="1" dirty="0"/>
              <a:t>Container Orchestration &amp; Kubernetes</a:t>
            </a:r>
            <a:endParaRPr lang="en-US" sz="1800" dirty="0"/>
          </a:p>
          <a:p>
            <a:pPr fontAlgn="base"/>
            <a:r>
              <a:rPr lang="en-US" sz="1800" dirty="0"/>
              <a:t>Containers are virtual machines. They are lightweight, scalable, and isolated. The containers are linked together for setting security policies, limiting resource utilization, etc. If your application infrastructure is like the image shared below, then container orchestration is necessary.</a:t>
            </a:r>
          </a:p>
          <a:p>
            <a:pPr fontAlgn="base"/>
            <a:r>
              <a:rPr lang="en-US" sz="1800" dirty="0"/>
              <a:t>It might be Nginx/Apache + PHP/Python/Ruby/Node.js app running on a few containers, communicating with the replicated database. Container orchestration will help you manage everything by yourself.</a:t>
            </a:r>
          </a:p>
          <a:p>
            <a:pPr marL="0" indent="0">
              <a:buNone/>
            </a:pPr>
            <a:endParaRPr lang="en-US" sz="1800" dirty="0"/>
          </a:p>
        </p:txBody>
      </p:sp>
      <p:pic>
        <p:nvPicPr>
          <p:cNvPr id="5" name="Picture 4">
            <a:extLst>
              <a:ext uri="{FF2B5EF4-FFF2-40B4-BE49-F238E27FC236}">
                <a16:creationId xmlns:a16="http://schemas.microsoft.com/office/drawing/2014/main" id="{FB7530B1-0831-477E-B5CC-0D33B7F2D94F}"/>
              </a:ext>
            </a:extLst>
          </p:cNvPr>
          <p:cNvPicPr>
            <a:picLocks noChangeAspect="1"/>
          </p:cNvPicPr>
          <p:nvPr/>
        </p:nvPicPr>
        <p:blipFill>
          <a:blip r:embed="rId2"/>
          <a:stretch>
            <a:fillRect/>
          </a:stretch>
        </p:blipFill>
        <p:spPr>
          <a:xfrm>
            <a:off x="2113980" y="3429000"/>
            <a:ext cx="7957943" cy="2875542"/>
          </a:xfrm>
          <a:prstGeom prst="rect">
            <a:avLst/>
          </a:prstGeom>
        </p:spPr>
      </p:pic>
    </p:spTree>
    <p:extLst>
      <p:ext uri="{BB962C8B-B14F-4D97-AF65-F5344CB8AC3E}">
        <p14:creationId xmlns:p14="http://schemas.microsoft.com/office/powerpoint/2010/main" val="3758209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B4E8A1-2769-41D9-A79E-D0153660894F}"/>
              </a:ext>
            </a:extLst>
          </p:cNvPr>
          <p:cNvSpPr>
            <a:spLocks noGrp="1"/>
          </p:cNvSpPr>
          <p:nvPr>
            <p:ph type="title"/>
          </p:nvPr>
        </p:nvSpPr>
        <p:spPr>
          <a:xfrm>
            <a:off x="1008184" y="174032"/>
            <a:ext cx="10175631" cy="1111843"/>
          </a:xfrm>
        </p:spPr>
        <p:txBody>
          <a:bodyPr anchor="ctr">
            <a:normAutofit/>
          </a:bodyPr>
          <a:lstStyle/>
          <a:p>
            <a:pPr algn="ctr"/>
            <a:r>
              <a:rPr lang="en-US" sz="3700" b="1" dirty="0"/>
              <a:t>How Kubernetes Solves the Problem?</a:t>
            </a:r>
            <a:br>
              <a:rPr lang="en-US" sz="3700" b="1" dirty="0"/>
            </a:br>
            <a:endParaRPr lang="en-US" sz="3700" dirty="0"/>
          </a:p>
        </p:txBody>
      </p:sp>
      <p:sp>
        <p:nvSpPr>
          <p:cNvPr id="3" name="Content Placeholder 2">
            <a:extLst>
              <a:ext uri="{FF2B5EF4-FFF2-40B4-BE49-F238E27FC236}">
                <a16:creationId xmlns:a16="http://schemas.microsoft.com/office/drawing/2014/main" id="{A834BB5A-3CE1-468C-83E3-0EED08CDA0A6}"/>
              </a:ext>
            </a:extLst>
          </p:cNvPr>
          <p:cNvSpPr>
            <a:spLocks noGrp="1"/>
          </p:cNvSpPr>
          <p:nvPr>
            <p:ph idx="1"/>
          </p:nvPr>
        </p:nvSpPr>
        <p:spPr>
          <a:xfrm>
            <a:off x="1008184" y="955497"/>
            <a:ext cx="10175630" cy="2095928"/>
          </a:xfrm>
        </p:spPr>
        <p:txBody>
          <a:bodyPr anchor="ctr">
            <a:normAutofit/>
          </a:bodyPr>
          <a:lstStyle/>
          <a:p>
            <a:pPr marL="0" indent="0" fontAlgn="base">
              <a:buNone/>
            </a:pPr>
            <a:r>
              <a:rPr lang="en-US" sz="2000" dirty="0"/>
              <a:t>Consider that your application keeps on growing. For example, you keep on adding more features/functionalities and at some point, in time, you realize that it has suddenly become a huge monolith.</a:t>
            </a:r>
          </a:p>
          <a:p>
            <a:pPr marL="0" indent="0" fontAlgn="base">
              <a:buNone/>
            </a:pPr>
            <a:r>
              <a:rPr lang="en-US" sz="2000" dirty="0"/>
              <a:t>Now, it is impossible to manage the vast application because it eats up your CPU and RAM. So, you finally decide to split the application into smaller chunks. Each one of them with a specific task. Now, your infrastructure looks like this:</a:t>
            </a:r>
          </a:p>
          <a:p>
            <a:pPr marL="0" indent="0" algn="ctr">
              <a:buNone/>
            </a:pPr>
            <a:endParaRPr lang="en-US" sz="1000" dirty="0"/>
          </a:p>
        </p:txBody>
      </p:sp>
      <p:pic>
        <p:nvPicPr>
          <p:cNvPr id="4" name="Picture 3">
            <a:extLst>
              <a:ext uri="{FF2B5EF4-FFF2-40B4-BE49-F238E27FC236}">
                <a16:creationId xmlns:a16="http://schemas.microsoft.com/office/drawing/2014/main" id="{13590433-93FD-4D52-AE46-1E36C36E6ABC}"/>
              </a:ext>
            </a:extLst>
          </p:cNvPr>
          <p:cNvPicPr>
            <a:picLocks noChangeAspect="1"/>
          </p:cNvPicPr>
          <p:nvPr/>
        </p:nvPicPr>
        <p:blipFill>
          <a:blip r:embed="rId2"/>
          <a:stretch>
            <a:fillRect/>
          </a:stretch>
        </p:blipFill>
        <p:spPr>
          <a:xfrm>
            <a:off x="2657363" y="3051425"/>
            <a:ext cx="6871176" cy="3253117"/>
          </a:xfrm>
          <a:prstGeom prst="rect">
            <a:avLst/>
          </a:prstGeom>
        </p:spPr>
      </p:pic>
    </p:spTree>
    <p:extLst>
      <p:ext uri="{BB962C8B-B14F-4D97-AF65-F5344CB8AC3E}">
        <p14:creationId xmlns:p14="http://schemas.microsoft.com/office/powerpoint/2010/main" val="673313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B4E8A1-2769-41D9-A79E-D0153660894F}"/>
              </a:ext>
            </a:extLst>
          </p:cNvPr>
          <p:cNvSpPr>
            <a:spLocks noGrp="1"/>
          </p:cNvSpPr>
          <p:nvPr>
            <p:ph type="title"/>
          </p:nvPr>
        </p:nvSpPr>
        <p:spPr>
          <a:xfrm>
            <a:off x="1008184" y="174032"/>
            <a:ext cx="10175631" cy="1111843"/>
          </a:xfrm>
        </p:spPr>
        <p:txBody>
          <a:bodyPr anchor="ctr">
            <a:normAutofit/>
          </a:bodyPr>
          <a:lstStyle/>
          <a:p>
            <a:pPr algn="ctr"/>
            <a:r>
              <a:rPr lang="en-US" sz="3700" b="1" dirty="0"/>
              <a:t>How Kubernetes Solves the Problem?</a:t>
            </a:r>
            <a:br>
              <a:rPr lang="en-US" sz="3700" b="1" dirty="0"/>
            </a:br>
            <a:endParaRPr lang="en-US" sz="3700" dirty="0"/>
          </a:p>
        </p:txBody>
      </p:sp>
      <p:sp>
        <p:nvSpPr>
          <p:cNvPr id="3" name="Content Placeholder 2">
            <a:extLst>
              <a:ext uri="{FF2B5EF4-FFF2-40B4-BE49-F238E27FC236}">
                <a16:creationId xmlns:a16="http://schemas.microsoft.com/office/drawing/2014/main" id="{A834BB5A-3CE1-468C-83E3-0EED08CDA0A6}"/>
              </a:ext>
            </a:extLst>
          </p:cNvPr>
          <p:cNvSpPr>
            <a:spLocks noGrp="1"/>
          </p:cNvSpPr>
          <p:nvPr>
            <p:ph idx="1"/>
          </p:nvPr>
        </p:nvSpPr>
        <p:spPr>
          <a:xfrm>
            <a:off x="1008184" y="955497"/>
            <a:ext cx="10175630" cy="2897312"/>
          </a:xfrm>
        </p:spPr>
        <p:txBody>
          <a:bodyPr anchor="ctr">
            <a:normAutofit fontScale="55000" lnSpcReduction="20000"/>
          </a:bodyPr>
          <a:lstStyle/>
          <a:p>
            <a:pPr marL="0" indent="0" fontAlgn="base">
              <a:buNone/>
            </a:pPr>
            <a:r>
              <a:rPr lang="en-US" sz="3300" dirty="0"/>
              <a:t>So, you need a caching layer with some queue system for a better asynchronous performance. Now, there are challenges like service discovery, load balancing, health checks, storage management, auto-scaling, etc.</a:t>
            </a:r>
          </a:p>
          <a:p>
            <a:pPr marL="0" indent="0" fontAlgn="base">
              <a:buNone/>
            </a:pPr>
            <a:r>
              <a:rPr lang="en-US" sz="3300" dirty="0"/>
              <a:t>Under all such hectic circumstances, who will come to your help? Yes, container orchestration will be your savior! The reason is that container orchestration is extremely powerful and solves most of the challenges.</a:t>
            </a:r>
          </a:p>
          <a:p>
            <a:pPr marL="0" indent="0" fontAlgn="base">
              <a:buNone/>
            </a:pPr>
            <a:r>
              <a:rPr lang="en-US" sz="3300" b="1" i="1" dirty="0"/>
              <a:t>So, what are the options?</a:t>
            </a:r>
            <a:endParaRPr lang="en-US" sz="3300" b="1" dirty="0"/>
          </a:p>
          <a:p>
            <a:pPr marL="0" indent="0" fontAlgn="base">
              <a:buNone/>
            </a:pPr>
            <a:r>
              <a:rPr lang="en-US" sz="3300" dirty="0"/>
              <a:t>The main players are Kubernetes, AWS ECS, and Docker Swarm. Out of all these, Kubernetes is the most popular! Kubernetes offers the largest community. Kubernetes solves all the major issues described. It is portable and runs on most of the cloud providers, bare-metal, hybrids, and the combination of all these. Further, it is also configurable and modular. It provides features like auto-placement, auto-restart, auto-replication, and auto-healing of containers.</a:t>
            </a:r>
          </a:p>
          <a:p>
            <a:pPr marL="0" indent="0" algn="ctr">
              <a:buNone/>
            </a:pPr>
            <a:endParaRPr lang="en-US" sz="1000" dirty="0"/>
          </a:p>
        </p:txBody>
      </p:sp>
      <p:pic>
        <p:nvPicPr>
          <p:cNvPr id="5" name="Picture 4">
            <a:extLst>
              <a:ext uri="{FF2B5EF4-FFF2-40B4-BE49-F238E27FC236}">
                <a16:creationId xmlns:a16="http://schemas.microsoft.com/office/drawing/2014/main" id="{78BB36B0-45A8-4E5B-BC73-D6034287DA87}"/>
              </a:ext>
            </a:extLst>
          </p:cNvPr>
          <p:cNvPicPr>
            <a:picLocks noChangeAspect="1"/>
          </p:cNvPicPr>
          <p:nvPr/>
        </p:nvPicPr>
        <p:blipFill>
          <a:blip r:embed="rId2"/>
          <a:stretch>
            <a:fillRect/>
          </a:stretch>
        </p:blipFill>
        <p:spPr>
          <a:xfrm>
            <a:off x="3832261" y="3594054"/>
            <a:ext cx="4233273" cy="3031609"/>
          </a:xfrm>
          <a:prstGeom prst="rect">
            <a:avLst/>
          </a:prstGeom>
        </p:spPr>
      </p:pic>
    </p:spTree>
    <p:extLst>
      <p:ext uri="{BB962C8B-B14F-4D97-AF65-F5344CB8AC3E}">
        <p14:creationId xmlns:p14="http://schemas.microsoft.com/office/powerpoint/2010/main" val="2877406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59C4F6-EC47-4029-804C-2E8D4E19A735}"/>
              </a:ext>
            </a:extLst>
          </p:cNvPr>
          <p:cNvSpPr>
            <a:spLocks noGrp="1"/>
          </p:cNvSpPr>
          <p:nvPr>
            <p:ph type="title"/>
          </p:nvPr>
        </p:nvSpPr>
        <p:spPr>
          <a:xfrm>
            <a:off x="1115568" y="548640"/>
            <a:ext cx="10168128" cy="1179576"/>
          </a:xfrm>
        </p:spPr>
        <p:txBody>
          <a:bodyPr>
            <a:normAutofit/>
          </a:bodyPr>
          <a:lstStyle/>
          <a:p>
            <a:r>
              <a:rPr lang="en-US" sz="4000"/>
              <a:t>The need for a container orchestration tool</a:t>
            </a:r>
          </a:p>
        </p:txBody>
      </p:sp>
      <p:sp>
        <p:nvSpPr>
          <p:cNvPr id="29" name="Rectangle 2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2C9F9B5-ACCC-4FFB-83A4-A5F7D202391E}"/>
              </a:ext>
            </a:extLst>
          </p:cNvPr>
          <p:cNvSpPr>
            <a:spLocks noGrp="1"/>
          </p:cNvSpPr>
          <p:nvPr>
            <p:ph idx="1"/>
          </p:nvPr>
        </p:nvSpPr>
        <p:spPr>
          <a:xfrm>
            <a:off x="1115568" y="2481943"/>
            <a:ext cx="10168128" cy="3695020"/>
          </a:xfrm>
        </p:spPr>
        <p:txBody>
          <a:bodyPr>
            <a:normAutofit/>
          </a:bodyPr>
          <a:lstStyle/>
          <a:p>
            <a:r>
              <a:rPr lang="en-US" sz="2200" dirty="0"/>
              <a:t>Trend from Monolith to Microservices Architecture</a:t>
            </a:r>
          </a:p>
          <a:p>
            <a:r>
              <a:rPr lang="en-US" sz="2200" dirty="0"/>
              <a:t>Increased usage of containers</a:t>
            </a:r>
          </a:p>
          <a:p>
            <a:r>
              <a:rPr lang="en-US" sz="2200" dirty="0"/>
              <a:t>Demand for a proper way of managing those hundreds of containers</a:t>
            </a:r>
          </a:p>
          <a:p>
            <a:pPr marL="0" indent="0">
              <a:buNone/>
            </a:pPr>
            <a:endParaRPr lang="en-US" sz="2200" b="1" dirty="0"/>
          </a:p>
          <a:p>
            <a:pPr marL="0" indent="0">
              <a:buNone/>
            </a:pPr>
            <a:r>
              <a:rPr lang="en-US" sz="2200" b="1" dirty="0"/>
              <a:t>What features do Orchestration tool offer?</a:t>
            </a:r>
          </a:p>
          <a:p>
            <a:pPr>
              <a:buFont typeface="Wingdings" panose="05000000000000000000" pitchFamily="2" charset="2"/>
              <a:buChar char="q"/>
            </a:pPr>
            <a:r>
              <a:rPr lang="en-US" sz="2200" dirty="0"/>
              <a:t>High Availability or no downtime</a:t>
            </a:r>
          </a:p>
          <a:p>
            <a:pPr>
              <a:buFont typeface="Wingdings" panose="05000000000000000000" pitchFamily="2" charset="2"/>
              <a:buChar char="q"/>
            </a:pPr>
            <a:r>
              <a:rPr lang="en-US" sz="2200" dirty="0"/>
              <a:t>Scalability or high performance</a:t>
            </a:r>
          </a:p>
          <a:p>
            <a:pPr>
              <a:buFont typeface="Wingdings" panose="05000000000000000000" pitchFamily="2" charset="2"/>
              <a:buChar char="q"/>
            </a:pPr>
            <a:r>
              <a:rPr lang="en-US" sz="2200" dirty="0"/>
              <a:t>Disaster Recovery – backup or restore </a:t>
            </a:r>
          </a:p>
        </p:txBody>
      </p:sp>
    </p:spTree>
    <p:extLst>
      <p:ext uri="{BB962C8B-B14F-4D97-AF65-F5344CB8AC3E}">
        <p14:creationId xmlns:p14="http://schemas.microsoft.com/office/powerpoint/2010/main" val="1099446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BE4F293-0A40-4AA3-8747-1C7D9F3E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5D1CC8B8-2CD1-45F6-9CED-CA31040022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33" name="Freeform 44">
              <a:extLst>
                <a:ext uri="{FF2B5EF4-FFF2-40B4-BE49-F238E27FC236}">
                  <a16:creationId xmlns:a16="http://schemas.microsoft.com/office/drawing/2014/main" id="{D0486316-3F2D-434E-AF23-A8EDD6E78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45">
              <a:extLst>
                <a:ext uri="{FF2B5EF4-FFF2-40B4-BE49-F238E27FC236}">
                  <a16:creationId xmlns:a16="http://schemas.microsoft.com/office/drawing/2014/main" id="{2AF5945E-96EF-472A-8B30-5AC427AA4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6">
              <a:extLst>
                <a:ext uri="{FF2B5EF4-FFF2-40B4-BE49-F238E27FC236}">
                  <a16:creationId xmlns:a16="http://schemas.microsoft.com/office/drawing/2014/main" id="{F43F39F5-753C-4BA6-AF2B-6F0EEE25A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47">
              <a:extLst>
                <a:ext uri="{FF2B5EF4-FFF2-40B4-BE49-F238E27FC236}">
                  <a16:creationId xmlns:a16="http://schemas.microsoft.com/office/drawing/2014/main" id="{2CC5073C-8188-4DE4-B2AB-9C87DDA4F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36">
              <a:extLst>
                <a:ext uri="{FF2B5EF4-FFF2-40B4-BE49-F238E27FC236}">
                  <a16:creationId xmlns:a16="http://schemas.microsoft.com/office/drawing/2014/main" id="{AEF2074A-D7D4-4AF6-866A-31DDF66B1F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51A96F4-5841-4FE6-8FDD-221690ACCC6B}"/>
              </a:ext>
            </a:extLst>
          </p:cNvPr>
          <p:cNvSpPr>
            <a:spLocks noGrp="1"/>
          </p:cNvSpPr>
          <p:nvPr>
            <p:ph type="title"/>
          </p:nvPr>
        </p:nvSpPr>
        <p:spPr>
          <a:xfrm>
            <a:off x="1353666" y="759805"/>
            <a:ext cx="10000133" cy="1325563"/>
          </a:xfrm>
        </p:spPr>
        <p:txBody>
          <a:bodyPr>
            <a:normAutofit/>
          </a:bodyPr>
          <a:lstStyle/>
          <a:p>
            <a:r>
              <a:rPr lang="en-US" sz="4000" b="1">
                <a:solidFill>
                  <a:srgbClr val="FFFFFF"/>
                </a:solidFill>
              </a:rPr>
              <a:t>What is Kubernetes?</a:t>
            </a:r>
            <a:br>
              <a:rPr lang="en-US" sz="4000" b="1">
                <a:solidFill>
                  <a:srgbClr val="FFFFFF"/>
                </a:solidFill>
              </a:rPr>
            </a:br>
            <a:endParaRPr lang="en-US" sz="4000">
              <a:solidFill>
                <a:srgbClr val="FFFFFF"/>
              </a:solidFill>
            </a:endParaRPr>
          </a:p>
        </p:txBody>
      </p:sp>
      <p:graphicFrame>
        <p:nvGraphicFramePr>
          <p:cNvPr id="26" name="Content Placeholder 2">
            <a:extLst>
              <a:ext uri="{FF2B5EF4-FFF2-40B4-BE49-F238E27FC236}">
                <a16:creationId xmlns:a16="http://schemas.microsoft.com/office/drawing/2014/main" id="{D8733295-8B57-4CAD-9B90-6BBD37E2B28B}"/>
              </a:ext>
            </a:extLst>
          </p:cNvPr>
          <p:cNvGraphicFramePr>
            <a:graphicFrameLocks noGrp="1"/>
          </p:cNvGraphicFramePr>
          <p:nvPr>
            <p:ph idx="1"/>
            <p:extLst>
              <p:ext uri="{D42A27DB-BD31-4B8C-83A1-F6EECF244321}">
                <p14:modId xmlns:p14="http://schemas.microsoft.com/office/powerpoint/2010/main" val="127090102"/>
              </p:ext>
            </p:extLst>
          </p:nvPr>
        </p:nvGraphicFramePr>
        <p:xfrm>
          <a:off x="1422492" y="2499837"/>
          <a:ext cx="9507778" cy="3714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584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3201</Words>
  <Application>Microsoft Office PowerPoint</Application>
  <PresentationFormat>Widescreen</PresentationFormat>
  <Paragraphs>165</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inherit</vt:lpstr>
      <vt:lpstr>Lato</vt:lpstr>
      <vt:lpstr>Wingdings</vt:lpstr>
      <vt:lpstr>Office Theme</vt:lpstr>
      <vt:lpstr>Overview to Kubernetes(K8s)</vt:lpstr>
      <vt:lpstr>PowerPoint Presentation</vt:lpstr>
      <vt:lpstr>Prerequisites </vt:lpstr>
      <vt:lpstr>Quick Introduction to Kubernetes </vt:lpstr>
      <vt:lpstr>How Kubernetes Solves the Problem? </vt:lpstr>
      <vt:lpstr>How Kubernetes Solves the Problem? </vt:lpstr>
      <vt:lpstr>How Kubernetes Solves the Problem? </vt:lpstr>
      <vt:lpstr>The need for a container orchestration tool</vt:lpstr>
      <vt:lpstr>What is Kubernetes? </vt:lpstr>
      <vt:lpstr>What can Kubernetes do for you? </vt:lpstr>
      <vt:lpstr> Why use Kubernetes? </vt:lpstr>
      <vt:lpstr>Kubernetes Features </vt:lpstr>
      <vt:lpstr>Kubernetes Features </vt:lpstr>
      <vt:lpstr>Kubernetes Features </vt:lpstr>
      <vt:lpstr>Kubernetes Features </vt:lpstr>
      <vt:lpstr>Kubernetes Features </vt:lpstr>
      <vt:lpstr>Kubernetes Features </vt:lpstr>
      <vt:lpstr>Kubernetes Features </vt:lpstr>
      <vt:lpstr>Kubernetes Features </vt:lpstr>
      <vt:lpstr>Kubernetes Features </vt:lpstr>
      <vt:lpstr>Kubernetes Architecture </vt:lpstr>
      <vt:lpstr>PowerPoint Presentation</vt:lpstr>
      <vt:lpstr>PowerPoint Presentation</vt:lpstr>
      <vt:lpstr>Kubernetes Hardware </vt:lpstr>
      <vt:lpstr>PowerPoint Presentation</vt:lpstr>
      <vt:lpstr>PowerPoint Presentation</vt:lpstr>
      <vt:lpstr>PowerPoint Presentation</vt:lpstr>
      <vt:lpstr>PowerPoint Presentation</vt:lpstr>
      <vt:lpstr>Kubernetes Software </vt:lpstr>
      <vt:lpstr>PowerPoint Presentation</vt:lpstr>
      <vt:lpstr>PowerPoint Presentation</vt:lpstr>
      <vt:lpstr>PowerPoint Presentation</vt:lpstr>
      <vt:lpstr>PowerPoint Presentation</vt:lpstr>
      <vt:lpstr>Advantages of Kubernetes </vt:lpstr>
      <vt:lpstr>Disadvantages of Kubernetes</vt:lpstr>
      <vt:lpstr>How to Spin Up a Kubernetes Cluster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Kubernetes</dc:title>
  <dc:creator>Jha, Sourav</dc:creator>
  <cp:lastModifiedBy>Jha, Sourav</cp:lastModifiedBy>
  <cp:revision>19</cp:revision>
  <dcterms:created xsi:type="dcterms:W3CDTF">2021-04-12T06:31:09Z</dcterms:created>
  <dcterms:modified xsi:type="dcterms:W3CDTF">2021-04-12T11:36:10Z</dcterms:modified>
</cp:coreProperties>
</file>