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09480" y="205740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latin typeface="Times New Roman"/>
              </a:rPr>
              <a:t>GUI APP USING FFT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2743200" y="3733920"/>
            <a:ext cx="61714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Dumitru Teodor</a:t>
            </a:r>
            <a:endParaRPr b="0" lang="en-US" sz="2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-228600"/>
            <a:ext cx="95241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DESCRIEREA GENERALA A INTERFETEI SI UTILITATEA EI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228600" y="609480"/>
            <a:ext cx="8381160" cy="513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-&gt;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realizarea unei interfete vizuale pentru rezolvarea aplicatiilor ce utilizeaza calculul transformatei Fourier rapida a unui semnalului sinusoidal, generat cu frecventa de 5 Hz, durata 1 secunda si frecventa de esantionare de 150 Hz, in 1024 de puncte, utilizand limbajul Phyton si biblioteca PyGObject (Pygi)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80" name="Content Placeholder 3" descr=""/>
          <p:cNvPicPr/>
          <p:nvPr/>
        </p:nvPicPr>
        <p:blipFill>
          <a:blip r:embed="rId1"/>
          <a:srcRect l="0" t="0" r="0" b="11286"/>
          <a:stretch/>
        </p:blipFill>
        <p:spPr>
          <a:xfrm>
            <a:off x="1554480" y="2712600"/>
            <a:ext cx="6598440" cy="3611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28600" y="228600"/>
            <a:ext cx="8914680" cy="662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1000"/>
          </a:bodyPr>
          <a:p>
            <a:pPr marL="343080" indent="-342360" algn="ctr">
              <a:lnSpc>
                <a:spcPct val="100000"/>
              </a:lnSpc>
              <a:spcBef>
                <a:spcPts val="819"/>
              </a:spcBef>
            </a:pPr>
            <a:r>
              <a:rPr b="0" lang="en-US" sz="4100" spc="-1" strike="noStrike">
                <a:solidFill>
                  <a:srgbClr val="000000"/>
                </a:solidFill>
                <a:latin typeface="Calibri"/>
              </a:rPr>
              <a:t>LIMBAJUL DE PROGRAMARE SI MEDIUL DE DEZVOLTARE</a:t>
            </a:r>
            <a:endParaRPr b="0" lang="en-US" sz="4100" spc="-1" strike="noStrike">
              <a:latin typeface="Arial"/>
            </a:endParaRPr>
          </a:p>
          <a:p>
            <a:pPr marL="343080" indent="-342360" algn="ctr">
              <a:lnSpc>
                <a:spcPct val="100000"/>
              </a:lnSpc>
              <a:spcBef>
                <a:spcPts val="641"/>
              </a:spcBef>
            </a:pPr>
            <a:endParaRPr b="0" lang="en-US" sz="41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PYTHON: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60"/>
              </a:spcBef>
            </a:pPr>
            <a:r>
              <a:rPr b="0" lang="en-US" sz="3300" spc="-1" strike="noStrike">
                <a:solidFill>
                  <a:srgbClr val="000000"/>
                </a:solidFill>
                <a:latin typeface="Times New Roman"/>
              </a:rPr>
              <a:t>-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limbaj de scripting (este interpretat, nu compilat)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-garanteaza dezvoltarea rapida (si placuta) a aplicatiilor de orice complexitate în toate contextele: de la desktop la web, de la dezvoltarea de jocuri video si de la scripturile de sistem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PYCHARM :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-mediu integrat de dezvoltare (IDE) utilizat în programare pentru limbajul Python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-ofera analiza de cod, un debugger grafic, un tester integrat de unitate, integrarea cu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sistemele de control al versiunilor (VCSes) si sustine dezvoltarea web cu Django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-poate folosi Windows, Linux, macOS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PYGOBJECT: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20"/>
              </a:spcBef>
            </a:pPr>
            <a:r>
              <a:rPr b="0" lang="en-US" sz="2100" spc="-1" strike="noStrike">
                <a:solidFill>
                  <a:srgbClr val="000000"/>
                </a:solidFill>
                <a:latin typeface="Times New Roman"/>
              </a:rPr>
              <a:t>-fosta biblioteca PyGtk</a:t>
            </a:r>
            <a:endParaRPr b="0" lang="en-US" sz="21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81"/>
              </a:spcBef>
            </a:pPr>
            <a:r>
              <a:rPr b="0" lang="en-US" sz="2900" spc="-1" strike="noStrike">
                <a:solidFill>
                  <a:srgbClr val="000000"/>
                </a:solidFill>
                <a:latin typeface="Times New Roman"/>
              </a:rPr>
              <a:t>-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reprezinta legaturile in Python pentru softul cadru de dezvoltare a interfetelor pentru utilizator Gtk.</a:t>
            </a:r>
            <a:endParaRPr b="0" lang="en-US" sz="2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-funcționala pe majoritatea platformelor desktop</a:t>
            </a:r>
            <a:endParaRPr b="0" lang="en-US" sz="2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-software liber (sub licenta LGPL).</a:t>
            </a:r>
            <a:endParaRPr b="0" lang="en-US" sz="2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</a:pPr>
            <a:endParaRPr b="0" lang="en-US" sz="2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</a:pPr>
            <a:endParaRPr b="0" lang="en-US" sz="2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endParaRPr b="0" lang="en-US" sz="2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-22860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GUI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3" name="Content Placeholder 3" descr=""/>
          <p:cNvPicPr/>
          <p:nvPr/>
        </p:nvPicPr>
        <p:blipFill>
          <a:blip r:embed="rId1"/>
          <a:srcRect l="0" t="0" r="24189" b="13205"/>
          <a:stretch/>
        </p:blipFill>
        <p:spPr>
          <a:xfrm>
            <a:off x="0" y="838080"/>
            <a:ext cx="4168800" cy="365688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4267080" y="228600"/>
            <a:ext cx="4876200" cy="530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IMPLEMENTARE APLICATIE: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Tip implementare: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notebook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Asezare pagina: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grid( folosit in general),  scrolledwindow (pentru grafice) ,dialog( pentru about) ,box( pentru header)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 functie de paginile din aplicatie se regasesc mai multe elemente, precum: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</a:t>
            </a:r>
            <a:r>
              <a:rPr b="0" lang="en-US" sz="18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header bar-ul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contine titlul proiectului si butoane de exit, minimizare, full screen, parcurgere left/right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</a:t>
            </a:r>
            <a:r>
              <a:rPr b="0" lang="en-US" sz="18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butoane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pentru retinerea valorilor salvate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</a:t>
            </a:r>
            <a:r>
              <a:rPr b="0" lang="en-US" sz="18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spin buttons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pentru modificarea valorilor parametriilor de frecvente si durata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</a:t>
            </a:r>
            <a:r>
              <a:rPr b="0" lang="en-US" sz="18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check box-uri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pentru validarea unui interval de valori acceptabile si tipului de date folosit pentru valorile introduse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380880" y="5181480"/>
            <a:ext cx="42663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Elementele introduse se definesc cu Gtk.extensia fiecaruia.(ex: Gtk.Button())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Content Placeholder 4" descr=""/>
          <p:cNvPicPr/>
          <p:nvPr/>
        </p:nvPicPr>
        <p:blipFill>
          <a:blip r:embed="rId1"/>
          <a:srcRect l="3099" t="9159" r="7696" b="10989"/>
          <a:stretch/>
        </p:blipFill>
        <p:spPr>
          <a:xfrm>
            <a:off x="457200" y="457200"/>
            <a:ext cx="5573160" cy="3504600"/>
          </a:xfrm>
          <a:prstGeom prst="rect">
            <a:avLst/>
          </a:prstGeom>
          <a:ln>
            <a:noFill/>
          </a:ln>
        </p:spPr>
      </p:pic>
      <p:sp>
        <p:nvSpPr>
          <p:cNvPr id="87" name="CustomShape 1"/>
          <p:cNvSpPr/>
          <p:nvPr/>
        </p:nvSpPr>
        <p:spPr>
          <a:xfrm>
            <a:off x="380880" y="4495680"/>
            <a:ext cx="853380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Pentru adaugarea butonului About cu functionalitatile lui, se introduce o noua clasa ( pe langa cea de window) pentru a crea a noua fereastra.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Prin Gtk.DialogFlags.MODAL se obliga user-ul sa se ocupe de pop-uri mai intai si dupa se revine la fereastra initiala.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Content Placeholder 3" descr=""/>
          <p:cNvPicPr/>
          <p:nvPr/>
        </p:nvPicPr>
        <p:blipFill>
          <a:blip r:embed="rId1"/>
          <a:srcRect l="1853" t="0" r="2778" b="20048"/>
          <a:stretch/>
        </p:blipFill>
        <p:spPr>
          <a:xfrm>
            <a:off x="457200" y="1143000"/>
            <a:ext cx="5562000" cy="343944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533520" y="0"/>
            <a:ext cx="746676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Prima aplicatie FFT: Calculul FFT pentru semnalul generat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33520" y="5029200"/>
            <a:ext cx="830520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Pentru calcul, se defineste def_tff, care preia valorile din spin buttons pentru frecvente si durata, folosind metoda get_value(). Rezultatele obtinute se convertesc la tipul string, deoarece label-urile contin astfel de valori.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A doua aplicatie FFT: Afisarea semalului generat si spectrului lui de putere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2" name="Content Placeholder 5" descr=""/>
          <p:cNvPicPr/>
          <p:nvPr/>
        </p:nvPicPr>
        <p:blipFill>
          <a:blip r:embed="rId1"/>
          <a:srcRect l="0" t="8419" r="30797" b="54531"/>
          <a:stretch/>
        </p:blipFill>
        <p:spPr>
          <a:xfrm>
            <a:off x="0" y="1143000"/>
            <a:ext cx="5257080" cy="1675800"/>
          </a:xfrm>
          <a:prstGeom prst="rect">
            <a:avLst/>
          </a:prstGeom>
          <a:ln>
            <a:noFill/>
          </a:ln>
        </p:spPr>
      </p:pic>
      <p:pic>
        <p:nvPicPr>
          <p:cNvPr id="93" name="Picture 6" descr=""/>
          <p:cNvPicPr/>
          <p:nvPr/>
        </p:nvPicPr>
        <p:blipFill>
          <a:blip r:embed="rId2"/>
          <a:srcRect l="3536" t="7894" r="11985" b="7894"/>
          <a:stretch/>
        </p:blipFill>
        <p:spPr>
          <a:xfrm>
            <a:off x="3352680" y="2362320"/>
            <a:ext cx="5790600" cy="4053240"/>
          </a:xfrm>
          <a:prstGeom prst="rect">
            <a:avLst/>
          </a:prstGeom>
          <a:ln>
            <a:noFill/>
          </a:ln>
        </p:spPr>
      </p:pic>
      <p:sp>
        <p:nvSpPr>
          <p:cNvPr id="94" name="CustomShape 2"/>
          <p:cNvSpPr/>
          <p:nvPr/>
        </p:nvSpPr>
        <p:spPr>
          <a:xfrm>
            <a:off x="6248520" y="1143000"/>
            <a:ext cx="259020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Prin apasarea fiecarui buton va aparea in pagina corespunzatoare afisarea grafica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Content Placeholder 3" descr=""/>
          <p:cNvPicPr/>
          <p:nvPr/>
        </p:nvPicPr>
        <p:blipFill>
          <a:blip r:embed="rId1"/>
          <a:srcRect l="2608" t="3365" r="2608" b="4035"/>
          <a:stretch/>
        </p:blipFill>
        <p:spPr>
          <a:xfrm>
            <a:off x="380880" y="457200"/>
            <a:ext cx="6095160" cy="4190400"/>
          </a:xfrm>
          <a:prstGeom prst="rect">
            <a:avLst/>
          </a:prstGeom>
          <a:ln>
            <a:noFill/>
          </a:ln>
        </p:spPr>
      </p:pic>
      <p:sp>
        <p:nvSpPr>
          <p:cNvPr id="96" name="CustomShape 1"/>
          <p:cNvSpPr/>
          <p:nvPr/>
        </p:nvSpPr>
        <p:spPr>
          <a:xfrm>
            <a:off x="533520" y="5181480"/>
            <a:ext cx="8152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Asezarea in pagina pentru reprezentarile grafice este de tipul scrolledwindow.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A treia aplicatie FFT: Calculul perioadei semnalului, pe baza spectrului de putere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8" name="Content Placeholder 3" descr=""/>
          <p:cNvPicPr/>
          <p:nvPr/>
        </p:nvPicPr>
        <p:blipFill>
          <a:blip r:embed="rId1"/>
          <a:srcRect l="1394" t="1686" r="2576" b="5718"/>
          <a:stretch/>
        </p:blipFill>
        <p:spPr>
          <a:xfrm>
            <a:off x="685800" y="1600200"/>
            <a:ext cx="6171480" cy="4190400"/>
          </a:xfrm>
          <a:prstGeom prst="rect">
            <a:avLst/>
          </a:prstGeom>
          <a:ln>
            <a:noFill/>
          </a:ln>
        </p:spPr>
      </p:pic>
      <p:sp>
        <p:nvSpPr>
          <p:cNvPr id="99" name="CustomShape 2"/>
          <p:cNvSpPr/>
          <p:nvPr/>
        </p:nvSpPr>
        <p:spPr>
          <a:xfrm>
            <a:off x="7010280" y="1752480"/>
            <a:ext cx="213300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Generarea rezultatului se face prin apasarea butonului Calc perioada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Application>LibreOffice/6.1.4.2$Linux_X86_64 LibreOffice_project/10$Build-2</Application>
  <Words>507</Words>
  <Paragraphs>48</Paragraphs>
  <Company>Hewlett-Packard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2019-01-06T20:19:25Z</dcterms:created>
  <dc:creator>carta claudia</dc:creator>
  <dc:description/>
  <dc:language>en-US</dc:language>
  <cp:lastModifiedBy/>
  <dcterms:modified xsi:type="dcterms:W3CDTF">2019-03-19T15:54:08Z</dcterms:modified>
  <cp:revision>6</cp:revision>
  <dc:subject/>
  <dc:title>GUI APP USING FFT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10</vt:i4>
  </property>
</Properties>
</file>