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E11F-0A54-4525-9D49-C84D79721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D9656-73DB-41A7-9AD1-25DE40736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B1744-859E-4DB3-99A9-4253DABC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D1F9F-8DF7-4633-B504-C6C3ABCE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879C-2424-4301-A46C-460AFFD3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2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7507-FBE3-4BE5-BBC3-737B0168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6308F-9E42-4183-93F8-EBC672BCD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FFBB-2318-4098-A43D-19065A8E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825C-FCF1-45C5-AE9A-B3E1004F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D74C-6F48-47F3-A4BA-1E2A6309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2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9C6AD-B7A3-42D2-B85E-532750894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82F23-FFA3-4DDA-B4CF-BF47BAE62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DD569-EC3C-4474-A12A-AB875C09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CAD0-4259-4F71-8938-5A327336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79AB-C5E9-4DF0-8837-78984E93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1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A193-9A71-4F16-B9F2-0FFB7F8A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EC11-BABC-4435-9A20-0283296A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543D-8F32-4A74-B771-138BE3EF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0F29-74C4-41C7-9F83-AEDDA5CF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BB7AA-9F6B-4842-AD24-142637E0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7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DAF-AB70-4731-8B0A-00AB1E34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30EC1-812A-4E78-A43E-3BB7E647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EA334-8E81-4E00-A10D-3D00CC0F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7DF2-A1B7-4B79-99F9-2948D646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37DE-0AC1-42C4-9B1D-6911CE89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A767-8C5C-436D-ABD7-78B8738A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E690-822C-4E26-A2A9-9E79135D9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1ED70-0D68-4210-8259-6B08249C5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B8646-1929-42AF-8AD4-D5F0E291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9BEA-7996-4E37-9E0F-3AB3361D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4460-B4AA-4C0D-8BFC-E6C92BDE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56B5-D2BA-4B6D-AFF3-A314DFA0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FAC0C-CA1C-4AB0-A2DE-55693ADC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A31CE-9C1F-41C5-B072-D61FB2B7A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D6F20-18F9-4296-A594-0BF9A92FA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60AF5-F347-4B0A-9462-9E04F2560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04B6B-57EB-4F2F-B000-5D2ECE54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CD605-EAB5-4696-97A5-5924D74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5C01-4E06-4AE1-B376-CBA7312A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1587-6556-40F3-BE5E-9FFFA4DE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CB0FD-4E8F-4D38-9DAB-68B834F8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D4303-D9DD-4D73-9F91-2CE2B783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F5C5B-D795-4C4C-9E17-BAF22BC4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A2AEB-8C4F-4F27-B1D4-CB50F6DA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8966A-E55A-4F21-82AC-9B3DA4C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069AC-8AC8-4817-BEC4-D6BC7273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6EEE-F961-412C-8B04-C9991E4D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C0E1-18E1-4C45-9AE9-3D284B24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AD964-2808-4F7F-BD5D-E4804B25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4AA4A-EB1A-4020-9605-8F548E15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77365-7927-4396-AB6C-2A0C3F0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60173-1A4C-4ACB-B014-FBA59A0C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787B-98A1-476E-B26E-00F236F7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7C861-54EB-43E7-A689-7CA1BAB62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7A1A7-262E-48BF-83A6-173B828C7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D5959-095D-43A7-9D21-B59EF9E9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95410-5638-4909-9657-6B2C34B7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E2341-66C0-48D7-824D-EFF3B003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5B032-F2FE-4BE0-BB87-65F09855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101F4-00D1-4C67-B452-DA9AF519B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17E90-B64B-4851-93F6-18A9D66A2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C1879-CAAC-46B6-B063-66602DD10D8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56C14-0E7B-474D-9466-6D63FCACB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6F70-FF45-461A-8834-4BAC2A7AA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6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0853-610A-44FB-9DC9-1EC0B175B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B80EA-EA70-4410-B3C0-D677330CC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5B65F-F275-4EE1-9818-B5B10524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55803"/>
            <a:ext cx="10515600" cy="50338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one is the most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Finding the timeline between crimes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Rape what time and between which years </a:t>
            </a:r>
          </a:p>
        </p:txBody>
      </p:sp>
    </p:spTree>
    <p:extLst>
      <p:ext uri="{BB962C8B-B14F-4D97-AF65-F5344CB8AC3E}">
        <p14:creationId xmlns:p14="http://schemas.microsoft.com/office/powerpoint/2010/main" val="52441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timeline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timeline</dc:title>
  <dc:creator>Eiliat, Hasti</dc:creator>
  <cp:lastModifiedBy>Eiliat, Hasti</cp:lastModifiedBy>
  <cp:revision>1</cp:revision>
  <dcterms:created xsi:type="dcterms:W3CDTF">2022-07-01T00:51:54Z</dcterms:created>
  <dcterms:modified xsi:type="dcterms:W3CDTF">2022-07-01T00:55:49Z</dcterms:modified>
</cp:coreProperties>
</file>