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114F-3A36-4CB8-AB21-83D09026E5E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E898-B68E-484E-8B35-DFF5A70E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E898-B68E-484E-8B35-DFF5A70EDA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E11F-0A54-4525-9D49-C84D7972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D9656-73DB-41A7-9AD1-25DE4073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1744-859E-4DB3-99A9-4253DABC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1F9F-8DF7-4633-B504-C6C3ABC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879C-2424-4301-A46C-460AFFD3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7507-FBE3-4BE5-BBC3-737B016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308F-9E42-4183-93F8-EBC672BC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FFBB-2318-4098-A43D-19065A8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825C-FCF1-45C5-AE9A-B3E1004F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D74C-6F48-47F3-A4BA-1E2A630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C6AD-B7A3-42D2-B85E-53275089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2F23-FFA3-4DDA-B4CF-BF47BAE6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D569-EC3C-4474-A12A-AB875C09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CAD0-4259-4F71-8938-5A32733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79AB-C5E9-4DF0-8837-78984E9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193-9A71-4F16-B9F2-0FFB7F8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EC11-BABC-4435-9A20-0283296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543D-8F32-4A74-B771-138BE3EF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0F29-74C4-41C7-9F83-AEDDA5CF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B7AA-9F6B-4842-AD24-142637E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DAF-AB70-4731-8B0A-00AB1E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EC1-812A-4E78-A43E-3BB7E647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A334-8E81-4E00-A10D-3D00CC0F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7DF2-A1B7-4B79-99F9-2948D64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37DE-0AC1-42C4-9B1D-6911CE8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A767-8C5C-436D-ABD7-78B8738A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E690-822C-4E26-A2A9-9E79135D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ED70-0D68-4210-8259-6B08249C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8646-1929-42AF-8AD4-D5F0E29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9BEA-7996-4E37-9E0F-3AB3361D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4460-B4AA-4C0D-8BFC-E6C92BDE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6B5-D2BA-4B6D-AFF3-A314DFA0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FAC0C-CA1C-4AB0-A2DE-55693ADC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31CE-9C1F-41C5-B072-D61FB2B7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D6F20-18F9-4296-A594-0BF9A92FA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0AF5-F347-4B0A-9462-9E04F256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04B6B-57EB-4F2F-B000-5D2ECE5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D605-EAB5-4696-97A5-5924D74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5C01-4E06-4AE1-B376-CBA7312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1587-6556-40F3-BE5E-9FFFA4DE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CB0FD-4E8F-4D38-9DAB-68B834F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4303-D9DD-4D73-9F91-2CE2B78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5C5B-D795-4C4C-9E17-BAF22BC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A2AEB-8C4F-4F27-B1D4-CB50F6D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8966A-E55A-4F21-82AC-9B3DA4C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69AC-8AC8-4817-BEC4-D6BC727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EEE-F961-412C-8B04-C9991E4D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0E1-18E1-4C45-9AE9-3D284B2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AD964-2808-4F7F-BD5D-E4804B25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AA4A-EB1A-4020-9605-8F548E15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7365-7927-4396-AB6C-2A0C3F0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0173-1A4C-4ACB-B014-FBA59A0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787B-98A1-476E-B26E-00F236F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7C861-54EB-43E7-A689-7CA1BAB6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A1A7-262E-48BF-83A6-173B828C7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5959-095D-43A7-9D21-B59EF9E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5410-5638-4909-9657-6B2C34B7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2341-66C0-48D7-824D-EFF3B003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B032-F2FE-4BE0-BB87-65F09855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01F4-00D1-4C67-B452-DA9AF519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7E90-B64B-4851-93F6-18A9D66A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6C14-0E7B-474D-9466-6D63FCAC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6F70-FF45-461A-8834-4BAC2A7A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0853-610A-44FB-9DC9-1EC0B175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0EA-EA70-4410-B3C0-D677330CC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B65F-F275-4EE1-9818-B5B10524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55803"/>
            <a:ext cx="10515600" cy="5033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one is the most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timeline between crimes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Rape what time and between which years </a:t>
            </a:r>
          </a:p>
        </p:txBody>
      </p:sp>
    </p:spTree>
    <p:extLst>
      <p:ext uri="{BB962C8B-B14F-4D97-AF65-F5344CB8AC3E}">
        <p14:creationId xmlns:p14="http://schemas.microsoft.com/office/powerpoint/2010/main" val="5244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03EB-B18B-4343-9AA0-C89719A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6DB3"/>
                </a:solidFill>
                <a:effectLst/>
                <a:latin typeface="Roboto" panose="02000000000000000000" pitchFamily="2" charset="0"/>
              </a:rPr>
              <a:t>First Segment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5BFC-B2A3-4E23-A49F-CBF4F13A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524655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on a topic for the project—think of a question that can be answered using data.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Relationship between Crimes and location in 2021 at Austin, Texas</a:t>
            </a:r>
            <a:endParaRPr lang="en-US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repository for the project and invite the other team members to join.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Done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Source a dataset that will suit your needs (you can even use multiple datasets if applicable).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Done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Begin to clean, organize, and perform exploratory data analysis on your datasets so that they're ready for analysis. (Dave in Read me at Main)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Include mockups of a machine learning model and a database. (Main)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E88-B2E9-49AD-8E3C-5F7E5E4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6DB3"/>
                </a:solidFill>
                <a:effectLst/>
                <a:latin typeface="Roboto" panose="02000000000000000000" pitchFamily="2" charset="0"/>
              </a:rPr>
              <a:t>First Segment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0F03-68C3-4481-8E16-9F5F3909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on a topic, source data, and perform exploratory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repository and establish individual branches for each team member.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mockup of a machine learning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mockup of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which technologies will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8A0-B3CF-4F94-97C0-C5665EFE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Work as a Team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CF9AB-4529-4BCB-91B8-E12EA6099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050883"/>
              </p:ext>
            </p:extLst>
          </p:nvPr>
        </p:nvGraphicFramePr>
        <p:xfrm>
          <a:off x="751115" y="1885406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02827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5907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66191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97653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764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7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60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EECAE2-F64A-4204-993B-480AF2B8E23D}"/>
              </a:ext>
            </a:extLst>
          </p:cNvPr>
          <p:cNvSpPr txBox="1"/>
          <p:nvPr/>
        </p:nvSpPr>
        <p:spPr>
          <a:xfrm>
            <a:off x="838200" y="4415321"/>
            <a:ext cx="1114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Square: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team member in the square role will be responsible for the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Triangle: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member in the triangle role will create a mockup of a machine learning model. This can even be a diagram that explains how it will work concurrently with the rest of the project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Circle: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member in the circle role will create a mockup of a database with a set of sample data, or even fabricated data. This will ensure the database will work seamlessly with the rest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X: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The member in the X role will decide which technologies will be used for each step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999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A25DE7-AE59-4552-8166-3FDA6F4D689E}"/>
              </a:ext>
            </a:extLst>
          </p:cNvPr>
          <p:cNvSpPr txBox="1"/>
          <p:nvPr/>
        </p:nvSpPr>
        <p:spPr>
          <a:xfrm>
            <a:off x="0" y="287766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GitHub Repository (</a:t>
            </a:r>
            <a:r>
              <a:rPr lang="en-US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10 points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Main Branch</a:t>
            </a:r>
          </a:p>
          <a:p>
            <a:pPr algn="l"/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The main branch should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README.md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README.md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README.md should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Description of the communication protocols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Individual Branches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Requirements for the individual branches follow: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At least one branch for each team member   	Diana needs to create 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Each team member has at least four commits for the duration of the first segment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Machine Learning Model (35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Team members will be expected to present a provisional machine learning model that stands in for the final machine learning model and accomplishes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Takes in data from the provisional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Outputs label for input data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Database Integration (25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Team members will be expected to present a provisional database that stands in for the final database and accomplishes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Sample data that mimics the expected final database structure or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Draft machine learning model is connected to the provisional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29437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D561B-7227-447A-B593-ABEF3335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475838"/>
            <a:ext cx="1022175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8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486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Project timeline</vt:lpstr>
      <vt:lpstr>PowerPoint Presentation</vt:lpstr>
      <vt:lpstr>First Segment Overview</vt:lpstr>
      <vt:lpstr>First Segment Overview</vt:lpstr>
      <vt:lpstr>Work as a Team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Eiliat, Hasti</dc:creator>
  <cp:lastModifiedBy>Eiliat, Hasti</cp:lastModifiedBy>
  <cp:revision>7</cp:revision>
  <dcterms:created xsi:type="dcterms:W3CDTF">2022-07-01T00:51:54Z</dcterms:created>
  <dcterms:modified xsi:type="dcterms:W3CDTF">2022-07-06T01:18:06Z</dcterms:modified>
</cp:coreProperties>
</file>