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handoutMasterIdLst>
    <p:handoutMasterId r:id="rId26"/>
  </p:handoutMasterIdLst>
  <p:sldIdLst>
    <p:sldId id="256" r:id="rId2"/>
    <p:sldId id="257" r:id="rId3"/>
    <p:sldId id="278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</p:sldIdLst>
  <p:sldSz cx="10080625" cy="7559675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44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4EF148B-FEA2-4FAC-9574-453B207611B1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CA" sz="14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90810D-509B-4616-9CC3-9F866E0E3574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CA" sz="14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9ED7A8-6AEC-4ED1-96B3-9924DC203A83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CA" sz="14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BA79F7-7750-41F7-BB15-9BFE8395EA0B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1916B9B7-D554-4A47-BFE4-46E0D404854F}" type="slidenum">
              <a:t>‹#›</a:t>
            </a:fld>
            <a:endParaRPr lang="en-CA" sz="14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6610376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56CC8FB-6A35-46A0-8277-BBE2F31A7FD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599" y="764280"/>
            <a:ext cx="5028480" cy="377136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E51BE44-4EBB-4F0F-8FC0-C451F0681FF9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77239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CA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6F01ABE6-69FB-4699-BB5A-87FF6432CACE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rtl="0" hangingPunct="0">
              <a:buNone/>
              <a:tabLst/>
              <a:defRPr lang="en-CA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141F52-E73F-45D1-972A-E3684B72CAD1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rtl="0" hangingPunct="0">
              <a:buNone/>
              <a:tabLst/>
              <a:defRPr lang="en-CA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D435E7-F40E-41E1-91F4-3E80E39E30CC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rtl="0" hangingPunct="0">
              <a:buNone/>
              <a:tabLst/>
              <a:defRPr lang="en-CA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1DC738-5E4F-46A1-8E6A-74F04B3BDC8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algn="r" rtl="0" hangingPunct="0">
              <a:buNone/>
              <a:tabLst/>
              <a:defRPr lang="en-CA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413BE1F1-F356-490C-ADF5-25271AE12AF5}" type="slidenum"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311953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en-CA" sz="2000" b="0" i="0" u="none" strike="noStrike" kern="1200" cap="none">
        <a:ln>
          <a:noFill/>
        </a:ln>
        <a:highlight>
          <a:srgbClr val="FFFFFF"/>
        </a:highlight>
        <a:latin typeface="Liberation Sans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09AA3C-CC61-4AF2-BA33-89626D80CC7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3FDBB209-1EBE-4E10-B01C-4CB539DA3FF4}" type="slidenum">
              <a:t>1</a:t>
            </a:fld>
            <a:endParaRPr lang="en-CA" dirty="0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01908B5-17B6-4FA4-BFBB-EB26B28D5C69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64AC730-E13E-42FB-A834-93E37E39E1E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CA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DE109F-242A-44E7-B2FF-822FAB081F6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9D6A0C33-5047-4486-AAE4-B889FA5D24A7}" type="slidenum">
              <a:t>11</a:t>
            </a:fld>
            <a:endParaRPr lang="en-CA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DE657C1-8538-4565-A608-3DADC3BD0D04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0C8080D-AF09-44EE-8BEC-991D945294B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CA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789181-E01C-492A-BBC1-AD29047333FC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8FD3E9CD-746F-480D-8B68-5267C1F605C0}" type="slidenum">
              <a:t>12</a:t>
            </a:fld>
            <a:endParaRPr lang="en-CA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33E88A1-21F0-4652-A736-16E165F792D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EFA7A33-DD00-4D0D-B53C-E86F9C23BB7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CA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2F5529-9807-4CD1-B75A-9FC2D3B0EB9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81A8E3D8-EB27-4669-B528-8B3AA5210E06}" type="slidenum">
              <a:t>13</a:t>
            </a:fld>
            <a:endParaRPr lang="en-CA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E70D591-E8E8-43ED-9998-DD5A1F5EFB01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D55EA62-0E9B-4BA7-BB01-257D5EA8C65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CA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F9D4A4-AE9B-42F7-9D5A-B07F87E5E4A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E4A6E287-AC29-42C9-9EB2-639A3355C042}" type="slidenum">
              <a:t>14</a:t>
            </a:fld>
            <a:endParaRPr lang="en-CA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BDB6CF0-5146-46B5-B207-9838BD1FAC04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D287EA0-A3B3-443E-951A-7B6E00B4459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CA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D84A92-623F-44F8-9BF6-B3E84D3436D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99807108-2525-4B8F-ACC6-80DFA527BB66}" type="slidenum">
              <a:t>15</a:t>
            </a:fld>
            <a:endParaRPr lang="en-CA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B6C60CD-1D98-4DAE-898F-FF70902249E4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14F171C-0303-49AD-BDAD-F7FC1704635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CA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1C1A32-D314-4E2B-8E55-37F8E36EE94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B5D2DB8C-BE53-4917-AD0E-00F4580C7990}" type="slidenum">
              <a:t>16</a:t>
            </a:fld>
            <a:endParaRPr lang="en-CA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75F8886-AB8F-4622-B515-7CF24E8F4D8D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3251053-B287-4C2C-A13C-0EB55A87D74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CA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5812A4-0D29-4CD1-823A-AD3D4870413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809D8603-D90C-46C1-B7DC-9468761D06B6}" type="slidenum">
              <a:t>17</a:t>
            </a:fld>
            <a:endParaRPr lang="en-CA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C583E45-4DFE-4512-A1C1-E44E130C725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11C4C58-4E67-4279-9451-A2B9F49A630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CA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CDA368-770E-4D67-8D5D-14351BBCFE9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BEC7B3BD-8FE8-4AA1-A598-274D4F696777}" type="slidenum">
              <a:t>18</a:t>
            </a:fld>
            <a:endParaRPr lang="en-CA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D4552FF-9FA2-4BF5-81EE-4072BDAAAB4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5832A0F-18EB-4534-AE74-A80D7FF14FE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CA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8AA387-DB05-4C5D-838C-83DA00430E5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2E37400A-FA24-45DD-ABA3-C65139C8AA3C}" type="slidenum">
              <a:t>19</a:t>
            </a:fld>
            <a:endParaRPr lang="en-CA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84B1CEC-DDFA-4042-AF2E-F7BAFC2CD35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EEBA2B7-365D-43B2-89DD-DF292706B4D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CA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814B24-D2FF-4CDC-B0EF-1A039D5D41A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2748F611-6F47-463F-BCAE-4D0D3EDD753A}" type="slidenum">
              <a:t>20</a:t>
            </a:fld>
            <a:endParaRPr lang="en-CA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BF21956-296D-4511-8637-206CAE300663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7968A4A-DCB2-46BF-9A01-1AF75678F0A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CA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F58308-93CD-47EF-AE26-9C92E7C328F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3CD9E814-15A1-4921-AD71-36B432B31EA0}" type="slidenum">
              <a:t>2</a:t>
            </a:fld>
            <a:endParaRPr lang="en-CA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5F49639-B76A-48A1-B469-0E091D3DD85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E4F466B-8190-4EE4-99D2-F4342E01361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CA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840B57-1FA2-4981-B804-746055E14DF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764B5F3D-00BC-498F-AD25-829357518AE9}" type="slidenum">
              <a:t>21</a:t>
            </a:fld>
            <a:endParaRPr lang="en-CA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C7A6789-0312-4531-8419-C6AE46E13F9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9E67ED5-589E-4C0A-AD6B-C7B31802877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CA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A8AFA9-A2EE-47C8-9F50-4B69B02BA8A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58B4E753-BB89-4B51-9BC0-3316DBBF3840}" type="slidenum">
              <a:t>22</a:t>
            </a:fld>
            <a:endParaRPr lang="en-CA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B45FBAF-491C-42C2-B1CE-61CE36EFE79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FD69989-D06F-4B45-A0A0-C2E73CC1BF6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CA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03372D-221F-476D-8CFC-2806776F35E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EA5DA1FC-0FEA-4F5B-BD9F-BCD7E1D2BBC6}" type="slidenum">
              <a:t>23</a:t>
            </a:fld>
            <a:endParaRPr lang="en-CA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3AC2875-91BA-435E-8A2F-12D68645838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B406B33-9B2D-499B-978B-28B72FA69DA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CA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B8849E-E5DB-45DC-B48D-E68419FBC03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0C59F66D-B382-437B-BA52-CF28FCE3687E}" type="slidenum">
              <a:t>4</a:t>
            </a:fld>
            <a:endParaRPr lang="en-CA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DFCA6BE-D78A-4204-9B04-010871BDA86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8654102-5F37-4A1D-850B-B4ABFED1D6A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CA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301218-933C-408E-BC7A-7D106B1A75A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E9FFAB90-658F-42F3-9D39-E05EB6C14FE1}" type="slidenum">
              <a:t>5</a:t>
            </a:fld>
            <a:endParaRPr lang="en-CA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2F2A682-7E0D-4340-BECB-562324749A4A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C9313B7-296F-42DB-8876-C680EE5D1AE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CA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6ABD37-E27A-487F-8550-06500C05DEB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DEC93788-9A0B-4184-AA6E-9556B3C782F1}" type="slidenum">
              <a:t>6</a:t>
            </a:fld>
            <a:endParaRPr lang="en-CA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01B3742-864A-4E81-829B-9154D305EFD9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D15F914-258E-455A-A655-6950E6E5E70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CA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2EF793-4E78-4773-8235-D538DF01DCE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18C6BE34-3743-48DB-BBD6-64987B5C79FC}" type="slidenum">
              <a:t>7</a:t>
            </a:fld>
            <a:endParaRPr lang="en-CA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0F7EB35-6E1E-4940-8FBB-DB334DEFA5A8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841E9E6-3B42-4D89-B75F-E7108B93E3E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CA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6A3446-0D29-437B-8F2F-181FCDB2BCA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D23B0291-AE1D-4671-B0D1-6DDF66E0E920}" type="slidenum">
              <a:t>8</a:t>
            </a:fld>
            <a:endParaRPr lang="en-CA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D85DDB8-6C5E-4135-B189-F49D999A57C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99C2554-9806-46D2-BBFA-08E3323CACE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CA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63E136-D555-4519-B18E-77DB73D8275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D77DA3B9-D484-4329-A2FC-B79317C8CA2A}" type="slidenum">
              <a:t>9</a:t>
            </a:fld>
            <a:endParaRPr lang="en-CA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9AF408C-8B94-46F6-A929-8F2785D48A8A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B479BB9-80BA-42BB-9FEE-DC5F6FE75FF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CA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D2EDD8-FB94-4CE6-9E7C-A886C0D5197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D536C29E-2741-4B7C-BD4B-499996AA3DA1}" type="slidenum">
              <a:t>10</a:t>
            </a:fld>
            <a:endParaRPr lang="en-CA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3B66B9A-1A17-496D-8D92-7205CC941A1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7374C1D-2798-47D0-9FB3-4E06C6FEB14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CA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022E6-170F-47D1-B151-3C68BD7402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078" y="1237197"/>
            <a:ext cx="7560469" cy="2631887"/>
          </a:xfrm>
        </p:spPr>
        <p:txBody>
          <a:bodyPr anchor="b"/>
          <a:lstStyle>
            <a:lvl1pPr algn="ctr">
              <a:defRPr sz="496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54AB7D-9B54-47D6-9CE3-EFD1B45DBE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078" y="3970580"/>
            <a:ext cx="7560469" cy="1825171"/>
          </a:xfrm>
        </p:spPr>
        <p:txBody>
          <a:bodyPr/>
          <a:lstStyle>
            <a:lvl1pPr marL="0" indent="0" algn="ctr">
              <a:buNone/>
              <a:defRPr sz="1984"/>
            </a:lvl1pPr>
            <a:lvl2pPr marL="378013" indent="0" algn="ctr">
              <a:buNone/>
              <a:defRPr sz="1654"/>
            </a:lvl2pPr>
            <a:lvl3pPr marL="756026" indent="0" algn="ctr">
              <a:buNone/>
              <a:defRPr sz="1488"/>
            </a:lvl3pPr>
            <a:lvl4pPr marL="1134039" indent="0" algn="ctr">
              <a:buNone/>
              <a:defRPr sz="1323"/>
            </a:lvl4pPr>
            <a:lvl5pPr marL="1512052" indent="0" algn="ctr">
              <a:buNone/>
              <a:defRPr sz="1323"/>
            </a:lvl5pPr>
            <a:lvl6pPr marL="1890065" indent="0" algn="ctr">
              <a:buNone/>
              <a:defRPr sz="1323"/>
            </a:lvl6pPr>
            <a:lvl7pPr marL="2268078" indent="0" algn="ctr">
              <a:buNone/>
              <a:defRPr sz="1323"/>
            </a:lvl7pPr>
            <a:lvl8pPr marL="2646091" indent="0" algn="ctr">
              <a:buNone/>
              <a:defRPr sz="1323"/>
            </a:lvl8pPr>
            <a:lvl9pPr marL="3024104" indent="0" algn="ctr">
              <a:buNone/>
              <a:defRPr sz="1323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782875-B5A5-439D-9E70-CBA2109D5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0CCCEB-6AB2-434A-96CA-9EF6122BF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8473E7-B569-4948-8A30-01540EF3E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3F98BA2-4718-4C4C-876C-111D6AFD32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6756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4F99C-7670-4E4D-8EC2-CC27E8EF5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4BEE4E-E88D-4C0E-A7C7-3B454B97B2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26B638-FE12-4915-8D80-250341441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E12C07-5318-4EF1-B064-94D511C8E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B2EDE5-66E8-488E-A1BB-B867E6048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FE84C9C-2BA0-4737-B12A-6822A4BE18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4339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070C89-F60F-4938-98C9-C025A97066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213947" y="402483"/>
            <a:ext cx="2173635" cy="64064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45B77A-8544-471B-BD66-C246B4A8FD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93043" y="402483"/>
            <a:ext cx="6394896" cy="64064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6EBC21-4126-4C25-ACC2-0450422EC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593E61-31F2-44FB-B5B7-9F4C04801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6C7C79-9411-43D5-90AB-B244B9018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76EF93F-2945-4C14-A9FF-5B2387B985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655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5EE72-D11D-4F83-86B7-AE79B5F57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E98BEE-45F1-464D-965F-B39EC0213E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F3F20D-0E90-44E4-B5E8-87C1A569F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EFEF1F-3A13-4BD8-BAD0-3BAF5C4C5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E84777-83A3-4545-A4C0-D75D7E553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F8BD202-E009-4E42-8498-CC1DF9659E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662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B01C9-8BD4-4B63-B9A0-8A8E47716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793" y="1884670"/>
            <a:ext cx="8694539" cy="3144614"/>
          </a:xfrm>
        </p:spPr>
        <p:txBody>
          <a:bodyPr anchor="b"/>
          <a:lstStyle>
            <a:lvl1pPr>
              <a:defRPr sz="496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CECD38-C865-4D22-83F6-C4C7577F15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793" y="5059034"/>
            <a:ext cx="8694539" cy="1653678"/>
          </a:xfrm>
        </p:spPr>
        <p:txBody>
          <a:bodyPr/>
          <a:lstStyle>
            <a:lvl1pPr marL="0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1pPr>
            <a:lvl2pPr marL="378013" indent="0">
              <a:buNone/>
              <a:defRPr sz="1654">
                <a:solidFill>
                  <a:schemeClr val="tx1">
                    <a:tint val="75000"/>
                  </a:schemeClr>
                </a:solidFill>
              </a:defRPr>
            </a:lvl2pPr>
            <a:lvl3pPr marL="756026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3pPr>
            <a:lvl4pPr marL="1134039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2052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90065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8078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609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4104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9B4993-103D-4C08-97D7-43D75932D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67CA33-1B8B-41EC-92A5-2614181B8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DE3C52-DF72-436C-9585-4E1338A81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32FB5C2-D756-4E12-80BA-60EED2E8F4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3621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53808-9D80-4F7C-9701-E15176828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469D5D-C7B7-4ED0-BDFC-B197091C16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3043" y="2012414"/>
            <a:ext cx="4284266" cy="479654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F3DFFA-7528-4D64-AE1A-868C66D785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03316" y="2012414"/>
            <a:ext cx="4284266" cy="479654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99225E-71DF-4519-AC76-87457F2C7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9B0AA7-60F6-467C-BDD0-3FE845720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FE1F29-9E36-4D59-A04B-25D99B08D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A31D129-16A6-4C69-81A8-5832C0F7F7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6566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F274F-23FE-4595-AA93-5CF110E60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356" y="402483"/>
            <a:ext cx="8694539" cy="14611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67C107-2126-4D52-9ED9-8F095F2B50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4357" y="1853171"/>
            <a:ext cx="4264576" cy="908210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8013" indent="0">
              <a:buNone/>
              <a:defRPr sz="1654" b="1"/>
            </a:lvl2pPr>
            <a:lvl3pPr marL="756026" indent="0">
              <a:buNone/>
              <a:defRPr sz="1488" b="1"/>
            </a:lvl3pPr>
            <a:lvl4pPr marL="1134039" indent="0">
              <a:buNone/>
              <a:defRPr sz="1323" b="1"/>
            </a:lvl4pPr>
            <a:lvl5pPr marL="1512052" indent="0">
              <a:buNone/>
              <a:defRPr sz="1323" b="1"/>
            </a:lvl5pPr>
            <a:lvl6pPr marL="1890065" indent="0">
              <a:buNone/>
              <a:defRPr sz="1323" b="1"/>
            </a:lvl6pPr>
            <a:lvl7pPr marL="2268078" indent="0">
              <a:buNone/>
              <a:defRPr sz="1323" b="1"/>
            </a:lvl7pPr>
            <a:lvl8pPr marL="2646091" indent="0">
              <a:buNone/>
              <a:defRPr sz="1323" b="1"/>
            </a:lvl8pPr>
            <a:lvl9pPr marL="3024104" indent="0">
              <a:buNone/>
              <a:defRPr sz="132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A62FC9-BD7C-48B6-890D-A59A9642AF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4357" y="2761381"/>
            <a:ext cx="4264576" cy="40615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1B3B5F-C75C-4173-8FED-928958D939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316" y="1853171"/>
            <a:ext cx="4285579" cy="908210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8013" indent="0">
              <a:buNone/>
              <a:defRPr sz="1654" b="1"/>
            </a:lvl2pPr>
            <a:lvl3pPr marL="756026" indent="0">
              <a:buNone/>
              <a:defRPr sz="1488" b="1"/>
            </a:lvl3pPr>
            <a:lvl4pPr marL="1134039" indent="0">
              <a:buNone/>
              <a:defRPr sz="1323" b="1"/>
            </a:lvl4pPr>
            <a:lvl5pPr marL="1512052" indent="0">
              <a:buNone/>
              <a:defRPr sz="1323" b="1"/>
            </a:lvl5pPr>
            <a:lvl6pPr marL="1890065" indent="0">
              <a:buNone/>
              <a:defRPr sz="1323" b="1"/>
            </a:lvl6pPr>
            <a:lvl7pPr marL="2268078" indent="0">
              <a:buNone/>
              <a:defRPr sz="1323" b="1"/>
            </a:lvl7pPr>
            <a:lvl8pPr marL="2646091" indent="0">
              <a:buNone/>
              <a:defRPr sz="1323" b="1"/>
            </a:lvl8pPr>
            <a:lvl9pPr marL="3024104" indent="0">
              <a:buNone/>
              <a:defRPr sz="132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02946D-73A1-462D-A4E6-CD3C7E8695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316" y="2761381"/>
            <a:ext cx="4285579" cy="40615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DFB2CE-AE13-4ED5-833D-DF83B3278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5F9948-3594-4C6F-937B-330AE7526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2E3F92-B3B6-4B9B-8B96-A145EAC44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0B85F5C-D545-47A0-A25C-261E14F8FE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4534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EA1C8-8F03-45E6-88DE-AB752D9A5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77FDD3-BA58-4A56-A7ED-A833BB911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031ACF-7C32-4138-95E2-4016A1122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AD1BC9-BE96-4DB4-A12D-DA30DABA2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337A7B9-3C88-4170-90D5-527DAD0C94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5896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D87A4C-7BAC-4B77-B1E4-441EDC03F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A3AFCE-EFAB-47C8-8614-830CC24F9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BD33F4-90E0-4C76-AACD-075F577EE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6F1479D-6248-4A63-9103-D2B1CD5260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1459218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A04BC-6046-4F9F-A472-8B5FC74E3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356" y="503978"/>
            <a:ext cx="3251264" cy="1763924"/>
          </a:xfrm>
        </p:spPr>
        <p:txBody>
          <a:bodyPr anchor="b"/>
          <a:lstStyle>
            <a:lvl1pPr>
              <a:defRPr sz="2646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6B7667-408D-407F-9310-BC94A93BF7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5579" y="1088454"/>
            <a:ext cx="5103316" cy="5372269"/>
          </a:xfrm>
        </p:spPr>
        <p:txBody>
          <a:bodyPr/>
          <a:lstStyle>
            <a:lvl1pPr>
              <a:defRPr sz="2646"/>
            </a:lvl1pPr>
            <a:lvl2pPr>
              <a:defRPr sz="2315"/>
            </a:lvl2pPr>
            <a:lvl3pPr>
              <a:defRPr sz="1984"/>
            </a:lvl3pPr>
            <a:lvl4pPr>
              <a:defRPr sz="1654"/>
            </a:lvl4pPr>
            <a:lvl5pPr>
              <a:defRPr sz="1654"/>
            </a:lvl5pPr>
            <a:lvl6pPr>
              <a:defRPr sz="1654"/>
            </a:lvl6pPr>
            <a:lvl7pPr>
              <a:defRPr sz="1654"/>
            </a:lvl7pPr>
            <a:lvl8pPr>
              <a:defRPr sz="1654"/>
            </a:lvl8pPr>
            <a:lvl9pPr>
              <a:defRPr sz="1654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DC0ED0-9462-4626-ACB8-1915357E35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4356" y="2267902"/>
            <a:ext cx="3251264" cy="4201570"/>
          </a:xfrm>
        </p:spPr>
        <p:txBody>
          <a:bodyPr/>
          <a:lstStyle>
            <a:lvl1pPr marL="0" indent="0">
              <a:buNone/>
              <a:defRPr sz="1323"/>
            </a:lvl1pPr>
            <a:lvl2pPr marL="378013" indent="0">
              <a:buNone/>
              <a:defRPr sz="1158"/>
            </a:lvl2pPr>
            <a:lvl3pPr marL="756026" indent="0">
              <a:buNone/>
              <a:defRPr sz="992"/>
            </a:lvl3pPr>
            <a:lvl4pPr marL="1134039" indent="0">
              <a:buNone/>
              <a:defRPr sz="827"/>
            </a:lvl4pPr>
            <a:lvl5pPr marL="1512052" indent="0">
              <a:buNone/>
              <a:defRPr sz="827"/>
            </a:lvl5pPr>
            <a:lvl6pPr marL="1890065" indent="0">
              <a:buNone/>
              <a:defRPr sz="827"/>
            </a:lvl6pPr>
            <a:lvl7pPr marL="2268078" indent="0">
              <a:buNone/>
              <a:defRPr sz="827"/>
            </a:lvl7pPr>
            <a:lvl8pPr marL="2646091" indent="0">
              <a:buNone/>
              <a:defRPr sz="827"/>
            </a:lvl8pPr>
            <a:lvl9pPr marL="3024104" indent="0">
              <a:buNone/>
              <a:defRPr sz="82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EFD2C1-C19E-4E0B-96E3-18FFA2890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B20366-E0DD-4C29-B9BF-4350F74DB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CF8C23-716B-46F0-9727-317D7E610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6CBD58D-FA2E-4CFF-936D-B8ACBA1DC8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9565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74ACB-685F-48A8-ABC6-B762B1B47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356" y="503978"/>
            <a:ext cx="3251264" cy="1763924"/>
          </a:xfrm>
        </p:spPr>
        <p:txBody>
          <a:bodyPr anchor="b"/>
          <a:lstStyle>
            <a:lvl1pPr>
              <a:defRPr sz="2646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AB8271-D3A1-464F-AB59-B117189686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5579" y="1088454"/>
            <a:ext cx="5103316" cy="5372269"/>
          </a:xfrm>
        </p:spPr>
        <p:txBody>
          <a:bodyPr/>
          <a:lstStyle>
            <a:lvl1pPr marL="0" indent="0">
              <a:buNone/>
              <a:defRPr sz="2646"/>
            </a:lvl1pPr>
            <a:lvl2pPr marL="378013" indent="0">
              <a:buNone/>
              <a:defRPr sz="2315"/>
            </a:lvl2pPr>
            <a:lvl3pPr marL="756026" indent="0">
              <a:buNone/>
              <a:defRPr sz="1984"/>
            </a:lvl3pPr>
            <a:lvl4pPr marL="1134039" indent="0">
              <a:buNone/>
              <a:defRPr sz="1654"/>
            </a:lvl4pPr>
            <a:lvl5pPr marL="1512052" indent="0">
              <a:buNone/>
              <a:defRPr sz="1654"/>
            </a:lvl5pPr>
            <a:lvl6pPr marL="1890065" indent="0">
              <a:buNone/>
              <a:defRPr sz="1654"/>
            </a:lvl6pPr>
            <a:lvl7pPr marL="2268078" indent="0">
              <a:buNone/>
              <a:defRPr sz="1654"/>
            </a:lvl7pPr>
            <a:lvl8pPr marL="2646091" indent="0">
              <a:buNone/>
              <a:defRPr sz="1654"/>
            </a:lvl8pPr>
            <a:lvl9pPr marL="3024104" indent="0">
              <a:buNone/>
              <a:defRPr sz="1654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C609FA-14C1-4E37-8397-524EF70B5D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4356" y="2267902"/>
            <a:ext cx="3251264" cy="4201570"/>
          </a:xfrm>
        </p:spPr>
        <p:txBody>
          <a:bodyPr/>
          <a:lstStyle>
            <a:lvl1pPr marL="0" indent="0">
              <a:buNone/>
              <a:defRPr sz="1323"/>
            </a:lvl1pPr>
            <a:lvl2pPr marL="378013" indent="0">
              <a:buNone/>
              <a:defRPr sz="1158"/>
            </a:lvl2pPr>
            <a:lvl3pPr marL="756026" indent="0">
              <a:buNone/>
              <a:defRPr sz="992"/>
            </a:lvl3pPr>
            <a:lvl4pPr marL="1134039" indent="0">
              <a:buNone/>
              <a:defRPr sz="827"/>
            </a:lvl4pPr>
            <a:lvl5pPr marL="1512052" indent="0">
              <a:buNone/>
              <a:defRPr sz="827"/>
            </a:lvl5pPr>
            <a:lvl6pPr marL="1890065" indent="0">
              <a:buNone/>
              <a:defRPr sz="827"/>
            </a:lvl6pPr>
            <a:lvl7pPr marL="2268078" indent="0">
              <a:buNone/>
              <a:defRPr sz="827"/>
            </a:lvl7pPr>
            <a:lvl8pPr marL="2646091" indent="0">
              <a:buNone/>
              <a:defRPr sz="827"/>
            </a:lvl8pPr>
            <a:lvl9pPr marL="3024104" indent="0">
              <a:buNone/>
              <a:defRPr sz="82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760E7E-CD14-482A-8970-713A61EE7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EF4528-C4ED-4C0E-A300-D4F5DA35E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F2361C-AB56-445B-9606-4B7884A6C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9BFB4CD-AFE7-4563-890D-153533A4B5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4456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33B3E9-8E9C-4F99-B756-958B779F7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043" y="402483"/>
            <a:ext cx="8694539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BB391E-2EE8-4B4D-AF8D-8AC28A8B81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043" y="2012414"/>
            <a:ext cx="8694539" cy="47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EE7931-7888-409C-A0E7-9A6593D5EC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3043" y="7006699"/>
            <a:ext cx="2268141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FB993A-BFF7-4A1F-880B-4815FFC146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39207" y="7006699"/>
            <a:ext cx="3402211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7F294D-57EA-4475-B375-E9708D8499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119441" y="7006699"/>
            <a:ext cx="2268141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fld id="{4F96741D-87E8-4303-92BB-21A177F1C4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7048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56026" rtl="0" eaLnBrk="1" latinLnBrk="0" hangingPunct="1">
        <a:lnSpc>
          <a:spcPct val="90000"/>
        </a:lnSpc>
        <a:spcBef>
          <a:spcPct val="0"/>
        </a:spcBef>
        <a:buNone/>
        <a:defRPr sz="363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9006" indent="-189006" algn="l" defTabSz="756026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7019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5032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4" kern="1200">
          <a:solidFill>
            <a:schemeClr val="tx1"/>
          </a:solidFill>
          <a:latin typeface="+mn-lt"/>
          <a:ea typeface="+mn-ea"/>
          <a:cs typeface="+mn-cs"/>
        </a:defRPr>
      </a:lvl3pPr>
      <a:lvl4pPr marL="1323045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1058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9071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7084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5097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3110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8013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6026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4039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2052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90065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8078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6091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4104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8C52513-FDE3-4BE2-8A31-C95055FC0B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An introduction to 3D web programming</a:t>
            </a:r>
            <a:br>
              <a:rPr lang="en-US" b="1" dirty="0"/>
            </a:br>
            <a:endParaRPr lang="en-GB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800CFEC8-9427-4B8A-825B-E1055C86D3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Hastings Hackers Meetup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99BC2-EE39-4ED9-B773-E62771533A9D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spAutoFit/>
          </a:bodyPr>
          <a:lstStyle/>
          <a:p>
            <a:pPr lvl="0"/>
            <a:r>
              <a:rPr lang="en-CA"/>
              <a:t>The camera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BA65BE-F791-49E8-AA92-5036FFF6C0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6B404E2-7A15-48FF-9D75-14ACDCEED131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864000" y="2088000"/>
            <a:ext cx="8502120" cy="40978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D15E9-D816-428F-85D5-A315891280E4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spAutoFit/>
          </a:bodyPr>
          <a:lstStyle/>
          <a:p>
            <a:pPr lvl="0"/>
            <a:r>
              <a:rPr lang="en-CA"/>
              <a:t>The renderer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6CAF6A-1D56-48C6-B30E-CE159514F645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buSzPct val="45000"/>
              <a:buFont typeface="StarSymbol"/>
              <a:buChar char="●"/>
            </a:pPr>
            <a:r>
              <a:rPr lang="en-CA" dirty="0"/>
              <a:t>Draws the scene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CA" dirty="0"/>
              <a:t>Can be set up to loop in order to animate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CA" dirty="0"/>
              <a:t>Needs to be attached to an HTML element</a:t>
            </a:r>
          </a:p>
          <a:p>
            <a:pPr lvl="0">
              <a:buSzPct val="45000"/>
              <a:buFont typeface="StarSymbol"/>
              <a:buChar char="●"/>
            </a:pPr>
            <a:endParaRPr lang="en-CA" dirty="0"/>
          </a:p>
          <a:p>
            <a:pPr marL="0" lvl="0" indent="0">
              <a:buSzPct val="45000"/>
              <a:buNone/>
            </a:pPr>
            <a:r>
              <a:rPr lang="en-CA" sz="1400" dirty="0">
                <a:latin typeface="Droid Sans Mono"/>
              </a:rPr>
              <a:t>var renderer = new </a:t>
            </a:r>
            <a:r>
              <a:rPr lang="en-CA" sz="1400" dirty="0" err="1">
                <a:latin typeface="Droid Sans Mono"/>
              </a:rPr>
              <a:t>THREE.WebGLRenderer</a:t>
            </a:r>
            <a:r>
              <a:rPr lang="en-CA" sz="1400" dirty="0">
                <a:latin typeface="Droid Sans Mono"/>
              </a:rPr>
              <a:t>({ </a:t>
            </a:r>
            <a:r>
              <a:rPr lang="en-CA" sz="1400" dirty="0" err="1">
                <a:latin typeface="Droid Sans Mono"/>
              </a:rPr>
              <a:t>antialias</a:t>
            </a:r>
            <a:r>
              <a:rPr lang="en-CA" sz="1400" dirty="0">
                <a:latin typeface="Droid Sans Mono"/>
              </a:rPr>
              <a:t>: true });</a:t>
            </a:r>
          </a:p>
          <a:p>
            <a:pPr marL="0" lvl="0" indent="0">
              <a:buSzPct val="45000"/>
              <a:buNone/>
            </a:pPr>
            <a:r>
              <a:rPr lang="en-CA" sz="1400" dirty="0" err="1">
                <a:latin typeface="Droid Sans Mono"/>
              </a:rPr>
              <a:t>renderer.setSize</a:t>
            </a:r>
            <a:r>
              <a:rPr lang="en-CA" sz="1400" dirty="0">
                <a:latin typeface="Droid Sans Mono"/>
              </a:rPr>
              <a:t>(</a:t>
            </a:r>
            <a:r>
              <a:rPr lang="en-CA" sz="1400" dirty="0" err="1">
                <a:latin typeface="Droid Sans Mono"/>
              </a:rPr>
              <a:t>containerWidth</a:t>
            </a:r>
            <a:r>
              <a:rPr lang="en-CA" sz="1400" dirty="0">
                <a:latin typeface="Droid Sans Mono"/>
              </a:rPr>
              <a:t>, </a:t>
            </a:r>
            <a:r>
              <a:rPr lang="en-CA" sz="1400" dirty="0" err="1">
                <a:latin typeface="Droid Sans Mono"/>
              </a:rPr>
              <a:t>containerHeight</a:t>
            </a:r>
            <a:r>
              <a:rPr lang="en-CA" sz="1400" dirty="0">
                <a:latin typeface="Droid Sans Mono"/>
              </a:rPr>
              <a:t>);</a:t>
            </a:r>
          </a:p>
          <a:p>
            <a:pPr lvl="0">
              <a:buSzPct val="45000"/>
              <a:buFont typeface="StarSymbol"/>
              <a:buChar char="●"/>
            </a:pPr>
            <a:endParaRPr lang="en-CA" sz="1400" dirty="0">
              <a:latin typeface="Droid Sans Mono"/>
            </a:endParaRPr>
          </a:p>
          <a:p>
            <a:pPr marL="0" lvl="0" indent="0">
              <a:buSzPct val="45000"/>
              <a:buNone/>
            </a:pPr>
            <a:r>
              <a:rPr lang="en-CA" sz="1400" dirty="0" err="1">
                <a:latin typeface="Droid Sans Mono"/>
              </a:rPr>
              <a:t>document.getElementById</a:t>
            </a:r>
            <a:r>
              <a:rPr lang="en-CA" sz="1400" dirty="0">
                <a:latin typeface="Droid Sans Mono"/>
              </a:rPr>
              <a:t>(“container”).</a:t>
            </a:r>
            <a:r>
              <a:rPr lang="en-CA" sz="1400" dirty="0" err="1">
                <a:latin typeface="Droid Sans Mono"/>
              </a:rPr>
              <a:t>appendChild</a:t>
            </a:r>
            <a:r>
              <a:rPr lang="en-CA" sz="1400" dirty="0">
                <a:latin typeface="Droid Sans Mono"/>
              </a:rPr>
              <a:t>(</a:t>
            </a:r>
            <a:r>
              <a:rPr lang="en-CA" sz="1400" dirty="0" err="1">
                <a:latin typeface="Droid Sans Mono"/>
              </a:rPr>
              <a:t>renderer.domElement</a:t>
            </a:r>
            <a:r>
              <a:rPr lang="en-CA" sz="1400" dirty="0">
                <a:latin typeface="Droid Sans Mono"/>
              </a:rPr>
              <a:t>);</a:t>
            </a:r>
          </a:p>
          <a:p>
            <a:pPr marL="0" lvl="0" indent="0">
              <a:buSzPct val="45000"/>
              <a:buNone/>
            </a:pPr>
            <a:r>
              <a:rPr lang="en-CA" sz="1400" dirty="0">
                <a:latin typeface="Droid Sans Mono"/>
              </a:rPr>
              <a:t>var </a:t>
            </a:r>
            <a:r>
              <a:rPr lang="en-CA" sz="1400" dirty="0" err="1">
                <a:latin typeface="Droid Sans Mono"/>
              </a:rPr>
              <a:t>renderScene</a:t>
            </a:r>
            <a:r>
              <a:rPr lang="en-CA" sz="1400" dirty="0">
                <a:latin typeface="Droid Sans Mono"/>
              </a:rPr>
              <a:t> = function () {</a:t>
            </a:r>
          </a:p>
          <a:p>
            <a:pPr lvl="1" hangingPunct="0">
              <a:spcBef>
                <a:spcPts val="1417"/>
              </a:spcBef>
              <a:buNone/>
            </a:pPr>
            <a:r>
              <a:rPr lang="en-CA" sz="1400" dirty="0" err="1">
                <a:highlight>
                  <a:srgbClr val="FFFFFF"/>
                </a:highlight>
                <a:latin typeface="Droid Sans Mono"/>
              </a:rPr>
              <a:t>requestAnimationFrame</a:t>
            </a:r>
            <a:r>
              <a:rPr lang="en-CA" sz="1400" dirty="0">
                <a:highlight>
                  <a:srgbClr val="FFFFFF"/>
                </a:highlight>
                <a:latin typeface="Droid Sans Mono"/>
              </a:rPr>
              <a:t>( </a:t>
            </a:r>
            <a:r>
              <a:rPr lang="en-CA" sz="1400" dirty="0" err="1">
                <a:highlight>
                  <a:srgbClr val="FFFFFF"/>
                </a:highlight>
                <a:latin typeface="Droid Sans Mono"/>
              </a:rPr>
              <a:t>renderScene</a:t>
            </a:r>
            <a:r>
              <a:rPr lang="en-CA" sz="1400" dirty="0">
                <a:highlight>
                  <a:srgbClr val="FFFFFF"/>
                </a:highlight>
                <a:latin typeface="Droid Sans Mono"/>
              </a:rPr>
              <a:t> );</a:t>
            </a:r>
          </a:p>
          <a:p>
            <a:pPr lvl="1" hangingPunct="0">
              <a:spcBef>
                <a:spcPts val="1417"/>
              </a:spcBef>
              <a:buNone/>
            </a:pPr>
            <a:r>
              <a:rPr lang="en-CA" sz="1400" dirty="0" err="1">
                <a:highlight>
                  <a:srgbClr val="FFFFFF"/>
                </a:highlight>
                <a:latin typeface="Droid Sans Mono"/>
              </a:rPr>
              <a:t>renderer.render</a:t>
            </a:r>
            <a:r>
              <a:rPr lang="en-CA" sz="1400" dirty="0">
                <a:highlight>
                  <a:srgbClr val="FFFFFF"/>
                </a:highlight>
                <a:latin typeface="Droid Sans Mono"/>
              </a:rPr>
              <a:t>(scene, camera);</a:t>
            </a:r>
          </a:p>
          <a:p>
            <a:pPr marL="0" lvl="0" indent="0">
              <a:buSzPct val="45000"/>
              <a:buNone/>
            </a:pPr>
            <a:r>
              <a:rPr lang="en-CA" sz="1400" dirty="0">
                <a:latin typeface="Droid Sans Mono"/>
              </a:rPr>
              <a:t>};</a:t>
            </a:r>
          </a:p>
          <a:p>
            <a:pPr marL="0" lvl="0" indent="0">
              <a:buSzPct val="45000"/>
              <a:buNone/>
            </a:pPr>
            <a:r>
              <a:rPr lang="en-CA" sz="1400" dirty="0" err="1">
                <a:latin typeface="Droid Sans Mono"/>
              </a:rPr>
              <a:t>renderScene</a:t>
            </a:r>
            <a:r>
              <a:rPr lang="en-CA" sz="1400" dirty="0">
                <a:latin typeface="Droid Sans Mono"/>
              </a:rPr>
              <a:t>();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8EA2C-57DF-418E-ABF8-D9400745B031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spAutoFit/>
          </a:bodyPr>
          <a:lstStyle/>
          <a:p>
            <a:pPr lvl="0"/>
            <a:r>
              <a:rPr lang="en-CA"/>
              <a:t>Putting it together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F110A7-26B1-4A31-A0CA-2E5FB1E266B2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lvl="0" indent="0">
              <a:buNone/>
            </a:pPr>
            <a:r>
              <a:rPr lang="en-CA" sz="1800" dirty="0">
                <a:latin typeface="Droid Sans Mono" pitchFamily="33"/>
              </a:rPr>
              <a:t>var scene = new </a:t>
            </a:r>
            <a:r>
              <a:rPr lang="en-CA" sz="1800" dirty="0" err="1">
                <a:latin typeface="Droid Sans Mono" pitchFamily="33"/>
              </a:rPr>
              <a:t>THREE.Scene</a:t>
            </a:r>
            <a:r>
              <a:rPr lang="en-CA" sz="1800" dirty="0">
                <a:latin typeface="Droid Sans Mono" pitchFamily="33"/>
              </a:rPr>
              <a:t>();</a:t>
            </a:r>
          </a:p>
          <a:p>
            <a:pPr lvl="0"/>
            <a:endParaRPr lang="en-CA" sz="1800" dirty="0">
              <a:latin typeface="Droid Sans Mono" pitchFamily="33"/>
            </a:endParaRPr>
          </a:p>
          <a:p>
            <a:pPr marL="0" lvl="0" indent="0">
              <a:buNone/>
            </a:pPr>
            <a:r>
              <a:rPr lang="en-CA" sz="1800" dirty="0">
                <a:latin typeface="Droid Sans Mono" pitchFamily="33"/>
              </a:rPr>
              <a:t>var camera = new </a:t>
            </a:r>
            <a:r>
              <a:rPr lang="en-CA" sz="1800" dirty="0" err="1">
                <a:latin typeface="Droid Sans Mono" pitchFamily="33"/>
              </a:rPr>
              <a:t>THREE.PerspectiveCamera</a:t>
            </a:r>
            <a:r>
              <a:rPr lang="en-CA" sz="1800" dirty="0">
                <a:latin typeface="Droid Sans Mono" pitchFamily="33"/>
              </a:rPr>
              <a:t>(75, </a:t>
            </a:r>
            <a:r>
              <a:rPr lang="en-CA" sz="1800" dirty="0" err="1">
                <a:latin typeface="Droid Sans Mono" pitchFamily="33"/>
              </a:rPr>
              <a:t>containerWidth</a:t>
            </a:r>
            <a:r>
              <a:rPr lang="en-CA" sz="1800" dirty="0">
                <a:latin typeface="Droid Sans Mono" pitchFamily="33"/>
              </a:rPr>
              <a:t>/</a:t>
            </a:r>
            <a:r>
              <a:rPr lang="en-CA" sz="1800" dirty="0" err="1">
                <a:latin typeface="Droid Sans Mono" pitchFamily="33"/>
              </a:rPr>
              <a:t>containerHeight</a:t>
            </a:r>
            <a:r>
              <a:rPr lang="en-CA" sz="1800" dirty="0">
                <a:latin typeface="Droid Sans Mono" pitchFamily="33"/>
              </a:rPr>
              <a:t>, 0.1, far);</a:t>
            </a:r>
          </a:p>
          <a:p>
            <a:pPr marL="0" lvl="0" indent="0">
              <a:buNone/>
            </a:pPr>
            <a:r>
              <a:rPr lang="en-CA" sz="1800" dirty="0" err="1">
                <a:latin typeface="Droid Sans Mono" pitchFamily="33"/>
              </a:rPr>
              <a:t>scene.add</a:t>
            </a:r>
            <a:r>
              <a:rPr lang="en-CA" sz="1800" dirty="0">
                <a:latin typeface="Droid Sans Mono" pitchFamily="33"/>
              </a:rPr>
              <a:t>(camera);</a:t>
            </a:r>
          </a:p>
          <a:p>
            <a:pPr lvl="0"/>
            <a:endParaRPr lang="en-CA" sz="1800" dirty="0">
              <a:latin typeface="Droid Sans Mono" pitchFamily="33"/>
            </a:endParaRPr>
          </a:p>
          <a:p>
            <a:pPr marL="0" lvl="0" indent="0">
              <a:buNone/>
            </a:pPr>
            <a:r>
              <a:rPr lang="en-CA" sz="1800" dirty="0">
                <a:latin typeface="Droid Sans Mono" pitchFamily="33"/>
              </a:rPr>
              <a:t>var </a:t>
            </a:r>
            <a:r>
              <a:rPr lang="en-CA" sz="1800" dirty="0" err="1">
                <a:latin typeface="Droid Sans Mono" pitchFamily="33"/>
              </a:rPr>
              <a:t>pointLight</a:t>
            </a:r>
            <a:r>
              <a:rPr lang="en-CA" sz="1800" dirty="0">
                <a:latin typeface="Droid Sans Mono" pitchFamily="33"/>
              </a:rPr>
              <a:t> = new </a:t>
            </a:r>
            <a:r>
              <a:rPr lang="en-CA" sz="1800" dirty="0" err="1">
                <a:latin typeface="Droid Sans Mono" pitchFamily="33"/>
              </a:rPr>
              <a:t>THREE.PointLight</a:t>
            </a:r>
            <a:r>
              <a:rPr lang="en-CA" sz="1800" dirty="0">
                <a:latin typeface="Droid Sans Mono" pitchFamily="33"/>
              </a:rPr>
              <a:t>(0xffffff, 1);</a:t>
            </a:r>
          </a:p>
          <a:p>
            <a:pPr marL="0" lvl="0" indent="0">
              <a:buNone/>
            </a:pPr>
            <a:r>
              <a:rPr lang="en-CA" sz="1800" dirty="0" err="1">
                <a:latin typeface="Droid Sans Mono" pitchFamily="33"/>
              </a:rPr>
              <a:t>pointLight.position.set</a:t>
            </a:r>
            <a:r>
              <a:rPr lang="en-CA" sz="1800" dirty="0">
                <a:latin typeface="Droid Sans Mono" pitchFamily="33"/>
              </a:rPr>
              <a:t>(0,5,5);</a:t>
            </a:r>
          </a:p>
          <a:p>
            <a:pPr marL="0" lvl="0" indent="0">
              <a:buNone/>
            </a:pPr>
            <a:r>
              <a:rPr lang="en-CA" sz="1800" dirty="0" err="1">
                <a:latin typeface="Droid Sans Mono" pitchFamily="33"/>
              </a:rPr>
              <a:t>scene.add</a:t>
            </a:r>
            <a:r>
              <a:rPr lang="en-CA" sz="1800" dirty="0">
                <a:latin typeface="Droid Sans Mono" pitchFamily="33"/>
              </a:rPr>
              <a:t>(</a:t>
            </a:r>
            <a:r>
              <a:rPr lang="en-CA" sz="1800" dirty="0" err="1">
                <a:latin typeface="Droid Sans Mono" pitchFamily="33"/>
              </a:rPr>
              <a:t>pointLight</a:t>
            </a:r>
            <a:r>
              <a:rPr lang="en-CA" sz="1800" dirty="0">
                <a:latin typeface="Droid Sans Mono" pitchFamily="33"/>
              </a:rPr>
              <a:t>);</a:t>
            </a:r>
          </a:p>
          <a:p>
            <a:pPr lvl="0"/>
            <a:endParaRPr lang="en-CA" sz="1800" dirty="0">
              <a:latin typeface="Droid Sans Mono" pitchFamily="33"/>
            </a:endParaRPr>
          </a:p>
          <a:p>
            <a:pPr marL="0" lvl="0" indent="0">
              <a:buNone/>
            </a:pPr>
            <a:r>
              <a:rPr lang="en-CA" sz="1800" dirty="0">
                <a:latin typeface="Droid Sans Mono" pitchFamily="33"/>
              </a:rPr>
              <a:t>var renderer = new </a:t>
            </a:r>
            <a:r>
              <a:rPr lang="en-CA" sz="1800" dirty="0" err="1">
                <a:latin typeface="Droid Sans Mono" pitchFamily="33"/>
              </a:rPr>
              <a:t>THREE.WebGLRenderer</a:t>
            </a:r>
            <a:r>
              <a:rPr lang="en-CA" sz="1800" dirty="0">
                <a:latin typeface="Droid Sans Mono" pitchFamily="33"/>
              </a:rPr>
              <a:t>({ </a:t>
            </a:r>
            <a:r>
              <a:rPr lang="en-CA" sz="1800" dirty="0" err="1">
                <a:latin typeface="Droid Sans Mono" pitchFamily="33"/>
              </a:rPr>
              <a:t>antialias</a:t>
            </a:r>
            <a:r>
              <a:rPr lang="en-CA" sz="1800" dirty="0">
                <a:latin typeface="Droid Sans Mono" pitchFamily="33"/>
              </a:rPr>
              <a:t>: true });</a:t>
            </a:r>
          </a:p>
          <a:p>
            <a:pPr marL="0" lvl="0" indent="0">
              <a:buNone/>
            </a:pPr>
            <a:r>
              <a:rPr lang="en-CA" sz="1800" dirty="0" err="1">
                <a:latin typeface="Droid Sans Mono" pitchFamily="33"/>
              </a:rPr>
              <a:t>renderer.setSize</a:t>
            </a:r>
            <a:r>
              <a:rPr lang="en-CA" sz="1800" dirty="0">
                <a:latin typeface="Droid Sans Mono" pitchFamily="33"/>
              </a:rPr>
              <a:t>(</a:t>
            </a:r>
            <a:r>
              <a:rPr lang="en-CA" sz="1800" dirty="0" err="1">
                <a:latin typeface="Droid Sans Mono" pitchFamily="33"/>
              </a:rPr>
              <a:t>containerWidth</a:t>
            </a:r>
            <a:r>
              <a:rPr lang="en-CA" sz="1800" dirty="0">
                <a:latin typeface="Droid Sans Mono" pitchFamily="33"/>
              </a:rPr>
              <a:t>, </a:t>
            </a:r>
            <a:r>
              <a:rPr lang="en-CA" sz="1800" dirty="0" err="1">
                <a:latin typeface="Droid Sans Mono" pitchFamily="33"/>
              </a:rPr>
              <a:t>containerHeight</a:t>
            </a:r>
            <a:r>
              <a:rPr lang="en-CA" sz="1800" dirty="0">
                <a:latin typeface="Droid Sans Mono" pitchFamily="33"/>
              </a:rPr>
              <a:t>);</a:t>
            </a:r>
          </a:p>
          <a:p>
            <a:pPr marL="0" lvl="0" indent="0">
              <a:buNone/>
            </a:pPr>
            <a:r>
              <a:rPr lang="en-CA" sz="1800" dirty="0" err="1">
                <a:latin typeface="Droid Sans Mono" pitchFamily="33"/>
              </a:rPr>
              <a:t>document.getElementById</a:t>
            </a:r>
            <a:r>
              <a:rPr lang="en-CA" sz="1800" dirty="0">
                <a:latin typeface="Droid Sans Mono" pitchFamily="33"/>
              </a:rPr>
              <a:t>(“container”).</a:t>
            </a:r>
            <a:r>
              <a:rPr lang="en-CA" sz="1800" dirty="0" err="1">
                <a:latin typeface="Droid Sans Mono" pitchFamily="33"/>
              </a:rPr>
              <a:t>appendChild</a:t>
            </a:r>
            <a:r>
              <a:rPr lang="en-CA" sz="1800" dirty="0">
                <a:latin typeface="Droid Sans Mono" pitchFamily="33"/>
              </a:rPr>
              <a:t>(</a:t>
            </a:r>
            <a:r>
              <a:rPr lang="en-CA" sz="1800" dirty="0" err="1">
                <a:latin typeface="Droid Sans Mono" pitchFamily="33"/>
              </a:rPr>
              <a:t>renderer.domElement</a:t>
            </a:r>
            <a:r>
              <a:rPr lang="en-CA" sz="1800" dirty="0">
                <a:latin typeface="Droid Sans Mono" pitchFamily="33"/>
              </a:rPr>
              <a:t>);</a:t>
            </a:r>
          </a:p>
          <a:p>
            <a:pPr lvl="0"/>
            <a:endParaRPr lang="en-CA" sz="1800" dirty="0">
              <a:latin typeface="Droid Sans Mono" pitchFamily="33"/>
            </a:endParaRPr>
          </a:p>
          <a:p>
            <a:pPr marL="0" lvl="0" indent="0">
              <a:buNone/>
            </a:pPr>
            <a:r>
              <a:rPr lang="en-CA" sz="1800" dirty="0">
                <a:latin typeface="Droid Sans Mono" pitchFamily="33"/>
              </a:rPr>
              <a:t>var </a:t>
            </a:r>
            <a:r>
              <a:rPr lang="en-CA" sz="1800" dirty="0" err="1">
                <a:latin typeface="Droid Sans Mono" pitchFamily="33"/>
              </a:rPr>
              <a:t>renderScene</a:t>
            </a:r>
            <a:r>
              <a:rPr lang="en-CA" sz="1800" dirty="0">
                <a:latin typeface="Droid Sans Mono" pitchFamily="33"/>
              </a:rPr>
              <a:t> = function () {</a:t>
            </a:r>
          </a:p>
          <a:p>
            <a:pPr lvl="1" hangingPunct="0">
              <a:spcBef>
                <a:spcPts val="1417"/>
              </a:spcBef>
              <a:buNone/>
            </a:pPr>
            <a:r>
              <a:rPr lang="en-CA" sz="1800" dirty="0" err="1">
                <a:highlight>
                  <a:srgbClr val="FFFFFF"/>
                </a:highlight>
                <a:latin typeface="Droid Sans Mono" pitchFamily="33"/>
              </a:rPr>
              <a:t>requestAnimationFrame</a:t>
            </a:r>
            <a:r>
              <a:rPr lang="en-CA" sz="1800" dirty="0">
                <a:highlight>
                  <a:srgbClr val="FFFFFF"/>
                </a:highlight>
                <a:latin typeface="Droid Sans Mono" pitchFamily="33"/>
              </a:rPr>
              <a:t>( </a:t>
            </a:r>
            <a:r>
              <a:rPr lang="en-CA" sz="1800" dirty="0" err="1">
                <a:highlight>
                  <a:srgbClr val="FFFFFF"/>
                </a:highlight>
                <a:latin typeface="Droid Sans Mono" pitchFamily="33"/>
              </a:rPr>
              <a:t>renderScene</a:t>
            </a:r>
            <a:r>
              <a:rPr lang="en-CA" sz="1800" dirty="0">
                <a:highlight>
                  <a:srgbClr val="FFFFFF"/>
                </a:highlight>
                <a:latin typeface="Droid Sans Mono" pitchFamily="33"/>
              </a:rPr>
              <a:t> );</a:t>
            </a:r>
          </a:p>
          <a:p>
            <a:pPr lvl="1" hangingPunct="0">
              <a:spcBef>
                <a:spcPts val="1417"/>
              </a:spcBef>
              <a:buNone/>
            </a:pPr>
            <a:r>
              <a:rPr lang="en-CA" sz="1800" dirty="0" err="1">
                <a:highlight>
                  <a:srgbClr val="FFFFFF"/>
                </a:highlight>
                <a:latin typeface="Droid Sans Mono" pitchFamily="33"/>
              </a:rPr>
              <a:t>renderer.render</a:t>
            </a:r>
            <a:r>
              <a:rPr lang="en-CA" sz="1800" dirty="0">
                <a:highlight>
                  <a:srgbClr val="FFFFFF"/>
                </a:highlight>
                <a:latin typeface="Droid Sans Mono" pitchFamily="33"/>
              </a:rPr>
              <a:t>(scene, camera);</a:t>
            </a:r>
          </a:p>
          <a:p>
            <a:pPr marL="0" lvl="0" indent="0">
              <a:buNone/>
            </a:pPr>
            <a:r>
              <a:rPr lang="en-CA" sz="1800" dirty="0">
                <a:latin typeface="Droid Sans Mono" pitchFamily="33"/>
              </a:rPr>
              <a:t>};</a:t>
            </a:r>
          </a:p>
          <a:p>
            <a:pPr marL="0" lvl="0" indent="0">
              <a:buNone/>
            </a:pPr>
            <a:r>
              <a:rPr lang="en-CA" sz="1800" dirty="0" err="1">
                <a:latin typeface="Droid Sans Mono" pitchFamily="33"/>
              </a:rPr>
              <a:t>renderScene</a:t>
            </a:r>
            <a:r>
              <a:rPr lang="en-CA" sz="1800" dirty="0">
                <a:latin typeface="Droid Sans Mono" pitchFamily="33"/>
              </a:rPr>
              <a:t>();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8D6E1-371D-4D10-BAF6-E70C3C234CE8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spAutoFit/>
          </a:bodyPr>
          <a:lstStyle/>
          <a:p>
            <a:pPr lvl="0"/>
            <a:r>
              <a:rPr lang="en-CA" dirty="0"/>
              <a:t>Creating an object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059E91-2116-4D3E-B418-FDC3C92B47CE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>
              <a:buSzPct val="45000"/>
              <a:buFont typeface="StarSymbol"/>
              <a:buChar char="●"/>
            </a:pPr>
            <a:r>
              <a:rPr lang="en-CA" sz="1600" dirty="0"/>
              <a:t>Define the geometry</a:t>
            </a:r>
          </a:p>
          <a:p>
            <a:pPr lvl="1" hangingPunct="0">
              <a:spcBef>
                <a:spcPts val="1417"/>
              </a:spcBef>
              <a:buSzPct val="75000"/>
              <a:buFont typeface="StarSymbol"/>
              <a:buChar char="–"/>
            </a:pPr>
            <a:r>
              <a:rPr lang="en-CA" sz="1600" dirty="0">
                <a:highlight>
                  <a:srgbClr val="FFFFFF"/>
                </a:highlight>
              </a:rPr>
              <a:t>Use a predefined three.js object</a:t>
            </a:r>
          </a:p>
          <a:p>
            <a:pPr lvl="1" hangingPunct="0">
              <a:spcBef>
                <a:spcPts val="1417"/>
              </a:spcBef>
              <a:buSzPct val="75000"/>
              <a:buFont typeface="StarSymbol"/>
              <a:buChar char="–"/>
            </a:pPr>
            <a:r>
              <a:rPr lang="en-CA" sz="1600" dirty="0">
                <a:highlight>
                  <a:srgbClr val="FFFFFF"/>
                </a:highlight>
              </a:rPr>
              <a:t>Define your own vertices</a:t>
            </a:r>
          </a:p>
          <a:p>
            <a:pPr lvl="1" hangingPunct="0">
              <a:spcBef>
                <a:spcPts val="1417"/>
              </a:spcBef>
              <a:buSzPct val="75000"/>
              <a:buFont typeface="StarSymbol"/>
              <a:buChar char="–"/>
            </a:pPr>
            <a:r>
              <a:rPr lang="en-CA" sz="1600" dirty="0">
                <a:highlight>
                  <a:srgbClr val="FFFFFF"/>
                </a:highlight>
              </a:rPr>
              <a:t>Use a modelling tool</a:t>
            </a:r>
          </a:p>
          <a:p>
            <a:pPr marL="378013" lvl="1" indent="0" hangingPunct="0">
              <a:spcBef>
                <a:spcPts val="1417"/>
              </a:spcBef>
              <a:buSzPct val="75000"/>
              <a:buNone/>
            </a:pPr>
            <a:endParaRPr lang="en-CA" sz="1600" dirty="0">
              <a:highlight>
                <a:srgbClr val="FFFFFF"/>
              </a:highlight>
            </a:endParaRPr>
          </a:p>
          <a:p>
            <a:pPr lvl="0">
              <a:buSzPct val="45000"/>
              <a:buFont typeface="StarSymbol"/>
              <a:buChar char="●"/>
            </a:pPr>
            <a:r>
              <a:rPr lang="en-CA" sz="1600" dirty="0"/>
              <a:t>Define the material</a:t>
            </a:r>
          </a:p>
          <a:p>
            <a:pPr lvl="1" hangingPunct="0">
              <a:spcBef>
                <a:spcPts val="1417"/>
              </a:spcBef>
              <a:buSzPct val="75000"/>
              <a:buFont typeface="StarSymbol"/>
              <a:buChar char="–"/>
            </a:pPr>
            <a:r>
              <a:rPr lang="en-CA" sz="1600" dirty="0">
                <a:highlight>
                  <a:srgbClr val="FFFFFF"/>
                </a:highlight>
              </a:rPr>
              <a:t>Basic</a:t>
            </a:r>
          </a:p>
          <a:p>
            <a:pPr lvl="1" hangingPunct="0">
              <a:spcBef>
                <a:spcPts val="1417"/>
              </a:spcBef>
              <a:buSzPct val="75000"/>
              <a:buFont typeface="StarSymbol"/>
              <a:buChar char="–"/>
            </a:pPr>
            <a:r>
              <a:rPr lang="en-CA" sz="1600" dirty="0">
                <a:highlight>
                  <a:srgbClr val="FFFFFF"/>
                </a:highlight>
              </a:rPr>
              <a:t>Lambert</a:t>
            </a:r>
          </a:p>
          <a:p>
            <a:pPr lvl="1" hangingPunct="0">
              <a:spcBef>
                <a:spcPts val="1417"/>
              </a:spcBef>
              <a:buSzPct val="75000"/>
              <a:buFont typeface="StarSymbol"/>
              <a:buChar char="–"/>
            </a:pPr>
            <a:r>
              <a:rPr lang="en-CA" sz="1600" dirty="0" err="1">
                <a:highlight>
                  <a:srgbClr val="FFFFFF"/>
                </a:highlight>
              </a:rPr>
              <a:t>Phong</a:t>
            </a:r>
            <a:endParaRPr lang="en-CA" sz="1600" dirty="0">
              <a:highlight>
                <a:srgbClr val="FFFFFF"/>
              </a:highlight>
            </a:endParaRPr>
          </a:p>
          <a:p>
            <a:pPr lvl="1" hangingPunct="0">
              <a:spcBef>
                <a:spcPts val="1417"/>
              </a:spcBef>
              <a:buSzPct val="75000"/>
              <a:buFont typeface="StarSymbol"/>
              <a:buChar char="–"/>
            </a:pPr>
            <a:r>
              <a:rPr lang="en-CA" sz="1600" dirty="0">
                <a:highlight>
                  <a:srgbClr val="FFFFFF"/>
                </a:highlight>
              </a:rPr>
              <a:t>Custom</a:t>
            </a:r>
          </a:p>
          <a:p>
            <a:pPr marL="378013" lvl="1" indent="0" hangingPunct="0">
              <a:spcBef>
                <a:spcPts val="1417"/>
              </a:spcBef>
              <a:buSzPct val="75000"/>
              <a:buNone/>
            </a:pPr>
            <a:endParaRPr lang="en-CA" sz="1600" dirty="0">
              <a:highlight>
                <a:srgbClr val="FFFFFF"/>
              </a:highlight>
            </a:endParaRPr>
          </a:p>
          <a:p>
            <a:pPr lvl="0">
              <a:buSzPct val="45000"/>
              <a:buFont typeface="StarSymbol"/>
              <a:buChar char="●"/>
            </a:pPr>
            <a:r>
              <a:rPr lang="en-CA" sz="1600" dirty="0"/>
              <a:t>Create the mesh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CA" sz="1600" dirty="0"/>
              <a:t>Add it to the scene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34415A1-4E6D-497B-8911-0787032F3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/>
              <a:t>Example 2</a:t>
            </a:r>
            <a:endParaRPr lang="en-GB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2045A-FAD3-4D6B-9EAA-5264152DC86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CA"/>
              <a:t>Animating an object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F2EB50-1AB2-45C7-96C4-6BC8F23512E8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en-CA" dirty="0"/>
              <a:t>Should be updated within the rendering method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CA" dirty="0"/>
              <a:t>The rendering only needs to be called when a change needs to be made</a:t>
            </a:r>
          </a:p>
          <a:p>
            <a:pPr marL="0" lvl="1" indent="0" hangingPunct="0">
              <a:lnSpc>
                <a:spcPct val="100000"/>
              </a:lnSpc>
              <a:spcBef>
                <a:spcPts val="0"/>
              </a:spcBef>
              <a:buNone/>
            </a:pPr>
            <a:endParaRPr lang="en-CA" sz="1400" dirty="0">
              <a:latin typeface="Droid Sans Mono" pitchFamily="33"/>
              <a:ea typeface="Droid Sans Fallback" pitchFamily="2"/>
              <a:cs typeface="FreeSans" pitchFamily="2"/>
            </a:endParaRPr>
          </a:p>
          <a:p>
            <a:pPr marL="0" lvl="1" indent="0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en-CA" sz="1400" dirty="0">
                <a:latin typeface="Droid Sans Mono" pitchFamily="33"/>
                <a:ea typeface="Droid Sans Fallback" pitchFamily="2"/>
                <a:cs typeface="FreeSans" pitchFamily="2"/>
              </a:rPr>
              <a:t>var </a:t>
            </a:r>
            <a:r>
              <a:rPr lang="en-CA" sz="1400" dirty="0" err="1">
                <a:latin typeface="Droid Sans Mono" pitchFamily="33"/>
                <a:ea typeface="Droid Sans Fallback" pitchFamily="2"/>
                <a:cs typeface="FreeSans" pitchFamily="2"/>
              </a:rPr>
              <a:t>updateScene</a:t>
            </a:r>
            <a:r>
              <a:rPr lang="en-CA" sz="1400" dirty="0">
                <a:latin typeface="Droid Sans Mono" pitchFamily="33"/>
                <a:ea typeface="Droid Sans Fallback" pitchFamily="2"/>
                <a:cs typeface="FreeSans" pitchFamily="2"/>
              </a:rPr>
              <a:t> = function() {</a:t>
            </a:r>
          </a:p>
          <a:p>
            <a:pPr marL="0" lvl="2" indent="0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en-CA" sz="1400" dirty="0">
                <a:latin typeface="Droid Sans Mono" pitchFamily="33"/>
                <a:ea typeface="Droid Sans Fallback" pitchFamily="2"/>
                <a:cs typeface="FreeSans" pitchFamily="2"/>
              </a:rPr>
              <a:t>    // Do your updates to the object here</a:t>
            </a:r>
          </a:p>
          <a:p>
            <a:pPr marL="0" lvl="1" indent="0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en-CA" sz="1400" dirty="0">
                <a:latin typeface="Droid Sans Mono" pitchFamily="33"/>
                <a:ea typeface="Droid Sans Fallback" pitchFamily="2"/>
                <a:cs typeface="FreeSans" pitchFamily="2"/>
              </a:rPr>
              <a:t>}</a:t>
            </a:r>
          </a:p>
          <a:p>
            <a:pPr marL="0" lvl="1" indent="0" hangingPunct="0">
              <a:lnSpc>
                <a:spcPct val="100000"/>
              </a:lnSpc>
              <a:spcBef>
                <a:spcPts val="0"/>
              </a:spcBef>
              <a:buNone/>
            </a:pPr>
            <a:endParaRPr lang="en-CA" sz="1400" dirty="0">
              <a:latin typeface="Droid Sans Mono" pitchFamily="33"/>
              <a:ea typeface="Droid Sans Fallback" pitchFamily="2"/>
              <a:cs typeface="FreeSans" pitchFamily="2"/>
            </a:endParaRPr>
          </a:p>
          <a:p>
            <a:pPr marL="0" lvl="1" indent="0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en-CA" sz="1400" dirty="0">
                <a:latin typeface="Droid Sans Mono" pitchFamily="33"/>
                <a:ea typeface="Droid Sans Fallback" pitchFamily="2"/>
                <a:cs typeface="FreeSans" pitchFamily="2"/>
              </a:rPr>
              <a:t>var </a:t>
            </a:r>
            <a:r>
              <a:rPr lang="en-CA" sz="1400" dirty="0" err="1">
                <a:latin typeface="Droid Sans Mono" pitchFamily="33"/>
                <a:ea typeface="Droid Sans Fallback" pitchFamily="2"/>
                <a:cs typeface="FreeSans" pitchFamily="2"/>
              </a:rPr>
              <a:t>renderScene</a:t>
            </a:r>
            <a:r>
              <a:rPr lang="en-CA" sz="1400" dirty="0">
                <a:latin typeface="Droid Sans Mono" pitchFamily="33"/>
                <a:ea typeface="Droid Sans Fallback" pitchFamily="2"/>
                <a:cs typeface="FreeSans" pitchFamily="2"/>
              </a:rPr>
              <a:t> = function () {</a:t>
            </a:r>
          </a:p>
          <a:p>
            <a:pPr marL="0" lvl="2" indent="0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en-CA" sz="1400" dirty="0">
                <a:latin typeface="Droid Sans Mono" pitchFamily="33"/>
                <a:ea typeface="Droid Sans Fallback" pitchFamily="2"/>
                <a:cs typeface="FreeSans" pitchFamily="2"/>
              </a:rPr>
              <a:t>    </a:t>
            </a:r>
            <a:r>
              <a:rPr lang="en-CA" sz="1400" dirty="0" err="1">
                <a:latin typeface="Droid Sans Mono" pitchFamily="33"/>
                <a:ea typeface="Droid Sans Fallback" pitchFamily="2"/>
                <a:cs typeface="FreeSans" pitchFamily="2"/>
              </a:rPr>
              <a:t>requestAnimationFrame</a:t>
            </a:r>
            <a:r>
              <a:rPr lang="en-CA" sz="1400" dirty="0">
                <a:latin typeface="Droid Sans Mono" pitchFamily="33"/>
                <a:ea typeface="Droid Sans Fallback" pitchFamily="2"/>
                <a:cs typeface="FreeSans" pitchFamily="2"/>
              </a:rPr>
              <a:t>( </a:t>
            </a:r>
            <a:r>
              <a:rPr lang="en-CA" sz="1400" dirty="0" err="1">
                <a:latin typeface="Droid Sans Mono" pitchFamily="33"/>
                <a:ea typeface="Droid Sans Fallback" pitchFamily="2"/>
                <a:cs typeface="FreeSans" pitchFamily="2"/>
              </a:rPr>
              <a:t>renderScene</a:t>
            </a:r>
            <a:r>
              <a:rPr lang="en-CA" sz="1400" dirty="0">
                <a:latin typeface="Droid Sans Mono" pitchFamily="33"/>
                <a:ea typeface="Droid Sans Fallback" pitchFamily="2"/>
                <a:cs typeface="FreeSans" pitchFamily="2"/>
              </a:rPr>
              <a:t> );</a:t>
            </a:r>
          </a:p>
          <a:p>
            <a:pPr marL="0" lvl="2" indent="0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en-CA" sz="1400" dirty="0">
                <a:latin typeface="Droid Sans Mono" pitchFamily="33"/>
                <a:ea typeface="Droid Sans Fallback" pitchFamily="2"/>
                <a:cs typeface="FreeSans" pitchFamily="2"/>
              </a:rPr>
              <a:t>    </a:t>
            </a:r>
            <a:r>
              <a:rPr lang="en-CA" sz="1400" dirty="0" err="1">
                <a:latin typeface="Droid Sans Mono" pitchFamily="33"/>
                <a:ea typeface="Droid Sans Fallback" pitchFamily="2"/>
                <a:cs typeface="FreeSans" pitchFamily="2"/>
              </a:rPr>
              <a:t>updateScene</a:t>
            </a:r>
            <a:r>
              <a:rPr lang="en-CA" sz="1400" dirty="0">
                <a:latin typeface="Droid Sans Mono" pitchFamily="33"/>
                <a:ea typeface="Droid Sans Fallback" pitchFamily="2"/>
                <a:cs typeface="FreeSans" pitchFamily="2"/>
              </a:rPr>
              <a:t>();</a:t>
            </a:r>
          </a:p>
          <a:p>
            <a:pPr marL="0" lvl="2" indent="0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en-CA" sz="1400" dirty="0">
                <a:latin typeface="Droid Sans Mono" pitchFamily="33"/>
                <a:ea typeface="Droid Sans Fallback" pitchFamily="2"/>
                <a:cs typeface="FreeSans" pitchFamily="2"/>
              </a:rPr>
              <a:t>    </a:t>
            </a:r>
            <a:r>
              <a:rPr lang="en-CA" sz="1400" dirty="0" err="1">
                <a:latin typeface="Droid Sans Mono" pitchFamily="33"/>
                <a:ea typeface="Droid Sans Fallback" pitchFamily="2"/>
                <a:cs typeface="FreeSans" pitchFamily="2"/>
              </a:rPr>
              <a:t>renderer.render</a:t>
            </a:r>
            <a:r>
              <a:rPr lang="en-CA" sz="1400" dirty="0">
                <a:latin typeface="Droid Sans Mono" pitchFamily="33"/>
                <a:ea typeface="Droid Sans Fallback" pitchFamily="2"/>
                <a:cs typeface="FreeSans" pitchFamily="2"/>
              </a:rPr>
              <a:t>(scene, camera);</a:t>
            </a:r>
          </a:p>
          <a:p>
            <a:pPr marL="0" lvl="2" indent="0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en-CA" sz="1400" dirty="0">
                <a:latin typeface="Droid Sans Mono" pitchFamily="33"/>
                <a:ea typeface="Droid Sans Fallback" pitchFamily="2"/>
                <a:cs typeface="FreeSans" pitchFamily="2"/>
              </a:rPr>
              <a:t>};</a:t>
            </a:r>
          </a:p>
          <a:p>
            <a:pPr marL="0" lvl="0" indent="0" hangingPunct="0">
              <a:lnSpc>
                <a:spcPct val="100000"/>
              </a:lnSpc>
              <a:spcBef>
                <a:spcPts val="0"/>
              </a:spcBef>
              <a:buNone/>
            </a:pPr>
            <a:endParaRPr lang="en-CA" sz="1400" dirty="0">
              <a:latin typeface="Droid Sans Mono" pitchFamily="33"/>
              <a:ea typeface="Droid Sans Fallback" pitchFamily="2"/>
              <a:cs typeface="FreeSans" pitchFamily="2"/>
            </a:endParaRPr>
          </a:p>
          <a:p>
            <a:pPr marL="0" lvl="1" indent="0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en-CA" sz="1400" dirty="0" err="1">
                <a:latin typeface="Droid Sans Mono" pitchFamily="33"/>
                <a:ea typeface="Droid Sans Fallback" pitchFamily="2"/>
                <a:cs typeface="FreeSans" pitchFamily="2"/>
              </a:rPr>
              <a:t>renderScene</a:t>
            </a:r>
            <a:r>
              <a:rPr lang="en-CA" sz="1400" dirty="0">
                <a:latin typeface="Droid Sans Mono" pitchFamily="33"/>
                <a:ea typeface="Droid Sans Fallback" pitchFamily="2"/>
                <a:cs typeface="FreeSans" pitchFamily="2"/>
              </a:rPr>
              <a:t>();</a:t>
            </a:r>
          </a:p>
          <a:p>
            <a:pPr marL="0" lvl="0" indent="0">
              <a:buSzPct val="45000"/>
              <a:buNone/>
            </a:pP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9B2851B-AFCA-4C32-9501-26C2F04BC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/>
              <a:t>Example 3</a:t>
            </a:r>
            <a:endParaRPr lang="en-GB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0FF12-B9BF-4BF0-A798-4DC3902E55D1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spAutoFit/>
          </a:bodyPr>
          <a:lstStyle/>
          <a:p>
            <a:pPr lvl="0"/>
            <a:r>
              <a:rPr lang="en-CA" dirty="0"/>
              <a:t>Selecting objects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61DE59-B42A-4D51-865A-613BE8B85EA3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en-CA" dirty="0"/>
              <a:t>Selecting needs to work differently in 3D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CA" dirty="0"/>
              <a:t>We using something called “</a:t>
            </a:r>
            <a:r>
              <a:rPr lang="en-CA" dirty="0" err="1"/>
              <a:t>raycasting</a:t>
            </a:r>
            <a:r>
              <a:rPr lang="en-CA" dirty="0"/>
              <a:t>”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CA" dirty="0"/>
              <a:t>It's basically shooting </a:t>
            </a:r>
            <a:r>
              <a:rPr lang="en-CA" dirty="0" err="1"/>
              <a:t>lazers</a:t>
            </a:r>
            <a:r>
              <a:rPr lang="en-CA" dirty="0"/>
              <a:t> in space and seeing what we hit!</a:t>
            </a:r>
          </a:p>
          <a:p>
            <a:pPr lvl="0">
              <a:buSzPct val="45000"/>
              <a:buFont typeface="StarSymbol"/>
              <a:buChar char="●"/>
            </a:pPr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8F1B1D-1FB8-45C1-9D8B-8449C5E07EF5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088719" y="4176000"/>
            <a:ext cx="5543280" cy="31809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2CAD7-373B-4997-AE07-F082A339AC7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spAutoFit/>
          </a:bodyPr>
          <a:lstStyle/>
          <a:p>
            <a:pPr lvl="0"/>
            <a:r>
              <a:rPr lang="en-CA"/>
              <a:t>Selecting objects example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CB648E-B441-4567-9E53-C462869080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en-CA" sz="1400" dirty="0">
                <a:latin typeface="Droid Sans Mono"/>
                <a:ea typeface="Droid Sans Fallback" pitchFamily="2"/>
                <a:cs typeface="FreeSans" pitchFamily="2"/>
              </a:rPr>
              <a:t>var </a:t>
            </a:r>
            <a:r>
              <a:rPr lang="en-CA" sz="1400" dirty="0" err="1">
                <a:latin typeface="Droid Sans Mono"/>
                <a:ea typeface="Droid Sans Fallback" pitchFamily="2"/>
                <a:cs typeface="FreeSans" pitchFamily="2"/>
              </a:rPr>
              <a:t>mousePosition</a:t>
            </a:r>
            <a:r>
              <a:rPr lang="en-CA" sz="1400" dirty="0">
                <a:latin typeface="Droid Sans Mono"/>
                <a:ea typeface="Droid Sans Fallback" pitchFamily="2"/>
                <a:cs typeface="FreeSans" pitchFamily="2"/>
              </a:rPr>
              <a:t> = new THREE.Vector2();</a:t>
            </a:r>
          </a:p>
          <a:p>
            <a:pPr marL="0" lvl="0" indent="0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en-CA" sz="1400" dirty="0" err="1">
                <a:latin typeface="Droid Sans Mono"/>
                <a:ea typeface="Droid Sans Fallback" pitchFamily="2"/>
                <a:cs typeface="FreeSans" pitchFamily="2"/>
              </a:rPr>
              <a:t>mousePosition.x</a:t>
            </a:r>
            <a:r>
              <a:rPr lang="en-CA" sz="1400" dirty="0">
                <a:latin typeface="Droid Sans Mono"/>
                <a:ea typeface="Droid Sans Fallback" pitchFamily="2"/>
                <a:cs typeface="FreeSans" pitchFamily="2"/>
              </a:rPr>
              <a:t> = 2 * (</a:t>
            </a:r>
            <a:r>
              <a:rPr lang="en-CA" sz="1400" dirty="0" err="1">
                <a:latin typeface="Droid Sans Mono"/>
                <a:ea typeface="Droid Sans Fallback" pitchFamily="2"/>
                <a:cs typeface="FreeSans" pitchFamily="2"/>
              </a:rPr>
              <a:t>mouseEvent.x</a:t>
            </a:r>
            <a:r>
              <a:rPr lang="en-CA" sz="1400" dirty="0">
                <a:latin typeface="Droid Sans Mono"/>
                <a:ea typeface="Droid Sans Fallback" pitchFamily="2"/>
                <a:cs typeface="FreeSans" pitchFamily="2"/>
              </a:rPr>
              <a:t> / </a:t>
            </a:r>
            <a:r>
              <a:rPr lang="en-CA" sz="1400" dirty="0" err="1">
                <a:latin typeface="Droid Sans Mono"/>
                <a:ea typeface="Droid Sans Fallback" pitchFamily="2"/>
                <a:cs typeface="FreeSans" pitchFamily="2"/>
              </a:rPr>
              <a:t>renderer.domElement.clientWidth</a:t>
            </a:r>
            <a:r>
              <a:rPr lang="en-CA" sz="1400" dirty="0">
                <a:latin typeface="Droid Sans Mono"/>
                <a:ea typeface="Droid Sans Fallback" pitchFamily="2"/>
                <a:cs typeface="FreeSans" pitchFamily="2"/>
              </a:rPr>
              <a:t>) - 1;</a:t>
            </a:r>
          </a:p>
          <a:p>
            <a:pPr marL="0" lvl="0" indent="0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en-CA" sz="1400" dirty="0" err="1">
                <a:latin typeface="Droid Sans Mono"/>
                <a:ea typeface="Droid Sans Fallback" pitchFamily="2"/>
                <a:cs typeface="FreeSans" pitchFamily="2"/>
              </a:rPr>
              <a:t>mousePosition.y</a:t>
            </a:r>
            <a:r>
              <a:rPr lang="en-CA" sz="1400" dirty="0">
                <a:latin typeface="Droid Sans Mono"/>
                <a:ea typeface="Droid Sans Fallback" pitchFamily="2"/>
                <a:cs typeface="FreeSans" pitchFamily="2"/>
              </a:rPr>
              <a:t> = 1 - 2 * (</a:t>
            </a:r>
            <a:r>
              <a:rPr lang="en-CA" sz="1400" dirty="0" err="1">
                <a:latin typeface="Droid Sans Mono"/>
                <a:ea typeface="Droid Sans Fallback" pitchFamily="2"/>
                <a:cs typeface="FreeSans" pitchFamily="2"/>
              </a:rPr>
              <a:t>mouseEvent.y</a:t>
            </a:r>
            <a:r>
              <a:rPr lang="en-CA" sz="1400" dirty="0">
                <a:latin typeface="Droid Sans Mono"/>
                <a:ea typeface="Droid Sans Fallback" pitchFamily="2"/>
                <a:cs typeface="FreeSans" pitchFamily="2"/>
              </a:rPr>
              <a:t> / </a:t>
            </a:r>
            <a:r>
              <a:rPr lang="en-CA" sz="1400" dirty="0" err="1">
                <a:latin typeface="Droid Sans Mono"/>
                <a:ea typeface="Droid Sans Fallback" pitchFamily="2"/>
                <a:cs typeface="FreeSans" pitchFamily="2"/>
              </a:rPr>
              <a:t>renderer.domElement.clientHeight</a:t>
            </a:r>
            <a:r>
              <a:rPr lang="en-CA" sz="1400" dirty="0">
                <a:latin typeface="Droid Sans Mono"/>
                <a:ea typeface="Droid Sans Fallback" pitchFamily="2"/>
                <a:cs typeface="FreeSans" pitchFamily="2"/>
              </a:rPr>
              <a:t> );</a:t>
            </a:r>
          </a:p>
          <a:p>
            <a:pPr marL="0" lvl="0" indent="0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en-CA" sz="1400" dirty="0">
                <a:latin typeface="Droid Sans Mono"/>
                <a:ea typeface="Droid Sans Fallback" pitchFamily="2"/>
                <a:cs typeface="FreeSans" pitchFamily="2"/>
              </a:rPr>
              <a:t>		</a:t>
            </a:r>
          </a:p>
          <a:p>
            <a:pPr marL="0" lvl="0" indent="0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en-CA" sz="1400" dirty="0">
                <a:latin typeface="Droid Sans Mono"/>
                <a:ea typeface="Droid Sans Fallback" pitchFamily="2"/>
                <a:cs typeface="FreeSans" pitchFamily="2"/>
              </a:rPr>
              <a:t>var </a:t>
            </a:r>
            <a:r>
              <a:rPr lang="en-CA" sz="1400" dirty="0" err="1">
                <a:latin typeface="Droid Sans Mono"/>
                <a:ea typeface="Droid Sans Fallback" pitchFamily="2"/>
                <a:cs typeface="FreeSans" pitchFamily="2"/>
              </a:rPr>
              <a:t>raycaster</a:t>
            </a:r>
            <a:r>
              <a:rPr lang="en-CA" sz="1400" dirty="0">
                <a:latin typeface="Droid Sans Mono"/>
                <a:ea typeface="Droid Sans Fallback" pitchFamily="2"/>
                <a:cs typeface="FreeSans" pitchFamily="2"/>
              </a:rPr>
              <a:t> = new </a:t>
            </a:r>
            <a:r>
              <a:rPr lang="en-CA" sz="1400" dirty="0" err="1">
                <a:latin typeface="Droid Sans Mono"/>
                <a:ea typeface="Droid Sans Fallback" pitchFamily="2"/>
                <a:cs typeface="FreeSans" pitchFamily="2"/>
              </a:rPr>
              <a:t>THREE.Raycaster</a:t>
            </a:r>
            <a:r>
              <a:rPr lang="en-CA" sz="1400" dirty="0">
                <a:latin typeface="Droid Sans Mono"/>
                <a:ea typeface="Droid Sans Fallback" pitchFamily="2"/>
                <a:cs typeface="FreeSans" pitchFamily="2"/>
              </a:rPr>
              <a:t>();</a:t>
            </a:r>
          </a:p>
          <a:p>
            <a:pPr marL="0" lvl="0" indent="0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en-CA" sz="1400" dirty="0" err="1">
                <a:latin typeface="Droid Sans Mono"/>
                <a:ea typeface="Droid Sans Fallback" pitchFamily="2"/>
                <a:cs typeface="FreeSans" pitchFamily="2"/>
              </a:rPr>
              <a:t>raycaster.setFromCamera</a:t>
            </a:r>
            <a:r>
              <a:rPr lang="en-CA" sz="1400" dirty="0">
                <a:latin typeface="Droid Sans Mono"/>
                <a:ea typeface="Droid Sans Fallback" pitchFamily="2"/>
                <a:cs typeface="FreeSans" pitchFamily="2"/>
              </a:rPr>
              <a:t>(</a:t>
            </a:r>
            <a:r>
              <a:rPr lang="en-CA" sz="1400" dirty="0" err="1">
                <a:latin typeface="Droid Sans Mono"/>
                <a:ea typeface="Droid Sans Fallback" pitchFamily="2"/>
                <a:cs typeface="FreeSans" pitchFamily="2"/>
              </a:rPr>
              <a:t>mousePosition</a:t>
            </a:r>
            <a:r>
              <a:rPr lang="en-CA" sz="1400" dirty="0">
                <a:latin typeface="Droid Sans Mono"/>
                <a:ea typeface="Droid Sans Fallback" pitchFamily="2"/>
                <a:cs typeface="FreeSans" pitchFamily="2"/>
              </a:rPr>
              <a:t>, camera);</a:t>
            </a:r>
          </a:p>
          <a:p>
            <a:pPr marL="0" lvl="0" indent="0" hangingPunct="0">
              <a:lnSpc>
                <a:spcPct val="100000"/>
              </a:lnSpc>
              <a:spcBef>
                <a:spcPts val="0"/>
              </a:spcBef>
              <a:buNone/>
            </a:pPr>
            <a:endParaRPr lang="en-CA" sz="1400" dirty="0">
              <a:latin typeface="Droid Sans Mono"/>
              <a:ea typeface="Droid Sans Fallback" pitchFamily="2"/>
              <a:cs typeface="FreeSans" pitchFamily="2"/>
            </a:endParaRPr>
          </a:p>
          <a:p>
            <a:pPr marL="0" lvl="0" indent="0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en-CA" sz="1400" dirty="0">
                <a:latin typeface="Droid Sans Mono"/>
                <a:ea typeface="Droid Sans Fallback" pitchFamily="2"/>
                <a:cs typeface="FreeSans" pitchFamily="2"/>
              </a:rPr>
              <a:t>var intersected = </a:t>
            </a:r>
            <a:r>
              <a:rPr lang="en-CA" sz="1400" dirty="0" err="1">
                <a:latin typeface="Droid Sans Mono"/>
                <a:ea typeface="Droid Sans Fallback" pitchFamily="2"/>
                <a:cs typeface="FreeSans" pitchFamily="2"/>
              </a:rPr>
              <a:t>raycaster.intersectObject</a:t>
            </a:r>
            <a:r>
              <a:rPr lang="en-CA" sz="1400" dirty="0">
                <a:latin typeface="Droid Sans Mono"/>
                <a:ea typeface="Droid Sans Fallback" pitchFamily="2"/>
                <a:cs typeface="FreeSans" pitchFamily="2"/>
              </a:rPr>
              <a:t>(scene, true);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C33F8E2-D2FF-4398-819E-213FEB499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/>
              <a:t>Example 4</a:t>
            </a:r>
            <a:endParaRPr lang="en-GB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214FC-B569-4414-9786-E7AF0DF2AD8C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spAutoFit/>
          </a:bodyPr>
          <a:lstStyle/>
          <a:p>
            <a:pPr lvl="0"/>
            <a:r>
              <a:rPr lang="en-CA" dirty="0"/>
              <a:t>About Me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589D0D-5F24-4EBD-99D4-97C39948F468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en-CA" dirty="0"/>
              <a:t>Gareth Marland (@</a:t>
            </a:r>
            <a:r>
              <a:rPr lang="en-CA" dirty="0" err="1"/>
              <a:t>garethmarland</a:t>
            </a:r>
            <a:r>
              <a:rPr lang="en-CA" dirty="0"/>
              <a:t>)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CA" dirty="0"/>
              <a:t>From Stafford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CA" dirty="0"/>
              <a:t>Spent 10 years living in North America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CA" dirty="0"/>
              <a:t>Work mainly against Autodesk Revit Server</a:t>
            </a:r>
          </a:p>
          <a:p>
            <a:pPr lvl="0">
              <a:buSzPct val="45000"/>
              <a:buFont typeface="StarSymbol"/>
              <a:buChar char="●"/>
            </a:pP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1D451-62DF-4EFE-BC28-A5CD4582326E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CA"/>
              <a:t>Controlling the camera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5FF2C3-60BE-445B-9C90-971F37813932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en-CA" dirty="0"/>
              <a:t>Bind the camera to a mouse event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CA" dirty="0"/>
              <a:t>Include a library such as OrbitControls.js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D9501F0-B493-42D5-9B40-3178046BE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/>
              <a:t>Example 5</a:t>
            </a:r>
            <a:endParaRPr lang="en-GB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AF339-F920-4CFD-9EBC-7FE579EAB9B8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spAutoFit/>
          </a:bodyPr>
          <a:lstStyle/>
          <a:p>
            <a:pPr lvl="0"/>
            <a:r>
              <a:rPr lang="en-CA"/>
              <a:t>Advantages of the medium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F43FE3-9042-4278-80BB-039A5FF41A50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buSzPct val="45000"/>
              <a:buFont typeface="StarSymbol"/>
              <a:buChar char="●"/>
            </a:pPr>
            <a:r>
              <a:rPr lang="en-CA" sz="2320" dirty="0"/>
              <a:t>Can be opened in a browser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CA" sz="2320" dirty="0"/>
              <a:t>Can be mixed and matched with other web based technologies</a:t>
            </a:r>
          </a:p>
          <a:p>
            <a:pPr lvl="1" hangingPunct="0">
              <a:spcBef>
                <a:spcPts val="1417"/>
              </a:spcBef>
              <a:buSzPct val="75000"/>
              <a:buFont typeface="StarSymbol"/>
              <a:buChar char="–"/>
            </a:pPr>
            <a:r>
              <a:rPr lang="en-CA" sz="2320" dirty="0" err="1">
                <a:highlight>
                  <a:srgbClr val="FFFFFF"/>
                </a:highlight>
              </a:rPr>
              <a:t>Websockets</a:t>
            </a:r>
            <a:endParaRPr lang="en-CA" sz="2320" dirty="0">
              <a:highlight>
                <a:srgbClr val="FFFFFF"/>
              </a:highlight>
            </a:endParaRPr>
          </a:p>
          <a:p>
            <a:pPr lvl="1" hangingPunct="0">
              <a:spcBef>
                <a:spcPts val="1417"/>
              </a:spcBef>
              <a:buSzPct val="75000"/>
              <a:buFont typeface="StarSymbol"/>
              <a:buChar char="–"/>
            </a:pPr>
            <a:r>
              <a:rPr lang="en-CA" sz="2320" dirty="0">
                <a:highlight>
                  <a:srgbClr val="FFFFFF"/>
                </a:highlight>
              </a:rPr>
              <a:t>HTML Canvas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CA" sz="2320" dirty="0"/>
              <a:t>Fairly easy to understand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8CB8010-B3A3-41E5-BF03-C29A8EDA8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/>
              <a:t>fin</a:t>
            </a:r>
            <a:endParaRPr lang="en-GB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yspace Logo">
            <a:extLst>
              <a:ext uri="{FF2B5EF4-FFF2-40B4-BE49-F238E27FC236}">
                <a16:creationId xmlns:a16="http://schemas.microsoft.com/office/drawing/2014/main" id="{65893961-9D48-4E94-A710-D1DEB8E89C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723" y="980440"/>
            <a:ext cx="5467350" cy="151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yahoo mail old logo">
            <a:extLst>
              <a:ext uri="{FF2B5EF4-FFF2-40B4-BE49-F238E27FC236}">
                <a16:creationId xmlns:a16="http://schemas.microsoft.com/office/drawing/2014/main" id="{BE6E0238-F549-45D8-9112-B2FBA65A32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0560" y="2827645"/>
            <a:ext cx="5467351" cy="1678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livejournal">
            <a:extLst>
              <a:ext uri="{FF2B5EF4-FFF2-40B4-BE49-F238E27FC236}">
                <a16:creationId xmlns:a16="http://schemas.microsoft.com/office/drawing/2014/main" id="{77CD5DDE-D688-48C2-AFC0-5BD68743C5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8633" y="4506595"/>
            <a:ext cx="3048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8385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637AA-0FDB-4DC8-B290-376F4D11E617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spAutoFit/>
          </a:bodyPr>
          <a:lstStyle/>
          <a:p>
            <a:pPr lvl="0"/>
            <a:r>
              <a:rPr lang="en-CA"/>
              <a:t>Moving from 2D to 3D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6748B4-3EF7-4BF2-8FED-73E8AA723234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en-CA" dirty="0"/>
              <a:t>Traditional 2D web development is like creating a shareable document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CA" dirty="0"/>
              <a:t>3D web development is like creating a shareable movie scene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F22B2-2B11-47BD-B019-6EF2149EB4FE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spAutoFit/>
          </a:bodyPr>
          <a:lstStyle/>
          <a:p>
            <a:pPr lvl="0"/>
            <a:r>
              <a:rPr lang="en-CA"/>
              <a:t>Creating your scene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AE3FC8-7318-45AD-9F07-3CC40F405C6E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en-CA" dirty="0"/>
              <a:t>The light source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CA" dirty="0"/>
              <a:t>The camera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CA" dirty="0"/>
              <a:t>The renderer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0AC3B59-9DC0-47CA-A2D5-B26BD9076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/>
              <a:t>Example 1</a:t>
            </a:r>
            <a:endParaRPr lang="en-GB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E9A65-E771-4844-BE50-CB9176C0E5B7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spAutoFit/>
          </a:bodyPr>
          <a:lstStyle/>
          <a:p>
            <a:pPr lvl="0"/>
            <a:r>
              <a:rPr lang="en-CA"/>
              <a:t>The light source</a:t>
            </a:r>
            <a:br>
              <a:rPr lang="en-CA"/>
            </a:b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391D95-2EAE-4CC8-8FE1-59A015A876C5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buSzPct val="45000"/>
              <a:buFont typeface="StarSymbol"/>
              <a:buChar char="●"/>
            </a:pPr>
            <a:r>
              <a:rPr lang="en-CA" sz="2320" dirty="0"/>
              <a:t>Ambient Light</a:t>
            </a:r>
          </a:p>
          <a:p>
            <a:pPr lvl="1" hangingPunct="0">
              <a:spcBef>
                <a:spcPts val="1417"/>
              </a:spcBef>
              <a:buSzPct val="75000"/>
              <a:buFont typeface="StarSymbol"/>
              <a:buChar char="–"/>
            </a:pPr>
            <a:r>
              <a:rPr lang="en-CA" sz="2320" dirty="0">
                <a:highlight>
                  <a:srgbClr val="FFFFFF"/>
                </a:highlight>
              </a:rPr>
              <a:t>Applies a light globally. To every object in the scene</a:t>
            </a:r>
          </a:p>
          <a:p>
            <a:pPr lvl="1" hangingPunct="0">
              <a:spcBef>
                <a:spcPts val="1417"/>
              </a:spcBef>
              <a:buSzPct val="75000"/>
              <a:buFont typeface="StarSymbol"/>
              <a:buChar char="–"/>
            </a:pPr>
            <a:endParaRPr lang="en-CA" sz="2320" dirty="0">
              <a:highlight>
                <a:srgbClr val="FFFFFF"/>
              </a:highlight>
            </a:endParaRPr>
          </a:p>
          <a:p>
            <a:pPr lvl="0">
              <a:buSzPct val="45000"/>
              <a:buFont typeface="StarSymbol"/>
              <a:buChar char="●"/>
            </a:pPr>
            <a:r>
              <a:rPr lang="en-CA" sz="2320" dirty="0"/>
              <a:t>Point Light</a:t>
            </a:r>
          </a:p>
          <a:p>
            <a:pPr lvl="1" hangingPunct="0">
              <a:spcBef>
                <a:spcPts val="1417"/>
              </a:spcBef>
              <a:buSzPct val="75000"/>
              <a:buFont typeface="StarSymbol"/>
              <a:buChar char="–"/>
            </a:pPr>
            <a:r>
              <a:rPr lang="en-CA" sz="2320" dirty="0">
                <a:highlight>
                  <a:srgbClr val="FFFFFF"/>
                </a:highlight>
              </a:rPr>
              <a:t>Shines light in all directions and lights up anything that is in range</a:t>
            </a:r>
          </a:p>
          <a:p>
            <a:pPr marL="378013" lvl="1" indent="0" hangingPunct="0">
              <a:spcBef>
                <a:spcPts val="1417"/>
              </a:spcBef>
              <a:buSzPct val="75000"/>
              <a:buNone/>
            </a:pPr>
            <a:endParaRPr lang="en-CA" sz="2320" dirty="0">
              <a:highlight>
                <a:srgbClr val="FFFFFF"/>
              </a:highlight>
            </a:endParaRPr>
          </a:p>
          <a:p>
            <a:pPr lvl="0">
              <a:buSzPct val="45000"/>
              <a:buFont typeface="StarSymbol"/>
              <a:buChar char="●"/>
            </a:pPr>
            <a:r>
              <a:rPr lang="en-CA" sz="2320" dirty="0"/>
              <a:t>Directional Light</a:t>
            </a:r>
          </a:p>
          <a:p>
            <a:pPr lvl="1" hangingPunct="0">
              <a:spcBef>
                <a:spcPts val="1417"/>
              </a:spcBef>
              <a:buSzPct val="75000"/>
              <a:buFont typeface="StarSymbol"/>
              <a:buChar char="–"/>
            </a:pPr>
            <a:r>
              <a:rPr lang="en-CA" sz="2320" dirty="0">
                <a:highlight>
                  <a:srgbClr val="FFFFFF"/>
                </a:highlight>
              </a:rPr>
              <a:t>The most commonly used lighting</a:t>
            </a:r>
          </a:p>
          <a:p>
            <a:pPr lvl="1" hangingPunct="0">
              <a:spcBef>
                <a:spcPts val="1417"/>
              </a:spcBef>
              <a:buSzPct val="75000"/>
              <a:buFont typeface="StarSymbol"/>
              <a:buChar char="–"/>
            </a:pPr>
            <a:r>
              <a:rPr lang="en-CA" sz="2320" dirty="0">
                <a:highlight>
                  <a:srgbClr val="FFFFFF"/>
                </a:highlight>
              </a:rPr>
              <a:t>Works like a spotlight, in a position and shines in a direction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F5D1D-6B6C-4A2D-8652-64CAFC5DAADE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spAutoFit/>
          </a:bodyPr>
          <a:lstStyle/>
          <a:p>
            <a:pPr lvl="0"/>
            <a:r>
              <a:rPr lang="en-CA"/>
              <a:t>Light source examples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E3A2F6-67C0-455C-9E6B-014753D3E221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en-CA" dirty="0"/>
              <a:t>Ambient Light</a:t>
            </a:r>
          </a:p>
          <a:p>
            <a:pPr marL="0" lvl="0" indent="0">
              <a:buSzPct val="45000"/>
              <a:buNone/>
            </a:pPr>
            <a:r>
              <a:rPr lang="en-CA" sz="1600" dirty="0">
                <a:latin typeface="Droid Sans Mono" pitchFamily="33"/>
              </a:rPr>
              <a:t>var </a:t>
            </a:r>
            <a:r>
              <a:rPr lang="en-CA" sz="1600" dirty="0" err="1">
                <a:latin typeface="Droid Sans Mono" pitchFamily="33"/>
              </a:rPr>
              <a:t>ambLight</a:t>
            </a:r>
            <a:r>
              <a:rPr lang="en-CA" sz="1600" dirty="0">
                <a:latin typeface="Droid Sans Mono" pitchFamily="33"/>
              </a:rPr>
              <a:t> = new </a:t>
            </a:r>
            <a:r>
              <a:rPr lang="en-CA" sz="1600" dirty="0" err="1">
                <a:latin typeface="Droid Sans Mono" pitchFamily="33"/>
              </a:rPr>
              <a:t>THREE.AmbientLight</a:t>
            </a:r>
            <a:r>
              <a:rPr lang="en-CA" sz="1600" dirty="0">
                <a:latin typeface="Droid Sans Mono" pitchFamily="33"/>
              </a:rPr>
              <a:t>(0x404040);</a:t>
            </a:r>
          </a:p>
          <a:p>
            <a:pPr marL="0" lvl="0" indent="0">
              <a:buSzPct val="45000"/>
              <a:buNone/>
            </a:pPr>
            <a:r>
              <a:rPr lang="en-CA" sz="1600" dirty="0" err="1">
                <a:latin typeface="Droid Sans Mono" pitchFamily="33"/>
              </a:rPr>
              <a:t>scene.add</a:t>
            </a:r>
            <a:r>
              <a:rPr lang="en-CA" sz="1600" dirty="0">
                <a:latin typeface="Droid Sans Mono" pitchFamily="33"/>
              </a:rPr>
              <a:t>(</a:t>
            </a:r>
            <a:r>
              <a:rPr lang="en-CA" sz="1600" dirty="0" err="1">
                <a:latin typeface="Droid Sans Mono" pitchFamily="33"/>
              </a:rPr>
              <a:t>ambLight</a:t>
            </a:r>
            <a:r>
              <a:rPr lang="en-CA" sz="1600" dirty="0">
                <a:latin typeface="Droid Sans Mono" pitchFamily="33"/>
              </a:rPr>
              <a:t>);</a:t>
            </a:r>
          </a:p>
          <a:p>
            <a:pPr lvl="0">
              <a:buSzPct val="45000"/>
              <a:buFont typeface="StarSymbol"/>
              <a:buChar char="●"/>
            </a:pPr>
            <a:endParaRPr lang="en-CA" dirty="0"/>
          </a:p>
          <a:p>
            <a:pPr lvl="0">
              <a:buSzPct val="45000"/>
              <a:buFont typeface="StarSymbol"/>
              <a:buChar char="●"/>
            </a:pPr>
            <a:r>
              <a:rPr lang="en-CA" dirty="0"/>
              <a:t>Point Light</a:t>
            </a:r>
          </a:p>
          <a:p>
            <a:pPr marL="0" lvl="0" indent="0">
              <a:buSzPct val="45000"/>
              <a:buNone/>
            </a:pPr>
            <a:r>
              <a:rPr lang="en-CA" sz="1600" dirty="0">
                <a:latin typeface="Droid Sans Mono" pitchFamily="33"/>
              </a:rPr>
              <a:t>var </a:t>
            </a:r>
            <a:r>
              <a:rPr lang="en-CA" sz="1600" dirty="0" err="1">
                <a:latin typeface="Droid Sans Mono" pitchFamily="33"/>
              </a:rPr>
              <a:t>pointLight</a:t>
            </a:r>
            <a:r>
              <a:rPr lang="en-CA" sz="1600" dirty="0">
                <a:latin typeface="Droid Sans Mono" pitchFamily="33"/>
              </a:rPr>
              <a:t> = new </a:t>
            </a:r>
            <a:r>
              <a:rPr lang="en-CA" sz="1600" dirty="0" err="1">
                <a:latin typeface="Droid Sans Mono" pitchFamily="33"/>
              </a:rPr>
              <a:t>THREE.PointLight</a:t>
            </a:r>
            <a:r>
              <a:rPr lang="en-CA" sz="1600" dirty="0">
                <a:latin typeface="Droid Sans Mono" pitchFamily="33"/>
              </a:rPr>
              <a:t>(0x0033ff, 3, 150);</a:t>
            </a:r>
          </a:p>
          <a:p>
            <a:pPr marL="0" lvl="0" indent="0">
              <a:buSzPct val="45000"/>
              <a:buNone/>
            </a:pPr>
            <a:r>
              <a:rPr lang="en-CA" sz="1600" dirty="0" err="1">
                <a:latin typeface="Droid Sans Mono" pitchFamily="33"/>
              </a:rPr>
              <a:t>pointLight.position.set</a:t>
            </a:r>
            <a:r>
              <a:rPr lang="en-CA" sz="1600" dirty="0">
                <a:latin typeface="Droid Sans Mono" pitchFamily="33"/>
              </a:rPr>
              <a:t>(70, 5, 70);</a:t>
            </a:r>
          </a:p>
          <a:p>
            <a:pPr marL="0" lvl="0" indent="0">
              <a:buSzPct val="45000"/>
              <a:buNone/>
            </a:pPr>
            <a:r>
              <a:rPr lang="en-CA" sz="1600" dirty="0" err="1">
                <a:latin typeface="Droid Sans Mono" pitchFamily="33"/>
              </a:rPr>
              <a:t>scene.add</a:t>
            </a:r>
            <a:r>
              <a:rPr lang="en-CA" sz="1600" dirty="0">
                <a:latin typeface="Droid Sans Mono" pitchFamily="33"/>
              </a:rPr>
              <a:t>(</a:t>
            </a:r>
            <a:r>
              <a:rPr lang="en-CA" sz="1600" dirty="0" err="1">
                <a:latin typeface="Droid Sans Mono" pitchFamily="33"/>
              </a:rPr>
              <a:t>pointLight</a:t>
            </a:r>
            <a:r>
              <a:rPr lang="en-CA" sz="1600" dirty="0">
                <a:latin typeface="Droid Sans Mono" pitchFamily="33"/>
              </a:rPr>
              <a:t>)</a:t>
            </a:r>
            <a:r>
              <a:rPr lang="en-CA" sz="1500" dirty="0">
                <a:latin typeface="Droid Sans Mono" pitchFamily="33"/>
              </a:rPr>
              <a:t>;</a:t>
            </a:r>
          </a:p>
          <a:p>
            <a:pPr lvl="0">
              <a:buSzPct val="45000"/>
              <a:buFont typeface="StarSymbol"/>
              <a:buChar char="●"/>
            </a:pPr>
            <a:endParaRPr lang="en-CA" dirty="0"/>
          </a:p>
          <a:p>
            <a:pPr lvl="0">
              <a:buSzPct val="45000"/>
              <a:buFont typeface="StarSymbol"/>
              <a:buChar char="●"/>
            </a:pPr>
            <a:r>
              <a:rPr lang="en-CA" dirty="0"/>
              <a:t>Directional Light</a:t>
            </a:r>
          </a:p>
          <a:p>
            <a:pPr marL="0" lvl="0" indent="0">
              <a:buSzPct val="45000"/>
              <a:buNone/>
            </a:pPr>
            <a:r>
              <a:rPr lang="en-CA" sz="1600" dirty="0">
                <a:latin typeface="Droid Sans Mono" pitchFamily="33"/>
              </a:rPr>
              <a:t>var </a:t>
            </a:r>
            <a:r>
              <a:rPr lang="en-CA" sz="1600" dirty="0" err="1">
                <a:latin typeface="Droid Sans Mono" pitchFamily="33"/>
              </a:rPr>
              <a:t>dirLight</a:t>
            </a:r>
            <a:r>
              <a:rPr lang="en-CA" sz="1600" dirty="0">
                <a:latin typeface="Droid Sans Mono" pitchFamily="33"/>
              </a:rPr>
              <a:t> = new </a:t>
            </a:r>
            <a:r>
              <a:rPr lang="en-CA" sz="1600" dirty="0" err="1">
                <a:latin typeface="Droid Sans Mono" pitchFamily="33"/>
              </a:rPr>
              <a:t>THREE.DirectionalLight</a:t>
            </a:r>
            <a:r>
              <a:rPr lang="en-CA" sz="1600" dirty="0">
                <a:latin typeface="Droid Sans Mono" pitchFamily="33"/>
              </a:rPr>
              <a:t>(0xffffff, 1);</a:t>
            </a:r>
          </a:p>
          <a:p>
            <a:pPr marL="0" lvl="0" indent="0">
              <a:buSzPct val="45000"/>
              <a:buNone/>
            </a:pPr>
            <a:r>
              <a:rPr lang="en-CA" sz="1600" dirty="0" err="1">
                <a:latin typeface="Droid Sans Mono" pitchFamily="33"/>
              </a:rPr>
              <a:t>dirLight.position.set</a:t>
            </a:r>
            <a:r>
              <a:rPr lang="en-CA" sz="1600" dirty="0">
                <a:latin typeface="Droid Sans Mono" pitchFamily="33"/>
              </a:rPr>
              <a:t>(100, 100, 50);</a:t>
            </a:r>
          </a:p>
          <a:p>
            <a:pPr marL="0" lvl="0" indent="0">
              <a:buSzPct val="45000"/>
              <a:buNone/>
            </a:pPr>
            <a:r>
              <a:rPr lang="en-CA" sz="1600" dirty="0" err="1">
                <a:latin typeface="Droid Sans Mono" pitchFamily="33"/>
              </a:rPr>
              <a:t>scene.add</a:t>
            </a:r>
            <a:r>
              <a:rPr lang="en-CA" sz="1600" dirty="0">
                <a:latin typeface="Droid Sans Mono" pitchFamily="33"/>
              </a:rPr>
              <a:t>(</a:t>
            </a:r>
            <a:r>
              <a:rPr lang="en-CA" sz="1600" dirty="0" err="1">
                <a:latin typeface="Droid Sans Mono" pitchFamily="33"/>
              </a:rPr>
              <a:t>dirLight</a:t>
            </a:r>
            <a:r>
              <a:rPr lang="en-CA" sz="1600" dirty="0">
                <a:latin typeface="Droid Sans Mono" pitchFamily="33"/>
              </a:rPr>
              <a:t>);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6D8E7-00A4-4E9F-BE56-46E7120E853B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spAutoFit/>
          </a:bodyPr>
          <a:lstStyle/>
          <a:p>
            <a:pPr lvl="0"/>
            <a:r>
              <a:rPr lang="en-CA"/>
              <a:t>The camera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77840C-48E9-4307-BFAF-AF1A07722288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buSzPct val="45000"/>
              <a:buFont typeface="StarSymbol"/>
              <a:buChar char="●"/>
            </a:pPr>
            <a:r>
              <a:rPr lang="en-CA" sz="2320" dirty="0"/>
              <a:t>Orthographic Camera</a:t>
            </a:r>
          </a:p>
          <a:p>
            <a:pPr lvl="1" hangingPunct="0">
              <a:spcBef>
                <a:spcPts val="1417"/>
              </a:spcBef>
              <a:buSzPct val="75000"/>
              <a:buFont typeface="StarSymbol"/>
              <a:buChar char="–"/>
            </a:pPr>
            <a:r>
              <a:rPr lang="en-CA" sz="2320" dirty="0">
                <a:highlight>
                  <a:srgbClr val="FFFFFF"/>
                </a:highlight>
              </a:rPr>
              <a:t>Does not take a objects distance from the camera into account when drawing</a:t>
            </a:r>
          </a:p>
          <a:p>
            <a:pPr lvl="1" hangingPunct="0">
              <a:spcBef>
                <a:spcPts val="1417"/>
              </a:spcBef>
              <a:buSzPct val="75000"/>
              <a:buFont typeface="StarSymbol"/>
              <a:buChar char="–"/>
            </a:pPr>
            <a:r>
              <a:rPr lang="en-CA" sz="2320" dirty="0">
                <a:highlight>
                  <a:srgbClr val="FFFFFF"/>
                </a:highlight>
              </a:rPr>
              <a:t>Created with top, bottom, left, right, near and far</a:t>
            </a:r>
          </a:p>
          <a:p>
            <a:pPr marL="378013" lvl="1" indent="0" hangingPunct="0">
              <a:spcBef>
                <a:spcPts val="1417"/>
              </a:spcBef>
              <a:buSzPct val="75000"/>
              <a:buNone/>
            </a:pPr>
            <a:endParaRPr lang="en-CA" sz="2320" dirty="0">
              <a:highlight>
                <a:srgbClr val="FFFFFF"/>
              </a:highlight>
            </a:endParaRPr>
          </a:p>
          <a:p>
            <a:pPr lvl="0">
              <a:buSzPct val="45000"/>
              <a:buFont typeface="StarSymbol"/>
              <a:buChar char="●"/>
            </a:pPr>
            <a:r>
              <a:rPr lang="en-CA" sz="2320" dirty="0"/>
              <a:t>Perspective Camera</a:t>
            </a:r>
          </a:p>
          <a:p>
            <a:pPr lvl="1" hangingPunct="0">
              <a:spcBef>
                <a:spcPts val="1417"/>
              </a:spcBef>
              <a:buSzPct val="75000"/>
              <a:buFont typeface="StarSymbol"/>
              <a:buChar char="–"/>
            </a:pPr>
            <a:r>
              <a:rPr lang="en-CA" sz="2320" dirty="0">
                <a:highlight>
                  <a:srgbClr val="FFFFFF"/>
                </a:highlight>
              </a:rPr>
              <a:t>The most commonly used</a:t>
            </a:r>
          </a:p>
          <a:p>
            <a:pPr lvl="1" hangingPunct="0">
              <a:spcBef>
                <a:spcPts val="1417"/>
              </a:spcBef>
              <a:buSzPct val="75000"/>
              <a:buFont typeface="StarSymbol"/>
              <a:buChar char="–"/>
            </a:pPr>
            <a:r>
              <a:rPr lang="en-CA" sz="2320" dirty="0">
                <a:highlight>
                  <a:srgbClr val="FFFFFF"/>
                </a:highlight>
              </a:rPr>
              <a:t>Takes an objects distance from he camera into account</a:t>
            </a:r>
          </a:p>
          <a:p>
            <a:pPr lvl="1" hangingPunct="0">
              <a:spcBef>
                <a:spcPts val="1417"/>
              </a:spcBef>
              <a:buSzPct val="75000"/>
              <a:buFont typeface="StarSymbol"/>
              <a:buChar char="–"/>
            </a:pPr>
            <a:r>
              <a:rPr lang="en-CA" sz="2320" dirty="0">
                <a:highlight>
                  <a:srgbClr val="FFFFFF"/>
                </a:highlight>
              </a:rPr>
              <a:t>Created with </a:t>
            </a:r>
            <a:r>
              <a:rPr lang="en-CA" sz="2320" dirty="0" err="1">
                <a:highlight>
                  <a:srgbClr val="FFFFFF"/>
                </a:highlight>
              </a:rPr>
              <a:t>fov</a:t>
            </a:r>
            <a:r>
              <a:rPr lang="en-CA" sz="2320" dirty="0">
                <a:highlight>
                  <a:srgbClr val="FFFFFF"/>
                </a:highlight>
              </a:rPr>
              <a:t>, aspect ratio, near and far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9" presetClass="entr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423</TotalTime>
  <Words>709</Words>
  <Application>Microsoft Office PowerPoint</Application>
  <PresentationFormat>Custom</PresentationFormat>
  <Paragraphs>160</Paragraphs>
  <Slides>23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4" baseType="lpstr">
      <vt:lpstr>Arial</vt:lpstr>
      <vt:lpstr>Calibri</vt:lpstr>
      <vt:lpstr>Calibri Light</vt:lpstr>
      <vt:lpstr>DejaVu Sans</vt:lpstr>
      <vt:lpstr>Droid Sans Fallback</vt:lpstr>
      <vt:lpstr>Droid Sans Mono</vt:lpstr>
      <vt:lpstr>FreeSans</vt:lpstr>
      <vt:lpstr>Liberation Sans</vt:lpstr>
      <vt:lpstr>Liberation Serif</vt:lpstr>
      <vt:lpstr>StarSymbol</vt:lpstr>
      <vt:lpstr>Office Theme</vt:lpstr>
      <vt:lpstr>An introduction to 3D web programming </vt:lpstr>
      <vt:lpstr>About Me</vt:lpstr>
      <vt:lpstr>PowerPoint Presentation</vt:lpstr>
      <vt:lpstr>Moving from 2D to 3D</vt:lpstr>
      <vt:lpstr>Creating your scene</vt:lpstr>
      <vt:lpstr>Example 1</vt:lpstr>
      <vt:lpstr>The light source </vt:lpstr>
      <vt:lpstr>Light source examples</vt:lpstr>
      <vt:lpstr>The camera</vt:lpstr>
      <vt:lpstr>The camera</vt:lpstr>
      <vt:lpstr>The renderer</vt:lpstr>
      <vt:lpstr>Putting it together</vt:lpstr>
      <vt:lpstr>Creating an object</vt:lpstr>
      <vt:lpstr>Example 2</vt:lpstr>
      <vt:lpstr>Animating an object</vt:lpstr>
      <vt:lpstr>Example 3</vt:lpstr>
      <vt:lpstr>Selecting objects</vt:lpstr>
      <vt:lpstr>Selecting objects example</vt:lpstr>
      <vt:lpstr>Example 4</vt:lpstr>
      <vt:lpstr>Controlling the camera</vt:lpstr>
      <vt:lpstr>Example 5</vt:lpstr>
      <vt:lpstr>Advantages of the medium</vt:lpstr>
      <vt:lpstr>fin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Gareth Marland</cp:lastModifiedBy>
  <cp:revision>146</cp:revision>
  <dcterms:created xsi:type="dcterms:W3CDTF">2015-11-11T21:25:26Z</dcterms:created>
  <dcterms:modified xsi:type="dcterms:W3CDTF">2018-07-03T21:00:00Z</dcterms:modified>
</cp:coreProperties>
</file>