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300" r:id="rId5"/>
    <p:sldId id="270" r:id="rId6"/>
    <p:sldId id="268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4" r:id="rId17"/>
    <p:sldId id="285" r:id="rId18"/>
    <p:sldId id="288" r:id="rId19"/>
    <p:sldId id="289" r:id="rId20"/>
    <p:sldId id="290" r:id="rId21"/>
    <p:sldId id="287" r:id="rId22"/>
    <p:sldId id="286" r:id="rId23"/>
    <p:sldId id="297" r:id="rId24"/>
    <p:sldId id="291" r:id="rId25"/>
    <p:sldId id="292" r:id="rId26"/>
    <p:sldId id="293" r:id="rId27"/>
    <p:sldId id="294" r:id="rId28"/>
    <p:sldId id="296" r:id="rId29"/>
    <p:sldId id="302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>
      <p:cViewPr varScale="1">
        <p:scale>
          <a:sx n="109" d="100"/>
          <a:sy n="109" d="100"/>
        </p:scale>
        <p:origin x="38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044F7-BB1E-4F10-825B-A3E8C0B367FF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8951CF1-4FF4-4498-ABD4-4B5F19DD0ADE}">
      <dgm:prSet phldrT="[Text]"/>
      <dgm:spPr/>
      <dgm:t>
        <a:bodyPr/>
        <a:lstStyle/>
        <a:p>
          <a:r>
            <a:rPr lang="en-GB" dirty="0"/>
            <a:t>Infrastructure</a:t>
          </a:r>
        </a:p>
      </dgm:t>
    </dgm:pt>
    <dgm:pt modelId="{77451E0D-268F-49FC-B09E-A30E67921146}" type="parTrans" cxnId="{7D2F1402-113E-4B02-BB6A-614D812DF033}">
      <dgm:prSet/>
      <dgm:spPr/>
      <dgm:t>
        <a:bodyPr/>
        <a:lstStyle/>
        <a:p>
          <a:endParaRPr lang="en-GB"/>
        </a:p>
      </dgm:t>
    </dgm:pt>
    <dgm:pt modelId="{EC78AE6B-FE5F-4B4B-9A37-FE21F06BB8D3}" type="sibTrans" cxnId="{7D2F1402-113E-4B02-BB6A-614D812DF033}">
      <dgm:prSet/>
      <dgm:spPr/>
      <dgm:t>
        <a:bodyPr/>
        <a:lstStyle/>
        <a:p>
          <a:endParaRPr lang="en-GB"/>
        </a:p>
      </dgm:t>
    </dgm:pt>
    <dgm:pt modelId="{42741233-8EF6-4D01-B857-94FD9C827201}">
      <dgm:prSet phldrT="[Text]"/>
      <dgm:spPr/>
      <dgm:t>
        <a:bodyPr/>
        <a:lstStyle/>
        <a:p>
          <a:r>
            <a:rPr lang="en-GB" dirty="0"/>
            <a:t>Hypervisor (Hyper-V)</a:t>
          </a:r>
        </a:p>
      </dgm:t>
    </dgm:pt>
    <dgm:pt modelId="{CF4EBF93-BFFC-4276-B301-82323D74D5E7}" type="parTrans" cxnId="{81C92D70-06BC-40DC-9EE7-137E5CF5016A}">
      <dgm:prSet/>
      <dgm:spPr/>
      <dgm:t>
        <a:bodyPr/>
        <a:lstStyle/>
        <a:p>
          <a:endParaRPr lang="en-GB"/>
        </a:p>
      </dgm:t>
    </dgm:pt>
    <dgm:pt modelId="{0B286E38-882E-4F2A-A71E-DE0593E14BC4}" type="sibTrans" cxnId="{81C92D70-06BC-40DC-9EE7-137E5CF5016A}">
      <dgm:prSet/>
      <dgm:spPr/>
      <dgm:t>
        <a:bodyPr/>
        <a:lstStyle/>
        <a:p>
          <a:endParaRPr lang="en-GB"/>
        </a:p>
      </dgm:t>
    </dgm:pt>
    <dgm:pt modelId="{777A34F8-7886-4590-9A8D-B56FF5566ED5}">
      <dgm:prSet phldrT="[Text]"/>
      <dgm:spPr/>
      <dgm:t>
        <a:bodyPr/>
        <a:lstStyle/>
        <a:p>
          <a:r>
            <a:rPr lang="en-GB" dirty="0"/>
            <a:t>Windows</a:t>
          </a:r>
        </a:p>
      </dgm:t>
    </dgm:pt>
    <dgm:pt modelId="{8069DE50-68F7-48C1-9A67-2D6CAF86B89F}" type="parTrans" cxnId="{65C11B6A-3241-476E-9F4F-50A4161C5E30}">
      <dgm:prSet/>
      <dgm:spPr/>
      <dgm:t>
        <a:bodyPr/>
        <a:lstStyle/>
        <a:p>
          <a:endParaRPr lang="en-GB"/>
        </a:p>
      </dgm:t>
    </dgm:pt>
    <dgm:pt modelId="{C339E8E8-EF90-4CB9-90E2-FEBCFAB5058E}" type="sibTrans" cxnId="{65C11B6A-3241-476E-9F4F-50A4161C5E30}">
      <dgm:prSet/>
      <dgm:spPr/>
      <dgm:t>
        <a:bodyPr/>
        <a:lstStyle/>
        <a:p>
          <a:endParaRPr lang="en-GB"/>
        </a:p>
      </dgm:t>
    </dgm:pt>
    <dgm:pt modelId="{080228C7-8D2E-4D48-A265-D9385AC25267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 err="1"/>
            <a:t>MobyLinuxVm</a:t>
          </a:r>
          <a:endParaRPr lang="en-GB" dirty="0"/>
        </a:p>
      </dgm:t>
    </dgm:pt>
    <dgm:pt modelId="{DEB71110-3634-4628-8490-37FADEDD9390}" type="parTrans" cxnId="{B780F6A6-78B2-475D-B49F-7F218D51D512}">
      <dgm:prSet/>
      <dgm:spPr/>
      <dgm:t>
        <a:bodyPr/>
        <a:lstStyle/>
        <a:p>
          <a:endParaRPr lang="en-GB"/>
        </a:p>
      </dgm:t>
    </dgm:pt>
    <dgm:pt modelId="{AC1D9D3A-421C-4816-AB35-733ACF2F7C9B}" type="sibTrans" cxnId="{B780F6A6-78B2-475D-B49F-7F218D51D512}">
      <dgm:prSet/>
      <dgm:spPr/>
      <dgm:t>
        <a:bodyPr/>
        <a:lstStyle/>
        <a:p>
          <a:endParaRPr lang="en-GB"/>
        </a:p>
      </dgm:t>
    </dgm:pt>
    <dgm:pt modelId="{BE911ECB-8F03-4071-A544-7FE41BB77F3E}">
      <dgm:prSet phldrT="[Text]"/>
      <dgm:spPr/>
      <dgm:t>
        <a:bodyPr/>
        <a:lstStyle/>
        <a:p>
          <a:r>
            <a:rPr lang="en-GB" dirty="0"/>
            <a:t>Bins/Libs</a:t>
          </a:r>
        </a:p>
      </dgm:t>
    </dgm:pt>
    <dgm:pt modelId="{D593E3F5-150B-48E1-A6D1-E0143505E89D}" type="parTrans" cxnId="{83CB9851-98DD-4A20-BFF1-03CA3A944D44}">
      <dgm:prSet/>
      <dgm:spPr/>
      <dgm:t>
        <a:bodyPr/>
        <a:lstStyle/>
        <a:p>
          <a:endParaRPr lang="en-GB"/>
        </a:p>
      </dgm:t>
    </dgm:pt>
    <dgm:pt modelId="{F99F571C-32D4-4264-BF37-3C10268E41FD}" type="sibTrans" cxnId="{83CB9851-98DD-4A20-BFF1-03CA3A944D44}">
      <dgm:prSet/>
      <dgm:spPr/>
      <dgm:t>
        <a:bodyPr/>
        <a:lstStyle/>
        <a:p>
          <a:endParaRPr lang="en-GB"/>
        </a:p>
      </dgm:t>
    </dgm:pt>
    <dgm:pt modelId="{B3FEFFA9-307C-4181-B098-657AAD67FF0A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Bins/Libs</a:t>
          </a:r>
        </a:p>
      </dgm:t>
    </dgm:pt>
    <dgm:pt modelId="{97B39771-905F-4B05-838A-4FFBE176D5BF}" type="parTrans" cxnId="{204733A6-B234-4275-9555-E0EA644BF9C5}">
      <dgm:prSet/>
      <dgm:spPr/>
      <dgm:t>
        <a:bodyPr/>
        <a:lstStyle/>
        <a:p>
          <a:endParaRPr lang="en-GB"/>
        </a:p>
      </dgm:t>
    </dgm:pt>
    <dgm:pt modelId="{E797F031-CE6D-4DB4-95AD-DF4BCCD70F9B}" type="sibTrans" cxnId="{204733A6-B234-4275-9555-E0EA644BF9C5}">
      <dgm:prSet/>
      <dgm:spPr/>
      <dgm:t>
        <a:bodyPr/>
        <a:lstStyle/>
        <a:p>
          <a:endParaRPr lang="en-GB"/>
        </a:p>
      </dgm:t>
    </dgm:pt>
    <dgm:pt modelId="{1E4355C2-7A19-4EF0-9E44-D3680C113399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Bins/Libs</a:t>
          </a:r>
        </a:p>
      </dgm:t>
    </dgm:pt>
    <dgm:pt modelId="{A10AEB63-5F4E-45EC-94B7-11C26CE624C2}" type="parTrans" cxnId="{F2E6056E-41CF-4239-AA02-6DFE979444F9}">
      <dgm:prSet/>
      <dgm:spPr/>
      <dgm:t>
        <a:bodyPr/>
        <a:lstStyle/>
        <a:p>
          <a:endParaRPr lang="en-GB"/>
        </a:p>
      </dgm:t>
    </dgm:pt>
    <dgm:pt modelId="{B4020C3E-1705-4E24-8709-FAEFC4A9C892}" type="sibTrans" cxnId="{F2E6056E-41CF-4239-AA02-6DFE979444F9}">
      <dgm:prSet/>
      <dgm:spPr/>
      <dgm:t>
        <a:bodyPr/>
        <a:lstStyle/>
        <a:p>
          <a:endParaRPr lang="en-GB"/>
        </a:p>
      </dgm:t>
    </dgm:pt>
    <dgm:pt modelId="{288EBEC4-4E58-4166-9851-FD9632DA08A6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App A</a:t>
          </a:r>
        </a:p>
      </dgm:t>
    </dgm:pt>
    <dgm:pt modelId="{3CE91460-49B8-483B-B701-5186789A1228}" type="parTrans" cxnId="{07F46F47-C367-4FC3-A694-7AA8891F5218}">
      <dgm:prSet/>
      <dgm:spPr/>
      <dgm:t>
        <a:bodyPr/>
        <a:lstStyle/>
        <a:p>
          <a:endParaRPr lang="en-GB"/>
        </a:p>
      </dgm:t>
    </dgm:pt>
    <dgm:pt modelId="{0C76AE2C-65BF-4FBD-A6BB-A3E9E5A08F8B}" type="sibTrans" cxnId="{07F46F47-C367-4FC3-A694-7AA8891F5218}">
      <dgm:prSet/>
      <dgm:spPr/>
      <dgm:t>
        <a:bodyPr/>
        <a:lstStyle/>
        <a:p>
          <a:endParaRPr lang="en-GB"/>
        </a:p>
      </dgm:t>
    </dgm:pt>
    <dgm:pt modelId="{CB6822AA-0B75-4AB4-99A0-52EB70A78632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App B</a:t>
          </a:r>
        </a:p>
      </dgm:t>
    </dgm:pt>
    <dgm:pt modelId="{552C4A4A-2F7E-4B9A-BFC4-53BFA0B7F036}" type="parTrans" cxnId="{954C0CE4-53FA-4C71-BD25-98F68D474AB3}">
      <dgm:prSet/>
      <dgm:spPr/>
      <dgm:t>
        <a:bodyPr/>
        <a:lstStyle/>
        <a:p>
          <a:endParaRPr lang="en-GB"/>
        </a:p>
      </dgm:t>
    </dgm:pt>
    <dgm:pt modelId="{93E4B952-9C2C-49EA-A177-69FD5F33B052}" type="sibTrans" cxnId="{954C0CE4-53FA-4C71-BD25-98F68D474AB3}">
      <dgm:prSet/>
      <dgm:spPr/>
      <dgm:t>
        <a:bodyPr/>
        <a:lstStyle/>
        <a:p>
          <a:endParaRPr lang="en-GB"/>
        </a:p>
      </dgm:t>
    </dgm:pt>
    <dgm:pt modelId="{7606555F-3EA4-43F5-96B4-8AC9D33EEB93}">
      <dgm:prSet phldrT="[Text]"/>
      <dgm:spPr/>
      <dgm:t>
        <a:bodyPr/>
        <a:lstStyle/>
        <a:p>
          <a:r>
            <a:rPr lang="en-GB" dirty="0"/>
            <a:t>Dev tools</a:t>
          </a:r>
        </a:p>
      </dgm:t>
    </dgm:pt>
    <dgm:pt modelId="{2BD84370-BE5A-462B-BA38-6CE5BCBA730F}" type="parTrans" cxnId="{84DC0C67-8435-4FD8-869A-8B40F9E9EC9D}">
      <dgm:prSet/>
      <dgm:spPr/>
      <dgm:t>
        <a:bodyPr/>
        <a:lstStyle/>
        <a:p>
          <a:endParaRPr lang="en-GB"/>
        </a:p>
      </dgm:t>
    </dgm:pt>
    <dgm:pt modelId="{A47CC040-E55F-45DD-BD47-0152DF526145}" type="sibTrans" cxnId="{84DC0C67-8435-4FD8-869A-8B40F9E9EC9D}">
      <dgm:prSet/>
      <dgm:spPr/>
      <dgm:t>
        <a:bodyPr/>
        <a:lstStyle/>
        <a:p>
          <a:endParaRPr lang="en-GB"/>
        </a:p>
      </dgm:t>
    </dgm:pt>
    <dgm:pt modelId="{C9B157D0-6BAB-433C-9611-CDD64E0AB9DD}" type="pres">
      <dgm:prSet presAssocID="{0C0044F7-BB1E-4F10-825B-A3E8C0B367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860869-AAF0-4039-A7EF-D942255216E3}" type="pres">
      <dgm:prSet presAssocID="{48951CF1-4FF4-4498-ABD4-4B5F19DD0ADE}" presName="vertOne" presStyleCnt="0"/>
      <dgm:spPr/>
    </dgm:pt>
    <dgm:pt modelId="{2B8FDA1E-F17D-420C-96DF-1784089202B3}" type="pres">
      <dgm:prSet presAssocID="{48951CF1-4FF4-4498-ABD4-4B5F19DD0ADE}" presName="txOne" presStyleLbl="node0" presStyleIdx="0" presStyleCnt="1">
        <dgm:presLayoutVars>
          <dgm:chPref val="3"/>
        </dgm:presLayoutVars>
      </dgm:prSet>
      <dgm:spPr/>
    </dgm:pt>
    <dgm:pt modelId="{2D828F80-CC56-45B4-B271-45475B9721DF}" type="pres">
      <dgm:prSet presAssocID="{48951CF1-4FF4-4498-ABD4-4B5F19DD0ADE}" presName="parTransOne" presStyleCnt="0"/>
      <dgm:spPr/>
    </dgm:pt>
    <dgm:pt modelId="{859C8B41-4365-4AA5-8F1D-6EC55EB302D7}" type="pres">
      <dgm:prSet presAssocID="{48951CF1-4FF4-4498-ABD4-4B5F19DD0ADE}" presName="horzOne" presStyleCnt="0"/>
      <dgm:spPr/>
    </dgm:pt>
    <dgm:pt modelId="{E0FF9F85-9D28-46BE-8D78-9EDED6227A76}" type="pres">
      <dgm:prSet presAssocID="{42741233-8EF6-4D01-B857-94FD9C827201}" presName="vertTwo" presStyleCnt="0"/>
      <dgm:spPr/>
    </dgm:pt>
    <dgm:pt modelId="{0D7D088E-FE9F-4B45-96DE-8B7478BB7AAA}" type="pres">
      <dgm:prSet presAssocID="{42741233-8EF6-4D01-B857-94FD9C827201}" presName="txTwo" presStyleLbl="node2" presStyleIdx="0" presStyleCnt="1">
        <dgm:presLayoutVars>
          <dgm:chPref val="3"/>
        </dgm:presLayoutVars>
      </dgm:prSet>
      <dgm:spPr/>
    </dgm:pt>
    <dgm:pt modelId="{394BD694-1186-4FB0-8021-E05E45A621F4}" type="pres">
      <dgm:prSet presAssocID="{42741233-8EF6-4D01-B857-94FD9C827201}" presName="parTransTwo" presStyleCnt="0"/>
      <dgm:spPr/>
    </dgm:pt>
    <dgm:pt modelId="{FA04A47E-310B-4910-BEFB-06D289FC5D98}" type="pres">
      <dgm:prSet presAssocID="{42741233-8EF6-4D01-B857-94FD9C827201}" presName="horzTwo" presStyleCnt="0"/>
      <dgm:spPr/>
    </dgm:pt>
    <dgm:pt modelId="{6F338059-9EEA-4C77-82E9-563157FD5688}" type="pres">
      <dgm:prSet presAssocID="{777A34F8-7886-4590-9A8D-B56FF5566ED5}" presName="vertThree" presStyleCnt="0"/>
      <dgm:spPr/>
    </dgm:pt>
    <dgm:pt modelId="{CB702A29-55EA-4902-968C-85523B1191D1}" type="pres">
      <dgm:prSet presAssocID="{777A34F8-7886-4590-9A8D-B56FF5566ED5}" presName="txThree" presStyleLbl="node3" presStyleIdx="0" presStyleCnt="2">
        <dgm:presLayoutVars>
          <dgm:chPref val="3"/>
        </dgm:presLayoutVars>
      </dgm:prSet>
      <dgm:spPr/>
    </dgm:pt>
    <dgm:pt modelId="{3911A25A-AC40-4D34-873F-803F2263101C}" type="pres">
      <dgm:prSet presAssocID="{777A34F8-7886-4590-9A8D-B56FF5566ED5}" presName="parTransThree" presStyleCnt="0"/>
      <dgm:spPr/>
    </dgm:pt>
    <dgm:pt modelId="{09717F43-68D0-492D-8A63-73A9713AD601}" type="pres">
      <dgm:prSet presAssocID="{777A34F8-7886-4590-9A8D-B56FF5566ED5}" presName="horzThree" presStyleCnt="0"/>
      <dgm:spPr/>
    </dgm:pt>
    <dgm:pt modelId="{FB366555-8FEB-4CE5-9B73-FBEEC16103E5}" type="pres">
      <dgm:prSet presAssocID="{BE911ECB-8F03-4071-A544-7FE41BB77F3E}" presName="vertFour" presStyleCnt="0">
        <dgm:presLayoutVars>
          <dgm:chPref val="3"/>
        </dgm:presLayoutVars>
      </dgm:prSet>
      <dgm:spPr/>
    </dgm:pt>
    <dgm:pt modelId="{B358ED3C-5F29-41A1-B85F-94AA4C48AE18}" type="pres">
      <dgm:prSet presAssocID="{BE911ECB-8F03-4071-A544-7FE41BB77F3E}" presName="txFour" presStyleLbl="node4" presStyleIdx="0" presStyleCnt="6">
        <dgm:presLayoutVars>
          <dgm:chPref val="3"/>
        </dgm:presLayoutVars>
      </dgm:prSet>
      <dgm:spPr/>
    </dgm:pt>
    <dgm:pt modelId="{79B80BAA-B4EC-4CF7-B0EA-6C2F55CF9B2B}" type="pres">
      <dgm:prSet presAssocID="{BE911ECB-8F03-4071-A544-7FE41BB77F3E}" presName="parTransFour" presStyleCnt="0"/>
      <dgm:spPr/>
    </dgm:pt>
    <dgm:pt modelId="{F53E2E28-AD41-4938-9D72-59285AA8C4DF}" type="pres">
      <dgm:prSet presAssocID="{BE911ECB-8F03-4071-A544-7FE41BB77F3E}" presName="horzFour" presStyleCnt="0"/>
      <dgm:spPr/>
    </dgm:pt>
    <dgm:pt modelId="{6406D65C-F441-422C-8099-C8DCE2D9C73A}" type="pres">
      <dgm:prSet presAssocID="{7606555F-3EA4-43F5-96B4-8AC9D33EEB93}" presName="vertFour" presStyleCnt="0">
        <dgm:presLayoutVars>
          <dgm:chPref val="3"/>
        </dgm:presLayoutVars>
      </dgm:prSet>
      <dgm:spPr/>
    </dgm:pt>
    <dgm:pt modelId="{BD6FB073-F39E-4048-9FD5-24268FE1272E}" type="pres">
      <dgm:prSet presAssocID="{7606555F-3EA4-43F5-96B4-8AC9D33EEB93}" presName="txFour" presStyleLbl="node4" presStyleIdx="1" presStyleCnt="6">
        <dgm:presLayoutVars>
          <dgm:chPref val="3"/>
        </dgm:presLayoutVars>
      </dgm:prSet>
      <dgm:spPr/>
    </dgm:pt>
    <dgm:pt modelId="{C21A5C1A-F20B-46F8-9114-100B575914B5}" type="pres">
      <dgm:prSet presAssocID="{7606555F-3EA4-43F5-96B4-8AC9D33EEB93}" presName="horzFour" presStyleCnt="0"/>
      <dgm:spPr/>
    </dgm:pt>
    <dgm:pt modelId="{53561E56-EAC9-46CF-B136-2CB0518DF0DF}" type="pres">
      <dgm:prSet presAssocID="{C339E8E8-EF90-4CB9-90E2-FEBCFAB5058E}" presName="sibSpaceThree" presStyleCnt="0"/>
      <dgm:spPr/>
    </dgm:pt>
    <dgm:pt modelId="{C76E6ABC-0BD7-403D-BECB-0B8AD3187957}" type="pres">
      <dgm:prSet presAssocID="{080228C7-8D2E-4D48-A265-D9385AC25267}" presName="vertThree" presStyleCnt="0"/>
      <dgm:spPr/>
    </dgm:pt>
    <dgm:pt modelId="{A99A44B5-05F6-46C2-ABC7-E4EA88E44082}" type="pres">
      <dgm:prSet presAssocID="{080228C7-8D2E-4D48-A265-D9385AC25267}" presName="txThree" presStyleLbl="node3" presStyleIdx="1" presStyleCnt="2">
        <dgm:presLayoutVars>
          <dgm:chPref val="3"/>
        </dgm:presLayoutVars>
      </dgm:prSet>
      <dgm:spPr/>
    </dgm:pt>
    <dgm:pt modelId="{81B54FBA-9E91-4A46-B9B6-8DDB704A9F0E}" type="pres">
      <dgm:prSet presAssocID="{080228C7-8D2E-4D48-A265-D9385AC25267}" presName="parTransThree" presStyleCnt="0"/>
      <dgm:spPr/>
    </dgm:pt>
    <dgm:pt modelId="{014254C1-3029-4E73-ACEA-FF981A7416FC}" type="pres">
      <dgm:prSet presAssocID="{080228C7-8D2E-4D48-A265-D9385AC25267}" presName="horzThree" presStyleCnt="0"/>
      <dgm:spPr/>
    </dgm:pt>
    <dgm:pt modelId="{93C2C7F1-5BAD-4805-AB7E-B1B10181FC9C}" type="pres">
      <dgm:prSet presAssocID="{B3FEFFA9-307C-4181-B098-657AAD67FF0A}" presName="vertFour" presStyleCnt="0">
        <dgm:presLayoutVars>
          <dgm:chPref val="3"/>
        </dgm:presLayoutVars>
      </dgm:prSet>
      <dgm:spPr/>
    </dgm:pt>
    <dgm:pt modelId="{4171B632-CEC7-4722-9AC1-49F250EDE4F6}" type="pres">
      <dgm:prSet presAssocID="{B3FEFFA9-307C-4181-B098-657AAD67FF0A}" presName="txFour" presStyleLbl="node4" presStyleIdx="2" presStyleCnt="6">
        <dgm:presLayoutVars>
          <dgm:chPref val="3"/>
        </dgm:presLayoutVars>
      </dgm:prSet>
      <dgm:spPr/>
    </dgm:pt>
    <dgm:pt modelId="{8D17BCF2-B37A-4243-972F-C58B75ED5F9C}" type="pres">
      <dgm:prSet presAssocID="{B3FEFFA9-307C-4181-B098-657AAD67FF0A}" presName="parTransFour" presStyleCnt="0"/>
      <dgm:spPr/>
    </dgm:pt>
    <dgm:pt modelId="{A6AE2B90-802B-4FD8-A298-391B510ED533}" type="pres">
      <dgm:prSet presAssocID="{B3FEFFA9-307C-4181-B098-657AAD67FF0A}" presName="horzFour" presStyleCnt="0"/>
      <dgm:spPr/>
    </dgm:pt>
    <dgm:pt modelId="{A4C8B933-0568-44E5-B966-4DF02281E300}" type="pres">
      <dgm:prSet presAssocID="{288EBEC4-4E58-4166-9851-FD9632DA08A6}" presName="vertFour" presStyleCnt="0">
        <dgm:presLayoutVars>
          <dgm:chPref val="3"/>
        </dgm:presLayoutVars>
      </dgm:prSet>
      <dgm:spPr/>
    </dgm:pt>
    <dgm:pt modelId="{23C5E11C-73A0-4759-8ACC-E1AEDED707A9}" type="pres">
      <dgm:prSet presAssocID="{288EBEC4-4E58-4166-9851-FD9632DA08A6}" presName="txFour" presStyleLbl="node4" presStyleIdx="3" presStyleCnt="6">
        <dgm:presLayoutVars>
          <dgm:chPref val="3"/>
        </dgm:presLayoutVars>
      </dgm:prSet>
      <dgm:spPr/>
    </dgm:pt>
    <dgm:pt modelId="{B2379F59-A2CC-42D3-9377-D9392D984910}" type="pres">
      <dgm:prSet presAssocID="{288EBEC4-4E58-4166-9851-FD9632DA08A6}" presName="horzFour" presStyleCnt="0"/>
      <dgm:spPr/>
    </dgm:pt>
    <dgm:pt modelId="{DA28309B-54A1-442E-BE4A-4DCAE9B165E6}" type="pres">
      <dgm:prSet presAssocID="{E797F031-CE6D-4DB4-95AD-DF4BCCD70F9B}" presName="sibSpaceFour" presStyleCnt="0"/>
      <dgm:spPr/>
    </dgm:pt>
    <dgm:pt modelId="{96B140EA-F00A-4682-B2C7-9F3BEA87C784}" type="pres">
      <dgm:prSet presAssocID="{1E4355C2-7A19-4EF0-9E44-D3680C113399}" presName="vertFour" presStyleCnt="0">
        <dgm:presLayoutVars>
          <dgm:chPref val="3"/>
        </dgm:presLayoutVars>
      </dgm:prSet>
      <dgm:spPr/>
    </dgm:pt>
    <dgm:pt modelId="{CBAD8575-A978-4CE0-A68E-25C79C60073D}" type="pres">
      <dgm:prSet presAssocID="{1E4355C2-7A19-4EF0-9E44-D3680C113399}" presName="txFour" presStyleLbl="node4" presStyleIdx="4" presStyleCnt="6">
        <dgm:presLayoutVars>
          <dgm:chPref val="3"/>
        </dgm:presLayoutVars>
      </dgm:prSet>
      <dgm:spPr/>
    </dgm:pt>
    <dgm:pt modelId="{A847A1E7-5776-4FD6-A25C-FAE29627E93E}" type="pres">
      <dgm:prSet presAssocID="{1E4355C2-7A19-4EF0-9E44-D3680C113399}" presName="parTransFour" presStyleCnt="0"/>
      <dgm:spPr/>
    </dgm:pt>
    <dgm:pt modelId="{748BE1C0-A41A-4508-AAF9-C2C7BD5E8711}" type="pres">
      <dgm:prSet presAssocID="{1E4355C2-7A19-4EF0-9E44-D3680C113399}" presName="horzFour" presStyleCnt="0"/>
      <dgm:spPr/>
    </dgm:pt>
    <dgm:pt modelId="{602D20D2-329C-4922-A929-CD30DE484F32}" type="pres">
      <dgm:prSet presAssocID="{CB6822AA-0B75-4AB4-99A0-52EB70A78632}" presName="vertFour" presStyleCnt="0">
        <dgm:presLayoutVars>
          <dgm:chPref val="3"/>
        </dgm:presLayoutVars>
      </dgm:prSet>
      <dgm:spPr/>
    </dgm:pt>
    <dgm:pt modelId="{20EEE4FC-67D4-49BC-B651-73E891A70B83}" type="pres">
      <dgm:prSet presAssocID="{CB6822AA-0B75-4AB4-99A0-52EB70A78632}" presName="txFour" presStyleLbl="node4" presStyleIdx="5" presStyleCnt="6">
        <dgm:presLayoutVars>
          <dgm:chPref val="3"/>
        </dgm:presLayoutVars>
      </dgm:prSet>
      <dgm:spPr/>
    </dgm:pt>
    <dgm:pt modelId="{A55480D3-770C-4197-9AD7-4E13DFC9DADF}" type="pres">
      <dgm:prSet presAssocID="{CB6822AA-0B75-4AB4-99A0-52EB70A78632}" presName="horzFour" presStyleCnt="0"/>
      <dgm:spPr/>
    </dgm:pt>
  </dgm:ptLst>
  <dgm:cxnLst>
    <dgm:cxn modelId="{7D2F1402-113E-4B02-BB6A-614D812DF033}" srcId="{0C0044F7-BB1E-4F10-825B-A3E8C0B367FF}" destId="{48951CF1-4FF4-4498-ABD4-4B5F19DD0ADE}" srcOrd="0" destOrd="0" parTransId="{77451E0D-268F-49FC-B09E-A30E67921146}" sibTransId="{EC78AE6B-FE5F-4B4B-9A37-FE21F06BB8D3}"/>
    <dgm:cxn modelId="{44A93A1F-03F4-4406-88E1-C2A03EFBD171}" type="presOf" srcId="{7606555F-3EA4-43F5-96B4-8AC9D33EEB93}" destId="{BD6FB073-F39E-4048-9FD5-24268FE1272E}" srcOrd="0" destOrd="0" presId="urn:microsoft.com/office/officeart/2005/8/layout/architecture"/>
    <dgm:cxn modelId="{333F8F22-3AF2-4287-8CE7-A4530BB9F483}" type="presOf" srcId="{0C0044F7-BB1E-4F10-825B-A3E8C0B367FF}" destId="{C9B157D0-6BAB-433C-9611-CDD64E0AB9DD}" srcOrd="0" destOrd="0" presId="urn:microsoft.com/office/officeart/2005/8/layout/architecture"/>
    <dgm:cxn modelId="{FA332A2A-5D2F-43E6-B5BD-0378B45C52F0}" type="presOf" srcId="{B3FEFFA9-307C-4181-B098-657AAD67FF0A}" destId="{4171B632-CEC7-4722-9AC1-49F250EDE4F6}" srcOrd="0" destOrd="0" presId="urn:microsoft.com/office/officeart/2005/8/layout/architecture"/>
    <dgm:cxn modelId="{B8089033-4BF5-4CDF-A46F-9E76A354BA44}" type="presOf" srcId="{080228C7-8D2E-4D48-A265-D9385AC25267}" destId="{A99A44B5-05F6-46C2-ABC7-E4EA88E44082}" srcOrd="0" destOrd="0" presId="urn:microsoft.com/office/officeart/2005/8/layout/architecture"/>
    <dgm:cxn modelId="{84DC0C67-8435-4FD8-869A-8B40F9E9EC9D}" srcId="{BE911ECB-8F03-4071-A544-7FE41BB77F3E}" destId="{7606555F-3EA4-43F5-96B4-8AC9D33EEB93}" srcOrd="0" destOrd="0" parTransId="{2BD84370-BE5A-462B-BA38-6CE5BCBA730F}" sibTransId="{A47CC040-E55F-45DD-BD47-0152DF526145}"/>
    <dgm:cxn modelId="{07F46F47-C367-4FC3-A694-7AA8891F5218}" srcId="{B3FEFFA9-307C-4181-B098-657AAD67FF0A}" destId="{288EBEC4-4E58-4166-9851-FD9632DA08A6}" srcOrd="0" destOrd="0" parTransId="{3CE91460-49B8-483B-B701-5186789A1228}" sibTransId="{0C76AE2C-65BF-4FBD-A6BB-A3E9E5A08F8B}"/>
    <dgm:cxn modelId="{CFADA847-D1E1-42DF-92DC-23FD51A77CD1}" type="presOf" srcId="{CB6822AA-0B75-4AB4-99A0-52EB70A78632}" destId="{20EEE4FC-67D4-49BC-B651-73E891A70B83}" srcOrd="0" destOrd="0" presId="urn:microsoft.com/office/officeart/2005/8/layout/architecture"/>
    <dgm:cxn modelId="{AA23A149-BFC7-4963-AB33-86553AC7453E}" type="presOf" srcId="{BE911ECB-8F03-4071-A544-7FE41BB77F3E}" destId="{B358ED3C-5F29-41A1-B85F-94AA4C48AE18}" srcOrd="0" destOrd="0" presId="urn:microsoft.com/office/officeart/2005/8/layout/architecture"/>
    <dgm:cxn modelId="{65C11B6A-3241-476E-9F4F-50A4161C5E30}" srcId="{42741233-8EF6-4D01-B857-94FD9C827201}" destId="{777A34F8-7886-4590-9A8D-B56FF5566ED5}" srcOrd="0" destOrd="0" parTransId="{8069DE50-68F7-48C1-9A67-2D6CAF86B89F}" sibTransId="{C339E8E8-EF90-4CB9-90E2-FEBCFAB5058E}"/>
    <dgm:cxn modelId="{F2E6056E-41CF-4239-AA02-6DFE979444F9}" srcId="{080228C7-8D2E-4D48-A265-D9385AC25267}" destId="{1E4355C2-7A19-4EF0-9E44-D3680C113399}" srcOrd="1" destOrd="0" parTransId="{A10AEB63-5F4E-45EC-94B7-11C26CE624C2}" sibTransId="{B4020C3E-1705-4E24-8709-FAEFC4A9C892}"/>
    <dgm:cxn modelId="{81C92D70-06BC-40DC-9EE7-137E5CF5016A}" srcId="{48951CF1-4FF4-4498-ABD4-4B5F19DD0ADE}" destId="{42741233-8EF6-4D01-B857-94FD9C827201}" srcOrd="0" destOrd="0" parTransId="{CF4EBF93-BFFC-4276-B301-82323D74D5E7}" sibTransId="{0B286E38-882E-4F2A-A71E-DE0593E14BC4}"/>
    <dgm:cxn modelId="{83CB9851-98DD-4A20-BFF1-03CA3A944D44}" srcId="{777A34F8-7886-4590-9A8D-B56FF5566ED5}" destId="{BE911ECB-8F03-4071-A544-7FE41BB77F3E}" srcOrd="0" destOrd="0" parTransId="{D593E3F5-150B-48E1-A6D1-E0143505E89D}" sibTransId="{F99F571C-32D4-4264-BF37-3C10268E41FD}"/>
    <dgm:cxn modelId="{3C71CF80-DC9A-48D5-A4B1-E3637145AADD}" type="presOf" srcId="{48951CF1-4FF4-4498-ABD4-4B5F19DD0ADE}" destId="{2B8FDA1E-F17D-420C-96DF-1784089202B3}" srcOrd="0" destOrd="0" presId="urn:microsoft.com/office/officeart/2005/8/layout/architecture"/>
    <dgm:cxn modelId="{CE13288C-3D68-4397-A616-C96E0C852AD9}" type="presOf" srcId="{777A34F8-7886-4590-9A8D-B56FF5566ED5}" destId="{CB702A29-55EA-4902-968C-85523B1191D1}" srcOrd="0" destOrd="0" presId="urn:microsoft.com/office/officeart/2005/8/layout/architecture"/>
    <dgm:cxn modelId="{96AC238F-1170-419E-AB56-78C646ACDDFB}" type="presOf" srcId="{288EBEC4-4E58-4166-9851-FD9632DA08A6}" destId="{23C5E11C-73A0-4759-8ACC-E1AEDED707A9}" srcOrd="0" destOrd="0" presId="urn:microsoft.com/office/officeart/2005/8/layout/architecture"/>
    <dgm:cxn modelId="{204733A6-B234-4275-9555-E0EA644BF9C5}" srcId="{080228C7-8D2E-4D48-A265-D9385AC25267}" destId="{B3FEFFA9-307C-4181-B098-657AAD67FF0A}" srcOrd="0" destOrd="0" parTransId="{97B39771-905F-4B05-838A-4FFBE176D5BF}" sibTransId="{E797F031-CE6D-4DB4-95AD-DF4BCCD70F9B}"/>
    <dgm:cxn modelId="{B780F6A6-78B2-475D-B49F-7F218D51D512}" srcId="{42741233-8EF6-4D01-B857-94FD9C827201}" destId="{080228C7-8D2E-4D48-A265-D9385AC25267}" srcOrd="1" destOrd="0" parTransId="{DEB71110-3634-4628-8490-37FADEDD9390}" sibTransId="{AC1D9D3A-421C-4816-AB35-733ACF2F7C9B}"/>
    <dgm:cxn modelId="{B0DD8CBD-EC5D-4203-AEA2-2B70B71225F3}" type="presOf" srcId="{42741233-8EF6-4D01-B857-94FD9C827201}" destId="{0D7D088E-FE9F-4B45-96DE-8B7478BB7AAA}" srcOrd="0" destOrd="0" presId="urn:microsoft.com/office/officeart/2005/8/layout/architecture"/>
    <dgm:cxn modelId="{954C0CE4-53FA-4C71-BD25-98F68D474AB3}" srcId="{1E4355C2-7A19-4EF0-9E44-D3680C113399}" destId="{CB6822AA-0B75-4AB4-99A0-52EB70A78632}" srcOrd="0" destOrd="0" parTransId="{552C4A4A-2F7E-4B9A-BFC4-53BFA0B7F036}" sibTransId="{93E4B952-9C2C-49EA-A177-69FD5F33B052}"/>
    <dgm:cxn modelId="{549DD4E6-CB0A-470A-9688-1129EB45B1FA}" type="presOf" srcId="{1E4355C2-7A19-4EF0-9E44-D3680C113399}" destId="{CBAD8575-A978-4CE0-A68E-25C79C60073D}" srcOrd="0" destOrd="0" presId="urn:microsoft.com/office/officeart/2005/8/layout/architecture"/>
    <dgm:cxn modelId="{B2C3D1F5-46E6-406C-BD87-16B466E4B5B1}" type="presParOf" srcId="{C9B157D0-6BAB-433C-9611-CDD64E0AB9DD}" destId="{51860869-AAF0-4039-A7EF-D942255216E3}" srcOrd="0" destOrd="0" presId="urn:microsoft.com/office/officeart/2005/8/layout/architecture"/>
    <dgm:cxn modelId="{91D6DA5D-565D-4A9A-B84C-016F98CD9573}" type="presParOf" srcId="{51860869-AAF0-4039-A7EF-D942255216E3}" destId="{2B8FDA1E-F17D-420C-96DF-1784089202B3}" srcOrd="0" destOrd="0" presId="urn:microsoft.com/office/officeart/2005/8/layout/architecture"/>
    <dgm:cxn modelId="{A5E73D70-7626-4257-AB80-17C3671CAD83}" type="presParOf" srcId="{51860869-AAF0-4039-A7EF-D942255216E3}" destId="{2D828F80-CC56-45B4-B271-45475B9721DF}" srcOrd="1" destOrd="0" presId="urn:microsoft.com/office/officeart/2005/8/layout/architecture"/>
    <dgm:cxn modelId="{CE1229B8-4F33-42C1-B981-A16802D1EAF2}" type="presParOf" srcId="{51860869-AAF0-4039-A7EF-D942255216E3}" destId="{859C8B41-4365-4AA5-8F1D-6EC55EB302D7}" srcOrd="2" destOrd="0" presId="urn:microsoft.com/office/officeart/2005/8/layout/architecture"/>
    <dgm:cxn modelId="{261F407A-6731-4916-AFDC-1C80D561A010}" type="presParOf" srcId="{859C8B41-4365-4AA5-8F1D-6EC55EB302D7}" destId="{E0FF9F85-9D28-46BE-8D78-9EDED6227A76}" srcOrd="0" destOrd="0" presId="urn:microsoft.com/office/officeart/2005/8/layout/architecture"/>
    <dgm:cxn modelId="{A5EF0B60-1CE9-4970-83B7-D874F28A3C05}" type="presParOf" srcId="{E0FF9F85-9D28-46BE-8D78-9EDED6227A76}" destId="{0D7D088E-FE9F-4B45-96DE-8B7478BB7AAA}" srcOrd="0" destOrd="0" presId="urn:microsoft.com/office/officeart/2005/8/layout/architecture"/>
    <dgm:cxn modelId="{A2A4E8B4-7E97-4DF4-B08A-6E76D979C66E}" type="presParOf" srcId="{E0FF9F85-9D28-46BE-8D78-9EDED6227A76}" destId="{394BD694-1186-4FB0-8021-E05E45A621F4}" srcOrd="1" destOrd="0" presId="urn:microsoft.com/office/officeart/2005/8/layout/architecture"/>
    <dgm:cxn modelId="{26696824-9407-4766-B04F-61458EE31280}" type="presParOf" srcId="{E0FF9F85-9D28-46BE-8D78-9EDED6227A76}" destId="{FA04A47E-310B-4910-BEFB-06D289FC5D98}" srcOrd="2" destOrd="0" presId="urn:microsoft.com/office/officeart/2005/8/layout/architecture"/>
    <dgm:cxn modelId="{17B692B9-C643-4BFB-B746-B0405C128FFF}" type="presParOf" srcId="{FA04A47E-310B-4910-BEFB-06D289FC5D98}" destId="{6F338059-9EEA-4C77-82E9-563157FD5688}" srcOrd="0" destOrd="0" presId="urn:microsoft.com/office/officeart/2005/8/layout/architecture"/>
    <dgm:cxn modelId="{AC83BFF2-FE4E-4307-B86E-83B41F12D687}" type="presParOf" srcId="{6F338059-9EEA-4C77-82E9-563157FD5688}" destId="{CB702A29-55EA-4902-968C-85523B1191D1}" srcOrd="0" destOrd="0" presId="urn:microsoft.com/office/officeart/2005/8/layout/architecture"/>
    <dgm:cxn modelId="{6D5904F2-8474-4748-A8E9-9F631D947E8D}" type="presParOf" srcId="{6F338059-9EEA-4C77-82E9-563157FD5688}" destId="{3911A25A-AC40-4D34-873F-803F2263101C}" srcOrd="1" destOrd="0" presId="urn:microsoft.com/office/officeart/2005/8/layout/architecture"/>
    <dgm:cxn modelId="{F34D13DC-E245-40E4-A351-A37ED9A32E31}" type="presParOf" srcId="{6F338059-9EEA-4C77-82E9-563157FD5688}" destId="{09717F43-68D0-492D-8A63-73A9713AD601}" srcOrd="2" destOrd="0" presId="urn:microsoft.com/office/officeart/2005/8/layout/architecture"/>
    <dgm:cxn modelId="{2BC2B9A5-2B7E-4667-B1F8-638C0F6D9BEA}" type="presParOf" srcId="{09717F43-68D0-492D-8A63-73A9713AD601}" destId="{FB366555-8FEB-4CE5-9B73-FBEEC16103E5}" srcOrd="0" destOrd="0" presId="urn:microsoft.com/office/officeart/2005/8/layout/architecture"/>
    <dgm:cxn modelId="{967EA7D4-4237-40B5-A46F-FE2BF3113D27}" type="presParOf" srcId="{FB366555-8FEB-4CE5-9B73-FBEEC16103E5}" destId="{B358ED3C-5F29-41A1-B85F-94AA4C48AE18}" srcOrd="0" destOrd="0" presId="urn:microsoft.com/office/officeart/2005/8/layout/architecture"/>
    <dgm:cxn modelId="{D051B79D-17EC-40C5-BCE3-0A1CCE7787BC}" type="presParOf" srcId="{FB366555-8FEB-4CE5-9B73-FBEEC16103E5}" destId="{79B80BAA-B4EC-4CF7-B0EA-6C2F55CF9B2B}" srcOrd="1" destOrd="0" presId="urn:microsoft.com/office/officeart/2005/8/layout/architecture"/>
    <dgm:cxn modelId="{1A730620-0FDA-4253-946F-B81E1A662EEB}" type="presParOf" srcId="{FB366555-8FEB-4CE5-9B73-FBEEC16103E5}" destId="{F53E2E28-AD41-4938-9D72-59285AA8C4DF}" srcOrd="2" destOrd="0" presId="urn:microsoft.com/office/officeart/2005/8/layout/architecture"/>
    <dgm:cxn modelId="{EC150D43-291F-43AD-961C-691F6A959A6C}" type="presParOf" srcId="{F53E2E28-AD41-4938-9D72-59285AA8C4DF}" destId="{6406D65C-F441-422C-8099-C8DCE2D9C73A}" srcOrd="0" destOrd="0" presId="urn:microsoft.com/office/officeart/2005/8/layout/architecture"/>
    <dgm:cxn modelId="{A71C5BFF-3AA3-43A1-9014-22997F1BF62F}" type="presParOf" srcId="{6406D65C-F441-422C-8099-C8DCE2D9C73A}" destId="{BD6FB073-F39E-4048-9FD5-24268FE1272E}" srcOrd="0" destOrd="0" presId="urn:microsoft.com/office/officeart/2005/8/layout/architecture"/>
    <dgm:cxn modelId="{9D931C44-5DA8-450E-B0D1-0978E93EA189}" type="presParOf" srcId="{6406D65C-F441-422C-8099-C8DCE2D9C73A}" destId="{C21A5C1A-F20B-46F8-9114-100B575914B5}" srcOrd="1" destOrd="0" presId="urn:microsoft.com/office/officeart/2005/8/layout/architecture"/>
    <dgm:cxn modelId="{D98FE925-D73B-4A1F-BD46-CCDF82860196}" type="presParOf" srcId="{FA04A47E-310B-4910-BEFB-06D289FC5D98}" destId="{53561E56-EAC9-46CF-B136-2CB0518DF0DF}" srcOrd="1" destOrd="0" presId="urn:microsoft.com/office/officeart/2005/8/layout/architecture"/>
    <dgm:cxn modelId="{E28EECE6-7D38-4A66-A709-0C7EEC8B8377}" type="presParOf" srcId="{FA04A47E-310B-4910-BEFB-06D289FC5D98}" destId="{C76E6ABC-0BD7-403D-BECB-0B8AD3187957}" srcOrd="2" destOrd="0" presId="urn:microsoft.com/office/officeart/2005/8/layout/architecture"/>
    <dgm:cxn modelId="{4F64AD9B-D6D8-4658-8844-57289564FA62}" type="presParOf" srcId="{C76E6ABC-0BD7-403D-BECB-0B8AD3187957}" destId="{A99A44B5-05F6-46C2-ABC7-E4EA88E44082}" srcOrd="0" destOrd="0" presId="urn:microsoft.com/office/officeart/2005/8/layout/architecture"/>
    <dgm:cxn modelId="{327C3A64-0401-452B-BED2-C2538B7EC638}" type="presParOf" srcId="{C76E6ABC-0BD7-403D-BECB-0B8AD3187957}" destId="{81B54FBA-9E91-4A46-B9B6-8DDB704A9F0E}" srcOrd="1" destOrd="0" presId="urn:microsoft.com/office/officeart/2005/8/layout/architecture"/>
    <dgm:cxn modelId="{FB7678F9-801A-4C4C-B1F8-1260C339D8B5}" type="presParOf" srcId="{C76E6ABC-0BD7-403D-BECB-0B8AD3187957}" destId="{014254C1-3029-4E73-ACEA-FF981A7416FC}" srcOrd="2" destOrd="0" presId="urn:microsoft.com/office/officeart/2005/8/layout/architecture"/>
    <dgm:cxn modelId="{0E31F026-D8CA-48B5-B33B-7AE88382E0B0}" type="presParOf" srcId="{014254C1-3029-4E73-ACEA-FF981A7416FC}" destId="{93C2C7F1-5BAD-4805-AB7E-B1B10181FC9C}" srcOrd="0" destOrd="0" presId="urn:microsoft.com/office/officeart/2005/8/layout/architecture"/>
    <dgm:cxn modelId="{603848DE-D594-4B6F-BBD6-C77D25387BFE}" type="presParOf" srcId="{93C2C7F1-5BAD-4805-AB7E-B1B10181FC9C}" destId="{4171B632-CEC7-4722-9AC1-49F250EDE4F6}" srcOrd="0" destOrd="0" presId="urn:microsoft.com/office/officeart/2005/8/layout/architecture"/>
    <dgm:cxn modelId="{3B2EC0B9-DE3C-47CF-891D-E36F1A69A821}" type="presParOf" srcId="{93C2C7F1-5BAD-4805-AB7E-B1B10181FC9C}" destId="{8D17BCF2-B37A-4243-972F-C58B75ED5F9C}" srcOrd="1" destOrd="0" presId="urn:microsoft.com/office/officeart/2005/8/layout/architecture"/>
    <dgm:cxn modelId="{9EF3F8AB-492E-49C9-96A2-8EE1FA42C1F9}" type="presParOf" srcId="{93C2C7F1-5BAD-4805-AB7E-B1B10181FC9C}" destId="{A6AE2B90-802B-4FD8-A298-391B510ED533}" srcOrd="2" destOrd="0" presId="urn:microsoft.com/office/officeart/2005/8/layout/architecture"/>
    <dgm:cxn modelId="{8FDB2EB0-40EB-4794-BEBC-589B086C4C33}" type="presParOf" srcId="{A6AE2B90-802B-4FD8-A298-391B510ED533}" destId="{A4C8B933-0568-44E5-B966-4DF02281E300}" srcOrd="0" destOrd="0" presId="urn:microsoft.com/office/officeart/2005/8/layout/architecture"/>
    <dgm:cxn modelId="{84AAB54B-15AB-478C-9E24-F98EDEADD7DD}" type="presParOf" srcId="{A4C8B933-0568-44E5-B966-4DF02281E300}" destId="{23C5E11C-73A0-4759-8ACC-E1AEDED707A9}" srcOrd="0" destOrd="0" presId="urn:microsoft.com/office/officeart/2005/8/layout/architecture"/>
    <dgm:cxn modelId="{52F6F749-08A0-4352-9DBD-3F674CF0D72F}" type="presParOf" srcId="{A4C8B933-0568-44E5-B966-4DF02281E300}" destId="{B2379F59-A2CC-42D3-9377-D9392D984910}" srcOrd="1" destOrd="0" presId="urn:microsoft.com/office/officeart/2005/8/layout/architecture"/>
    <dgm:cxn modelId="{7C57B6FB-DB1E-453E-8DE9-7189F63D4925}" type="presParOf" srcId="{014254C1-3029-4E73-ACEA-FF981A7416FC}" destId="{DA28309B-54A1-442E-BE4A-4DCAE9B165E6}" srcOrd="1" destOrd="0" presId="urn:microsoft.com/office/officeart/2005/8/layout/architecture"/>
    <dgm:cxn modelId="{CE75029D-F708-40E0-953A-0D18EE6B6690}" type="presParOf" srcId="{014254C1-3029-4E73-ACEA-FF981A7416FC}" destId="{96B140EA-F00A-4682-B2C7-9F3BEA87C784}" srcOrd="2" destOrd="0" presId="urn:microsoft.com/office/officeart/2005/8/layout/architecture"/>
    <dgm:cxn modelId="{B73DA704-1242-4016-B68B-68D52998CC60}" type="presParOf" srcId="{96B140EA-F00A-4682-B2C7-9F3BEA87C784}" destId="{CBAD8575-A978-4CE0-A68E-25C79C60073D}" srcOrd="0" destOrd="0" presId="urn:microsoft.com/office/officeart/2005/8/layout/architecture"/>
    <dgm:cxn modelId="{07679A46-7C73-47A0-8502-5BAEC2962ED1}" type="presParOf" srcId="{96B140EA-F00A-4682-B2C7-9F3BEA87C784}" destId="{A847A1E7-5776-4FD6-A25C-FAE29627E93E}" srcOrd="1" destOrd="0" presId="urn:microsoft.com/office/officeart/2005/8/layout/architecture"/>
    <dgm:cxn modelId="{3D1A46B6-81AB-4720-A636-028B08581B87}" type="presParOf" srcId="{96B140EA-F00A-4682-B2C7-9F3BEA87C784}" destId="{748BE1C0-A41A-4508-AAF9-C2C7BD5E8711}" srcOrd="2" destOrd="0" presId="urn:microsoft.com/office/officeart/2005/8/layout/architecture"/>
    <dgm:cxn modelId="{6C9400B6-FE40-4A45-928B-51DF66FC86BB}" type="presParOf" srcId="{748BE1C0-A41A-4508-AAF9-C2C7BD5E8711}" destId="{602D20D2-329C-4922-A929-CD30DE484F32}" srcOrd="0" destOrd="0" presId="urn:microsoft.com/office/officeart/2005/8/layout/architecture"/>
    <dgm:cxn modelId="{92D4EBA7-ECFB-42D1-B081-77AF52F7324D}" type="presParOf" srcId="{602D20D2-329C-4922-A929-CD30DE484F32}" destId="{20EEE4FC-67D4-49BC-B651-73E891A70B83}" srcOrd="0" destOrd="0" presId="urn:microsoft.com/office/officeart/2005/8/layout/architecture"/>
    <dgm:cxn modelId="{8E05371D-0E62-4F8F-8C38-B45C60E8F9E0}" type="presParOf" srcId="{602D20D2-329C-4922-A929-CD30DE484F32}" destId="{A55480D3-770C-4197-9AD7-4E13DFC9DAD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FDA1E-F17D-420C-96DF-1784089202B3}">
      <dsp:nvSpPr>
        <dsp:cNvPr id="0" name=""/>
        <dsp:cNvSpPr/>
      </dsp:nvSpPr>
      <dsp:spPr>
        <a:xfrm>
          <a:off x="4846" y="3653867"/>
          <a:ext cx="10350808" cy="808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Infrastructure</a:t>
          </a:r>
        </a:p>
      </dsp:txBody>
      <dsp:txXfrm>
        <a:off x="28522" y="3677543"/>
        <a:ext cx="10303456" cy="760999"/>
      </dsp:txXfrm>
    </dsp:sp>
    <dsp:sp modelId="{0D7D088E-FE9F-4B45-96DE-8B7478BB7AAA}">
      <dsp:nvSpPr>
        <dsp:cNvPr id="0" name=""/>
        <dsp:cNvSpPr/>
      </dsp:nvSpPr>
      <dsp:spPr>
        <a:xfrm>
          <a:off x="4846" y="2740413"/>
          <a:ext cx="10350808" cy="808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Hypervisor (Hyper-V)</a:t>
          </a:r>
        </a:p>
      </dsp:txBody>
      <dsp:txXfrm>
        <a:off x="28522" y="2764089"/>
        <a:ext cx="10303456" cy="760999"/>
      </dsp:txXfrm>
    </dsp:sp>
    <dsp:sp modelId="{CB702A29-55EA-4902-968C-85523B1191D1}">
      <dsp:nvSpPr>
        <dsp:cNvPr id="0" name=""/>
        <dsp:cNvSpPr/>
      </dsp:nvSpPr>
      <dsp:spPr>
        <a:xfrm>
          <a:off x="4846" y="1826960"/>
          <a:ext cx="3379304" cy="808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Windows</a:t>
          </a:r>
        </a:p>
      </dsp:txBody>
      <dsp:txXfrm>
        <a:off x="28522" y="1850636"/>
        <a:ext cx="3331952" cy="760999"/>
      </dsp:txXfrm>
    </dsp:sp>
    <dsp:sp modelId="{B358ED3C-5F29-41A1-B85F-94AA4C48AE18}">
      <dsp:nvSpPr>
        <dsp:cNvPr id="0" name=""/>
        <dsp:cNvSpPr/>
      </dsp:nvSpPr>
      <dsp:spPr>
        <a:xfrm>
          <a:off x="4846" y="913507"/>
          <a:ext cx="3379304" cy="808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Bins/Libs</a:t>
          </a:r>
        </a:p>
      </dsp:txBody>
      <dsp:txXfrm>
        <a:off x="28522" y="937183"/>
        <a:ext cx="3331952" cy="760999"/>
      </dsp:txXfrm>
    </dsp:sp>
    <dsp:sp modelId="{BD6FB073-F39E-4048-9FD5-24268FE1272E}">
      <dsp:nvSpPr>
        <dsp:cNvPr id="0" name=""/>
        <dsp:cNvSpPr/>
      </dsp:nvSpPr>
      <dsp:spPr>
        <a:xfrm>
          <a:off x="4846" y="53"/>
          <a:ext cx="3379304" cy="808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Dev tools</a:t>
          </a:r>
        </a:p>
      </dsp:txBody>
      <dsp:txXfrm>
        <a:off x="28522" y="23729"/>
        <a:ext cx="3331952" cy="760999"/>
      </dsp:txXfrm>
    </dsp:sp>
    <dsp:sp modelId="{A99A44B5-05F6-46C2-ABC7-E4EA88E44082}">
      <dsp:nvSpPr>
        <dsp:cNvPr id="0" name=""/>
        <dsp:cNvSpPr/>
      </dsp:nvSpPr>
      <dsp:spPr>
        <a:xfrm>
          <a:off x="3526081" y="1826960"/>
          <a:ext cx="6829573" cy="80835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 err="1"/>
            <a:t>MobyLinuxVm</a:t>
          </a:r>
          <a:endParaRPr lang="en-GB" sz="3500" kern="1200" dirty="0"/>
        </a:p>
      </dsp:txBody>
      <dsp:txXfrm>
        <a:off x="3549757" y="1850636"/>
        <a:ext cx="6782221" cy="760999"/>
      </dsp:txXfrm>
    </dsp:sp>
    <dsp:sp modelId="{4171B632-CEC7-4722-9AC1-49F250EDE4F6}">
      <dsp:nvSpPr>
        <dsp:cNvPr id="0" name=""/>
        <dsp:cNvSpPr/>
      </dsp:nvSpPr>
      <dsp:spPr>
        <a:xfrm>
          <a:off x="3526081" y="913507"/>
          <a:ext cx="3379304" cy="80835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Bins/Libs</a:t>
          </a:r>
        </a:p>
      </dsp:txBody>
      <dsp:txXfrm>
        <a:off x="3549757" y="937183"/>
        <a:ext cx="3331952" cy="760999"/>
      </dsp:txXfrm>
    </dsp:sp>
    <dsp:sp modelId="{23C5E11C-73A0-4759-8ACC-E1AEDED707A9}">
      <dsp:nvSpPr>
        <dsp:cNvPr id="0" name=""/>
        <dsp:cNvSpPr/>
      </dsp:nvSpPr>
      <dsp:spPr>
        <a:xfrm>
          <a:off x="3526081" y="53"/>
          <a:ext cx="3379304" cy="80835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App A</a:t>
          </a:r>
        </a:p>
      </dsp:txBody>
      <dsp:txXfrm>
        <a:off x="3549757" y="23729"/>
        <a:ext cx="3331952" cy="760999"/>
      </dsp:txXfrm>
    </dsp:sp>
    <dsp:sp modelId="{CBAD8575-A978-4CE0-A68E-25C79C60073D}">
      <dsp:nvSpPr>
        <dsp:cNvPr id="0" name=""/>
        <dsp:cNvSpPr/>
      </dsp:nvSpPr>
      <dsp:spPr>
        <a:xfrm>
          <a:off x="6976350" y="913507"/>
          <a:ext cx="3379304" cy="80835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Bins/Libs</a:t>
          </a:r>
        </a:p>
      </dsp:txBody>
      <dsp:txXfrm>
        <a:off x="7000026" y="937183"/>
        <a:ext cx="3331952" cy="760999"/>
      </dsp:txXfrm>
    </dsp:sp>
    <dsp:sp modelId="{20EEE4FC-67D4-49BC-B651-73E891A70B83}">
      <dsp:nvSpPr>
        <dsp:cNvPr id="0" name=""/>
        <dsp:cNvSpPr/>
      </dsp:nvSpPr>
      <dsp:spPr>
        <a:xfrm>
          <a:off x="6976350" y="53"/>
          <a:ext cx="3379304" cy="808351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App B</a:t>
          </a:r>
        </a:p>
      </dsp:txBody>
      <dsp:txXfrm>
        <a:off x="7000026" y="23729"/>
        <a:ext cx="3331952" cy="76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yper.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windows">
            <a:extLst>
              <a:ext uri="{FF2B5EF4-FFF2-40B4-BE49-F238E27FC236}">
                <a16:creationId xmlns:a16="http://schemas.microsoft.com/office/drawing/2014/main" id="{9F622EC3-ECEC-4CFC-B2D6-C05EDF63A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1"/>
          <a:stretch/>
        </p:blipFill>
        <p:spPr bwMode="auto">
          <a:xfrm>
            <a:off x="5484813" y="3046398"/>
            <a:ext cx="6094412" cy="31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A6F1B-0BFB-436C-95B5-31EBADD1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Docker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sz="2000" dirty="0"/>
              <a:t>… on Windows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132D-6478-4F68-AB1F-EA1ADFA3D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Dr Jon Nicholson</a:t>
            </a:r>
          </a:p>
          <a:p>
            <a:r>
              <a:rPr lang="en-GB" dirty="0"/>
              <a:t>Full-Stack Developer</a:t>
            </a:r>
            <a:br>
              <a:rPr lang="en-GB" dirty="0"/>
            </a:br>
            <a:r>
              <a:rPr lang="en-GB" dirty="0"/>
              <a:t>Assembly</a:t>
            </a:r>
          </a:p>
          <a:p>
            <a:r>
              <a:rPr lang="en-GB" sz="1400" dirty="0"/>
              <a:t>Written for </a:t>
            </a:r>
            <a:r>
              <a:rPr lang="en-GB" sz="1400" dirty="0" err="1"/>
              <a:t>HastingsHackers</a:t>
            </a:r>
            <a:r>
              <a:rPr lang="en-GB" sz="1400" dirty="0"/>
              <a:t> 26-09-2018</a:t>
            </a:r>
            <a:endParaRPr lang="en-GB" sz="1800" dirty="0"/>
          </a:p>
        </p:txBody>
      </p:sp>
      <p:pic>
        <p:nvPicPr>
          <p:cNvPr id="5" name="Picture 2" descr="https://cdn-images-1.medium.com/max/1354/1*s-YgL1NW7evYyCBWI-7w8Q.png">
            <a:extLst>
              <a:ext uri="{FF2B5EF4-FFF2-40B4-BE49-F238E27FC236}">
                <a16:creationId xmlns:a16="http://schemas.microsoft.com/office/drawing/2014/main" id="{0B19828E-4C5D-4635-A1AB-5B24D5D9909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r="1349"/>
          <a:stretch>
            <a:fillRect/>
          </a:stretch>
        </p:blipFill>
        <p:spPr bwMode="auto">
          <a:xfrm>
            <a:off x="5484813" y="584200"/>
            <a:ext cx="6094412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F7EA-CCD0-440A-9528-CE9F422A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Docker for Windows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77E0-9C72-4972-8EB4-7C67A4E0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Install Chocolatey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Set-</a:t>
            </a:r>
            <a:r>
              <a:rPr lang="en-GB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ExecutionPolicy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Bypass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Scope </a:t>
            </a: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Process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Force</a:t>
            </a:r>
            <a:r>
              <a:rPr lang="en-GB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;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iex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((</a:t>
            </a: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New-Object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System.Net.WebClient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)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.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DownloadString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(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'https://chocolatey.org/install.ps1'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))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Add access to windows update needed by some packages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Install-Module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PSWindowsUpdate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MaximumVersion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1.5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.</a:t>
            </a:r>
            <a:r>
              <a:rPr lang="en-GB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2.6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Add </a:t>
            </a:r>
            <a:r>
              <a:rPr lang="en-GB" i="1" dirty="0" err="1">
                <a:solidFill>
                  <a:srgbClr val="546E7A"/>
                </a:solidFill>
                <a:latin typeface="DejaVuSansMono Nerd Font" panose="020B0609030804020204" pitchFamily="50" charset="0"/>
              </a:rPr>
              <a:t>Powershell</a:t>
            </a: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 Package Providers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Install-</a:t>
            </a:r>
            <a:r>
              <a:rPr lang="en-GB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PackageProvider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Name NuGet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MinimumVersion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2.8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.</a:t>
            </a:r>
            <a:r>
              <a:rPr lang="en-GB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5.201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Force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Install-</a:t>
            </a:r>
            <a:r>
              <a:rPr lang="en-GB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PackageProvider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Name Chocolatey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Force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Install from </a:t>
            </a:r>
            <a:r>
              <a:rPr lang="en-GB" i="1" dirty="0" err="1">
                <a:solidFill>
                  <a:srgbClr val="546E7A"/>
                </a:solidFill>
                <a:latin typeface="DejaVuSansMono Nerd Font" panose="020B0609030804020204" pitchFamily="50" charset="0"/>
              </a:rPr>
              <a:t>packages.config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choco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install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Packages.config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force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Refresh environment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refreshenv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2727-E575-410D-88E3-B2E40892DBC1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I install it with Chocolatey… yum </a:t>
            </a:r>
            <a:r>
              <a:rPr lang="en-GB" sz="1800" dirty="0" err="1"/>
              <a:t>yum</a:t>
            </a:r>
            <a:endParaRPr lang="en-GB" sz="1800" dirty="0"/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2DAD8AB1-01A7-458F-A3B2-2DF2F679186D}"/>
              </a:ext>
            </a:extLst>
          </p:cNvPr>
          <p:cNvSpPr/>
          <p:nvPr/>
        </p:nvSpPr>
        <p:spPr>
          <a:xfrm>
            <a:off x="7606580" y="4941168"/>
            <a:ext cx="2592288" cy="792089"/>
          </a:xfrm>
          <a:prstGeom prst="accentBorderCallout1">
            <a:avLst>
              <a:gd name="adj1" fmla="val 18750"/>
              <a:gd name="adj2" fmla="val -8333"/>
              <a:gd name="adj3" fmla="val -29582"/>
              <a:gd name="adj4" fmla="val -59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Edit </a:t>
            </a:r>
            <a:r>
              <a:rPr lang="en-GB" sz="2000" dirty="0" err="1"/>
              <a:t>Package.config</a:t>
            </a:r>
            <a:r>
              <a:rPr lang="en-GB" sz="2000" dirty="0"/>
              <a:t> to add more stuff!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846C9E54-8F39-4625-886A-7E5698A76674}"/>
              </a:ext>
            </a:extLst>
          </p:cNvPr>
          <p:cNvSpPr/>
          <p:nvPr/>
        </p:nvSpPr>
        <p:spPr>
          <a:xfrm>
            <a:off x="9118748" y="2636911"/>
            <a:ext cx="2592288" cy="792089"/>
          </a:xfrm>
          <a:prstGeom prst="accentBorderCallout1">
            <a:avLst>
              <a:gd name="adj1" fmla="val 18750"/>
              <a:gd name="adj2" fmla="val -8333"/>
              <a:gd name="adj3" fmla="val -11822"/>
              <a:gd name="adj4" fmla="val -49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Installs </a:t>
            </a:r>
            <a:r>
              <a:rPr lang="en-GB" sz="2000" dirty="0" err="1"/>
              <a:t>Chcolatey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70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C02A-F48E-4E1E-96D5-D386C99E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Packages.config</a:t>
            </a:r>
            <a:r>
              <a:rPr lang="en-GB" dirty="0"/>
              <a:t> (abstracted)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B948-DB19-48E3-B5C5-F414D255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&lt;?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xml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 version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1.0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 encoding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utf-8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"?&gt;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packages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&lt;!-- Chocolatey --&gt;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chocolatey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chocolatey-</a:t>
            </a:r>
            <a:r>
              <a:rPr lang="en-GB" sz="34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core.extension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chocolateygui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34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34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&lt;!-- System --&gt;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hyper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34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34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&lt;!-- Source Control --&gt;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git.install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</a:t>
            </a:r>
            <a:r>
              <a:rPr lang="en-GB" sz="3400" dirty="0" err="1">
                <a:solidFill>
                  <a:srgbClr val="C792EA"/>
                </a:solidFill>
                <a:latin typeface="DejaVuSansMono Nerd Font" panose="020B0609030804020204" pitchFamily="50" charset="0"/>
              </a:rPr>
              <a:t>installArguments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</a:t>
            </a:r>
            <a:r>
              <a:rPr lang="en-GB" sz="34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WindowsTerminal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34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34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&lt;!-- Developer Tools --&gt;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vscode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3400" i="1" dirty="0">
              <a:solidFill>
                <a:srgbClr val="546E7A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&lt;!-- Docker --&gt;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34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id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="</a:t>
            </a:r>
            <a:r>
              <a:rPr lang="en-GB" sz="34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docker-for-windows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 /&gt;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34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&lt;/</a:t>
            </a:r>
            <a:r>
              <a:rPr lang="en-GB" sz="3400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packages</a:t>
            </a:r>
            <a:r>
              <a:rPr lang="en-GB" sz="34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&gt;</a:t>
            </a:r>
            <a:endParaRPr lang="en-GB" sz="34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31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endParaRPr lang="en-GB" sz="31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0B3E4-DED3-4119-BD1B-9A9088F9C4B0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Install </a:t>
            </a:r>
            <a:r>
              <a:rPr lang="en-GB" sz="1800" b="1" dirty="0"/>
              <a:t>all the things</a:t>
            </a:r>
            <a:r>
              <a:rPr lang="en-GB" sz="1800" dirty="0"/>
              <a:t> with </a:t>
            </a:r>
            <a:r>
              <a:rPr lang="en-GB" sz="1800" dirty="0">
                <a:hlinkClick r:id="rId2"/>
              </a:rPr>
              <a:t>https://chocolatey.org/</a:t>
            </a:r>
            <a:r>
              <a:rPr lang="en-GB" sz="1800" dirty="0"/>
              <a:t> 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F1902A4D-4E0A-4053-BD4E-4576290875B3}"/>
              </a:ext>
            </a:extLst>
          </p:cNvPr>
          <p:cNvSpPr/>
          <p:nvPr/>
        </p:nvSpPr>
        <p:spPr>
          <a:xfrm>
            <a:off x="9190756" y="5195285"/>
            <a:ext cx="2592288" cy="792089"/>
          </a:xfrm>
          <a:prstGeom prst="accentBorderCallout1">
            <a:avLst>
              <a:gd name="adj1" fmla="val 18750"/>
              <a:gd name="adj2" fmla="val -8333"/>
              <a:gd name="adj3" fmla="val 45899"/>
              <a:gd name="adj4" fmla="val -150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There it is!</a:t>
            </a:r>
          </a:p>
        </p:txBody>
      </p:sp>
    </p:spTree>
    <p:extLst>
      <p:ext uri="{BB962C8B-B14F-4D97-AF65-F5344CB8AC3E}">
        <p14:creationId xmlns:p14="http://schemas.microsoft.com/office/powerpoint/2010/main" val="34411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5DCC-BA57-4865-9DF4-E0D922D4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configure it</a:t>
            </a:r>
          </a:p>
        </p:txBody>
      </p:sp>
      <p:pic>
        <p:nvPicPr>
          <p:cNvPr id="6" name="Content Placeholder 5" descr="Settings">
            <a:extLst>
              <a:ext uri="{FF2B5EF4-FFF2-40B4-BE49-F238E27FC236}">
                <a16:creationId xmlns:a16="http://schemas.microsoft.com/office/drawing/2014/main" id="{D97FCC47-D0D7-452F-938C-EFC671D84A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98554"/>
            <a:ext cx="5078413" cy="3481654"/>
          </a:xfrm>
        </p:spPr>
      </p:pic>
      <p:pic>
        <p:nvPicPr>
          <p:cNvPr id="8" name="Content Placeholder 7" descr="Settings">
            <a:extLst>
              <a:ext uri="{FF2B5EF4-FFF2-40B4-BE49-F238E27FC236}">
                <a16:creationId xmlns:a16="http://schemas.microsoft.com/office/drawing/2014/main" id="{83C4FCBD-37DD-4243-80EB-B9FA932A52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198555"/>
            <a:ext cx="5078412" cy="348165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41E452-799A-441C-B417-4F73E955A3E2}"/>
              </a:ext>
            </a:extLst>
          </p:cNvPr>
          <p:cNvSpPr/>
          <p:nvPr/>
        </p:nvSpPr>
        <p:spPr>
          <a:xfrm>
            <a:off x="1219040" y="5680208"/>
            <a:ext cx="5078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800" dirty="0"/>
              <a:t>Expose yourself…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ED394-28AA-423A-A165-B53573E9F130}"/>
              </a:ext>
            </a:extLst>
          </p:cNvPr>
          <p:cNvSpPr/>
          <p:nvPr/>
        </p:nvSpPr>
        <p:spPr>
          <a:xfrm>
            <a:off x="6496492" y="5705142"/>
            <a:ext cx="5078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800" dirty="0"/>
              <a:t>Allow access to your C drive</a:t>
            </a:r>
          </a:p>
        </p:txBody>
      </p:sp>
    </p:spTree>
    <p:extLst>
      <p:ext uri="{BB962C8B-B14F-4D97-AF65-F5344CB8AC3E}">
        <p14:creationId xmlns:p14="http://schemas.microsoft.com/office/powerpoint/2010/main" val="41591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D26D-C277-4396-8493-0D8D8F6E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a Linux distro (e.g. </a:t>
            </a:r>
            <a:r>
              <a:rPr lang="en-GB" dirty="0" err="1"/>
              <a:t>Ubunutu</a:t>
            </a:r>
            <a:r>
              <a:rPr lang="en-GB" dirty="0"/>
              <a:t>)…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481FD0-4259-4E32-AE8A-0E5A43686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55" y="1701800"/>
            <a:ext cx="6402914" cy="4462463"/>
          </a:xfrm>
        </p:spPr>
      </p:pic>
    </p:spTree>
    <p:extLst>
      <p:ext uri="{BB962C8B-B14F-4D97-AF65-F5344CB8AC3E}">
        <p14:creationId xmlns:p14="http://schemas.microsoft.com/office/powerpoint/2010/main" val="38082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296C-AF77-43AC-9CCE-8D429B0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set it up (step 1 - Basics)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8E87-B94F-4BC9-921C-B487D62E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#!/bin/bash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tee /etc/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wsl.conf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&lt;&lt;</a:t>
            </a: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[automount]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root = /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options = "metadata"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Install loads of stuff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-y upgrade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-y install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automake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autoconf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make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libtool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build-essential apt-transport-https ca-certificates software-properties-common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libncurses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libncurses5-dev libncursesw5-dev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libpq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libyaml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libssl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zlib1g-dev libbz2-dev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libxslt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libreadline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libsqlite3-dev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unixodbc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wget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curl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llvm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xz-utils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tk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libffi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libnss3 libgmp3-dev git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debhelper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dh-make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dwz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gettext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-doc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libasprintf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libgettextpo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-dev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vim</a:t>
            </a: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Install </a:t>
            </a:r>
            <a:r>
              <a:rPr lang="en-GB" i="1" dirty="0" err="1">
                <a:solidFill>
                  <a:srgbClr val="546E7A"/>
                </a:solidFill>
                <a:latin typeface="DejaVuSansMono Nerd Font" panose="020B0609030804020204" pitchFamily="50" charset="0"/>
              </a:rPr>
              <a:t>asdf</a:t>
            </a: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 (extensible version manager) for node, python, ruby, java, etc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git clone https://github.com/asdf-vm/asdf.git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~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asdf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--branch v0.5.1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Fix name server issues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mv /etc/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resolv.conf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/etc/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resolv.old.conf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tee /etc/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resolv.conf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&lt;&lt;</a:t>
            </a: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nameserver 8.8.8.8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nameserver 8.8.4.4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Switch shell to </a:t>
            </a:r>
            <a:r>
              <a:rPr lang="en-GB" i="1" dirty="0" err="1">
                <a:solidFill>
                  <a:srgbClr val="546E7A"/>
                </a:solidFill>
                <a:latin typeface="DejaVuSansMono Nerd Font" panose="020B0609030804020204" pitchFamily="50" charset="0"/>
              </a:rPr>
              <a:t>zsh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chsh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-s /bin/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sh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-c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"$(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curl -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fsSL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https://raw.githubusercontent.com/robbyrussell/oh-my-zsh/master/tools/install.sh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)"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D34CE-679F-4F9F-A5A2-CE22BEB03339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Restart WSL / your computer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F8183698-23B7-4196-B3A4-E7733B9C6A03}"/>
              </a:ext>
            </a:extLst>
          </p:cNvPr>
          <p:cNvSpPr/>
          <p:nvPr/>
        </p:nvSpPr>
        <p:spPr>
          <a:xfrm>
            <a:off x="5014292" y="1844824"/>
            <a:ext cx="2592288" cy="792089"/>
          </a:xfrm>
          <a:prstGeom prst="accentBorderCallout1">
            <a:avLst>
              <a:gd name="adj1" fmla="val 18750"/>
              <a:gd name="adj2" fmla="val -8333"/>
              <a:gd name="adj3" fmla="val 55889"/>
              <a:gd name="adj4" fmla="val -7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Docker expects files in /c/… not /mount/c/…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005E1256-77EE-4145-9DAC-A05F4E81B16A}"/>
              </a:ext>
            </a:extLst>
          </p:cNvPr>
          <p:cNvSpPr/>
          <p:nvPr/>
        </p:nvSpPr>
        <p:spPr>
          <a:xfrm>
            <a:off x="9190756" y="4005064"/>
            <a:ext cx="2592288" cy="1151139"/>
          </a:xfrm>
          <a:prstGeom prst="accentBorderCallout1">
            <a:avLst>
              <a:gd name="adj1" fmla="val 18750"/>
              <a:gd name="adj2" fmla="val -8333"/>
              <a:gd name="adj3" fmla="val 7048"/>
              <a:gd name="adj4" fmla="val -111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Super cool tool for versioning tools per project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93F7A22B-ED5E-4399-A8C7-FE25581AB476}"/>
              </a:ext>
            </a:extLst>
          </p:cNvPr>
          <p:cNvSpPr/>
          <p:nvPr/>
        </p:nvSpPr>
        <p:spPr>
          <a:xfrm>
            <a:off x="9198006" y="5516863"/>
            <a:ext cx="2592288" cy="1151139"/>
          </a:xfrm>
          <a:prstGeom prst="accentBorderCallout1">
            <a:avLst>
              <a:gd name="adj1" fmla="val 18750"/>
              <a:gd name="adj2" fmla="val -8333"/>
              <a:gd name="adj3" fmla="val 13158"/>
              <a:gd name="adj4" fmla="val -48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ZSH will supercharge our boring old Bash shell</a:t>
            </a:r>
          </a:p>
        </p:txBody>
      </p:sp>
    </p:spTree>
    <p:extLst>
      <p:ext uri="{BB962C8B-B14F-4D97-AF65-F5344CB8AC3E}">
        <p14:creationId xmlns:p14="http://schemas.microsoft.com/office/powerpoint/2010/main" val="25432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B257-42D1-4787-A3EF-8A956DF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set it up (step 2 -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D84C-E321-4FF0-B2EB-A633C33C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#!/bin/bash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Set up Git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export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WIN_USER=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"$(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echo -e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`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powershell.exe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$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env:UserName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'`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|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sed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-e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s/^[[:space:]]*//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-e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s/[[:space:]]*$//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')"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cp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/c/Users/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WIN_USER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gitconfig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/home/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gitconfig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mkdir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-p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/c/Users/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WIN_USER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ln -sf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/c/Users/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WIN_USER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/home/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if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[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-f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/c/Users/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WIN_USER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/id_rsa.pub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]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;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then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echo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Found SSH key!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else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echo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No SSH key found, creating...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-keygen -t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rsa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-b 4096 -C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GIT_EMAIL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eval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$(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-agent -s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)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-add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/home/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id_rsa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echo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Add this to GIT SSH: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echo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---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 cat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/home/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USER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/.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ssh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/id_rsa.pub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echo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---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  read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-n1 -r -p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Press any key to continue...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fi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F6833-7E7F-46C8-AAE2-491BD93B4DBB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This will copy your Windows user’s settings to your Linux user, and make sure you have an SSH key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BA4CB135-99E9-4585-A201-6EB201249B9C}"/>
              </a:ext>
            </a:extLst>
          </p:cNvPr>
          <p:cNvSpPr/>
          <p:nvPr/>
        </p:nvSpPr>
        <p:spPr>
          <a:xfrm>
            <a:off x="8470676" y="2636911"/>
            <a:ext cx="3240360" cy="1872209"/>
          </a:xfrm>
          <a:prstGeom prst="accentBorderCallout1">
            <a:avLst>
              <a:gd name="adj1" fmla="val 18750"/>
              <a:gd name="adj2" fmla="val -8333"/>
              <a:gd name="adj3" fmla="val -3838"/>
              <a:gd name="adj4" fmla="val -49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WSL allows Linux to call Windows programs, and Windows programs call Linux ones, which is just way too awesome</a:t>
            </a:r>
          </a:p>
        </p:txBody>
      </p:sp>
    </p:spTree>
    <p:extLst>
      <p:ext uri="{BB962C8B-B14F-4D97-AF65-F5344CB8AC3E}">
        <p14:creationId xmlns:p14="http://schemas.microsoft.com/office/powerpoint/2010/main" val="30966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B257-42D1-4787-A3EF-8A956DF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set it up (step 3 – oh-my-</a:t>
            </a:r>
            <a:r>
              <a:rPr lang="en-GB" dirty="0" err="1"/>
              <a:t>zsh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D84C-E321-4FF0-B2EB-A633C33C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54452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#!/bin/bash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### PowerLevel9K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git clone 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git@github.com:bhilburn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/powerlevel9k.git </a:t>
            </a:r>
            <a:r>
              <a:rPr lang="en-GB" sz="8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~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/.oh-my-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/themes/powerlevel9k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i="1" dirty="0">
              <a:solidFill>
                <a:srgbClr val="546E7A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### Nerd Fonts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git clone --depth 1 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git@github.com:ryanoasis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/nerd-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fonts.git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/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tmp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/nerd-fonts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/tmp/nerd-fonts/install.sh --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ttf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--clean &amp;&amp; fc-cache -f -v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mkdir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-p /c/dev/fonts/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NerdFonts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cp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HOME/.local/share/fonts/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NerdFonts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</a:t>
            </a:r>
            <a:r>
              <a:rPr lang="en-GB" sz="8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*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ttf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/c/dev/fonts/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NerdFonts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&amp;&amp; rm -rf /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tmp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/nerd-fonts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i="1" dirty="0">
              <a:solidFill>
                <a:srgbClr val="546E7A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### Configure oh-my-</a:t>
            </a:r>
            <a:r>
              <a:rPr lang="en-GB" sz="800" i="1" dirty="0" err="1">
                <a:solidFill>
                  <a:srgbClr val="546E7A"/>
                </a:solidFill>
                <a:latin typeface="DejaVuSansMono Nerd Font" panose="020B0609030804020204" pitchFamily="50" charset="0"/>
              </a:rPr>
              <a:t>zsh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if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grep -q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POWERLEVEL9K_MODE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zshrc</a:t>
            </a:r>
            <a:r>
              <a:rPr lang="en-GB" sz="8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;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then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 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sed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i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s/POWERLEVEL9K_MODE="[^"]*"/POWERLEVEL9K_MODE="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nerdfont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-complete"/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else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 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sed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i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/ZSH_THEME="[^"]*"/iPOWERLEVEL9K_MODE="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nerdfont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-complete"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fi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sed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i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s/ZSH_THEME="[^"]*"/ZSH_THEME="powerlevel9k\/powerlevel9k"/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sed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i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/ git/a\ 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dotenv</a:t>
            </a: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\n docker\n 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asdf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tee -a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zshrc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&lt;&lt;</a:t>
            </a: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. $HOME/.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shellrc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tee -a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bashrc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&lt;&lt;</a:t>
            </a: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if [ -t 1 ]; then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exec 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zsh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fi</a:t>
            </a:r>
            <a:b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. $HOME/.</a:t>
            </a:r>
            <a:r>
              <a:rPr lang="en-GB" sz="80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shellrc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tee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shellrc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&lt;&lt;</a:t>
            </a: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# Include .local/bin in path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export PATH="$HOME/.local/bin:$PATH"</a:t>
            </a:r>
            <a:b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# Connect Docker to Windows Host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export DOCKER_HOST=tcp://0.0.0.0:2375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i="1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EOL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.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sz="800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sz="80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HOME/.</a:t>
            </a:r>
            <a:r>
              <a:rPr lang="en-GB" sz="80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shellrc</a:t>
            </a:r>
            <a:endParaRPr lang="en-GB" sz="80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9D868-02EA-4E3A-82A0-26074CDC6532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Note the DOCKER_HOST </a:t>
            </a:r>
            <a:r>
              <a:rPr lang="en-GB" sz="1800" dirty="0" err="1"/>
              <a:t>url</a:t>
            </a:r>
            <a:r>
              <a:rPr lang="en-GB" sz="1800" dirty="0"/>
              <a:t>!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5B2E656-FFFA-48CE-8F51-A4C01512A753}"/>
              </a:ext>
            </a:extLst>
          </p:cNvPr>
          <p:cNvSpPr/>
          <p:nvPr/>
        </p:nvSpPr>
        <p:spPr>
          <a:xfrm>
            <a:off x="8987096" y="1498601"/>
            <a:ext cx="2592288" cy="1930400"/>
          </a:xfrm>
          <a:prstGeom prst="accentBorderCallout1">
            <a:avLst>
              <a:gd name="adj1" fmla="val 18750"/>
              <a:gd name="adj2" fmla="val -8333"/>
              <a:gd name="adj3" fmla="val 53310"/>
              <a:gd name="adj4" fmla="val -71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You don’t need to set up a oh-my-</a:t>
            </a:r>
            <a:r>
              <a:rPr lang="en-GB" sz="2000" dirty="0" err="1"/>
              <a:t>zsh</a:t>
            </a:r>
            <a:r>
              <a:rPr lang="en-GB" sz="2000" dirty="0"/>
              <a:t> theme if you don’t want to, but it doesn’t half make for a pretty CLI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A7324BB9-44B3-446C-96D5-D336C11FF118}"/>
              </a:ext>
            </a:extLst>
          </p:cNvPr>
          <p:cNvSpPr/>
          <p:nvPr/>
        </p:nvSpPr>
        <p:spPr>
          <a:xfrm>
            <a:off x="8987096" y="3823901"/>
            <a:ext cx="2592288" cy="973251"/>
          </a:xfrm>
          <a:prstGeom prst="accentBorderCallout1">
            <a:avLst>
              <a:gd name="adj1" fmla="val 18750"/>
              <a:gd name="adj2" fmla="val -8333"/>
              <a:gd name="adj3" fmla="val -97505"/>
              <a:gd name="adj4" fmla="val -74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Make sure to install the </a:t>
            </a:r>
            <a:r>
              <a:rPr lang="en-GB" sz="2000" dirty="0" err="1"/>
              <a:t>NerdFonts</a:t>
            </a:r>
            <a:r>
              <a:rPr lang="en-GB" sz="2000" dirty="0"/>
              <a:t> into Windows too…</a:t>
            </a:r>
          </a:p>
        </p:txBody>
      </p:sp>
    </p:spTree>
    <p:extLst>
      <p:ext uri="{BB962C8B-B14F-4D97-AF65-F5344CB8AC3E}">
        <p14:creationId xmlns:p14="http://schemas.microsoft.com/office/powerpoint/2010/main" val="38614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B257-42D1-4787-A3EF-8A956DF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set it up (step 4 – Docker Compose, finally!)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D84C-E321-4FF0-B2EB-A633C33C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#!/bin/bash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i="1" dirty="0">
                <a:solidFill>
                  <a:srgbClr val="546E7A"/>
                </a:solidFill>
                <a:latin typeface="DejaVuSansMono Nerd Font" panose="020B0609030804020204" pitchFamily="50" charset="0"/>
              </a:rPr>
              <a:t># Install Docker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export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DOCKER_CHANNEL=edge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export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DOCKER_COMPOSE_VERSION=1.22.0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install apt-transport-https ca-certificates curl software-properties-common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curl -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fsSL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https://download.docker.com/linux/ubuntu/gpg </a:t>
            </a:r>
            <a:r>
              <a:rPr lang="en-GB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|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apt-key add 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apt-key fingerprint 0EBFCD88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add-apt-repository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deb [arch=amd64] https://download.docker.com/linux/ubuntu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$(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lsb_release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-cs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)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DOCKER_CHANNEL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apt-get -y install docker-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ce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usermod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aG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docker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USER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curl -L https://github.com/docker/compose/releases/download/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${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DOCKER_COMPOSE_VERSION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}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/docker-compose-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`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uname -s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`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`</a:t>
            </a:r>
            <a:r>
              <a:rPr lang="en-GB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uname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-m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`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-o 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usr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/local/bin/docker-compose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sudo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chmod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+x /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usr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/local/bin/docker-compose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9811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1D9-06B8-4CE8-8BAE-B9AE63FA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I get a pretty console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2DA22-F11A-487A-BFF2-5354885E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35" y="2107312"/>
            <a:ext cx="6883754" cy="3651438"/>
          </a:xfrm>
        </p:spPr>
      </p:pic>
    </p:spTree>
    <p:extLst>
      <p:ext uri="{BB962C8B-B14F-4D97-AF65-F5344CB8AC3E}">
        <p14:creationId xmlns:p14="http://schemas.microsoft.com/office/powerpoint/2010/main" val="27620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D2DB-66F9-48F6-B54A-979181ED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Hyper!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45B1-62FA-408F-A192-0BEBB7CC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https://hyper.is/</a:t>
            </a:r>
            <a:r>
              <a:rPr lang="en-GB" dirty="0"/>
              <a:t> is a HTML/JS based terminal</a:t>
            </a:r>
          </a:p>
          <a:p>
            <a:r>
              <a:rPr lang="en-GB" dirty="0"/>
              <a:t>Edit ~/.hyper.js and change these settings:</a:t>
            </a:r>
          </a:p>
          <a:p>
            <a:endParaRPr lang="en-GB" dirty="0"/>
          </a:p>
          <a:p>
            <a:pPr marL="0" indent="0">
              <a:buNone/>
            </a:pPr>
            <a:r>
              <a:rPr lang="es-ES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fontFamily</a:t>
            </a:r>
            <a:r>
              <a:rPr lang="es-ES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r>
              <a:rPr lang="es-ES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s-ES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s-ES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</a:t>
            </a:r>
            <a:r>
              <a:rPr lang="es-ES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DejaVuSansMono</a:t>
            </a:r>
            <a:r>
              <a:rPr lang="es-ES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Nerd Font", "</a:t>
            </a:r>
            <a:r>
              <a:rPr lang="es-ES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DejaVu</a:t>
            </a:r>
            <a:r>
              <a:rPr lang="es-ES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 Sans Mono", Consolas, "Lucida </a:t>
            </a:r>
            <a:r>
              <a:rPr lang="es-ES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Console</a:t>
            </a:r>
            <a:r>
              <a:rPr lang="es-ES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", </a:t>
            </a:r>
            <a:r>
              <a:rPr lang="es-ES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monospace</a:t>
            </a:r>
            <a:r>
              <a:rPr lang="es-ES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',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shell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C: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\\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WINDOWS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\\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System32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\\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wsl.exe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’,</a:t>
            </a:r>
          </a:p>
          <a:p>
            <a:pPr marL="0" indent="0"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plugins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[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   '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hyper-material-theme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'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]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,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3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A3FF-8ECB-4015-8727-635DE413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I’ll try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BA52-8FB3-4B38-A49C-ED099078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Docker?</a:t>
            </a:r>
          </a:p>
          <a:p>
            <a:r>
              <a:rPr lang="en-GB" dirty="0"/>
              <a:t>Why Containers over Virtual Machines?</a:t>
            </a:r>
          </a:p>
          <a:p>
            <a:r>
              <a:rPr lang="en-GB" dirty="0"/>
              <a:t>But Linux containers on Windows?</a:t>
            </a:r>
          </a:p>
          <a:p>
            <a:r>
              <a:rPr lang="en-GB" dirty="0"/>
              <a:t>How do I get a Docker and *nix tools dev environment in Windows?</a:t>
            </a:r>
          </a:p>
          <a:p>
            <a:r>
              <a:rPr lang="en-GB" dirty="0"/>
              <a:t>How can I use Docker to fake Amazon S3?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But I am no expert!</a:t>
            </a:r>
          </a:p>
          <a:p>
            <a:pPr marL="0" indent="0">
              <a:buNone/>
            </a:pPr>
            <a:r>
              <a:rPr lang="en-GB" dirty="0"/>
              <a:t>Been using Docker for about 6 months</a:t>
            </a:r>
          </a:p>
          <a:p>
            <a:pPr marL="0" indent="0">
              <a:buNone/>
            </a:pPr>
            <a:r>
              <a:rPr lang="en-GB" dirty="0"/>
              <a:t>I’m still learning!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0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BC4-726D-471B-A9AF-A28F9489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some silly plugins…. Like </a:t>
            </a:r>
            <a:r>
              <a:rPr lang="en-GB" dirty="0" err="1"/>
              <a:t>HyperPower</a:t>
            </a:r>
            <a:endParaRPr lang="en-GB" dirty="0"/>
          </a:p>
        </p:txBody>
      </p:sp>
      <p:pic>
        <p:nvPicPr>
          <p:cNvPr id="4" name="Picture 2" descr="undefined preview">
            <a:extLst>
              <a:ext uri="{FF2B5EF4-FFF2-40B4-BE49-F238E27FC236}">
                <a16:creationId xmlns:a16="http://schemas.microsoft.com/office/drawing/2014/main" id="{A21AA31D-2A8B-4CB8-A7F4-4805AED61C0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3" y="1556792"/>
            <a:ext cx="6840760" cy="50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EDF2-D8E7-46BC-8A21-5919515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use Docker to fake Amazon S3?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C1D-7ADD-4D81-AB81-03ABA99A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Well, there’s a tool called FakeS3 for that</a:t>
            </a:r>
          </a:p>
          <a:p>
            <a:r>
              <a:rPr lang="en-GB" dirty="0"/>
              <a:t>There are numerous Docker Images available to do this, but let’s make our own, for the laughs</a:t>
            </a:r>
          </a:p>
          <a:p>
            <a:endParaRPr lang="en-GB" dirty="0"/>
          </a:p>
          <a:p>
            <a:r>
              <a:rPr lang="en-GB" dirty="0"/>
              <a:t>We will need:</a:t>
            </a:r>
          </a:p>
          <a:p>
            <a:pPr lvl="1"/>
            <a:r>
              <a:rPr lang="en-GB" dirty="0"/>
              <a:t>A docker-</a:t>
            </a:r>
            <a:r>
              <a:rPr lang="en-GB" dirty="0" err="1"/>
              <a:t>compose.yml</a:t>
            </a:r>
            <a:r>
              <a:rPr lang="en-GB" dirty="0"/>
              <a:t> file, which defines what services will be run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Dockerfile</a:t>
            </a:r>
            <a:r>
              <a:rPr lang="en-GB" dirty="0"/>
              <a:t>, which defines how the FakeS3 image will be made</a:t>
            </a:r>
          </a:p>
        </p:txBody>
      </p:sp>
    </p:spTree>
    <p:extLst>
      <p:ext uri="{BB962C8B-B14F-4D97-AF65-F5344CB8AC3E}">
        <p14:creationId xmlns:p14="http://schemas.microsoft.com/office/powerpoint/2010/main" val="366348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D91F-535E-410F-97D5-B1C6FCC7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</a:t>
            </a:r>
            <a:r>
              <a:rPr lang="en-GB" dirty="0" err="1"/>
              <a:t>compose.yml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F859-D397-47E6-9F5B-18B280B7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version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‘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3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F07178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services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s3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build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  context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.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  </a:t>
            </a:r>
            <a:r>
              <a:rPr lang="en-GB" dirty="0" err="1">
                <a:solidFill>
                  <a:srgbClr val="F07178"/>
                </a:solidFill>
                <a:latin typeface="DejaVuSansMono Nerd Font" panose="020B0609030804020204" pitchFamily="50" charset="0"/>
              </a:rPr>
              <a:t>dockerfile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fakes3.dockerfile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environment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     -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FAKE_S3_LICENSE_KEY=$FAKE_S3_LICENSE_KEY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networks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  default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    aliases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         -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s3.lvh.me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ports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     - "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8000:8000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"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  volumes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      -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s3_data:/fakes3_data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F07178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volumes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07178"/>
                </a:solidFill>
                <a:latin typeface="DejaVuSansMono Nerd Font" panose="020B0609030804020204" pitchFamily="50" charset="0"/>
              </a:rPr>
              <a:t>  s3_data</a:t>
            </a:r>
            <a:r>
              <a:rPr lang="en-GB" dirty="0">
                <a:solidFill>
                  <a:srgbClr val="89DDFF"/>
                </a:solidFill>
                <a:latin typeface="DejaVuSansMono Nerd Font" panose="020B0609030804020204" pitchFamily="50" charset="0"/>
              </a:rPr>
              <a:t>:</a:t>
            </a: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allout: Line with Border and Accent Bar 3">
            <a:extLst>
              <a:ext uri="{FF2B5EF4-FFF2-40B4-BE49-F238E27FC236}">
                <a16:creationId xmlns:a16="http://schemas.microsoft.com/office/drawing/2014/main" id="{56143567-4BAE-43E3-92E1-33CAC8C2461C}"/>
              </a:ext>
            </a:extLst>
          </p:cNvPr>
          <p:cNvSpPr/>
          <p:nvPr/>
        </p:nvSpPr>
        <p:spPr>
          <a:xfrm>
            <a:off x="8542684" y="4149080"/>
            <a:ext cx="3384376" cy="720080"/>
          </a:xfrm>
          <a:prstGeom prst="accentBorderCallout1">
            <a:avLst>
              <a:gd name="adj1" fmla="val 18750"/>
              <a:gd name="adj2" fmla="val -8333"/>
              <a:gd name="adj3" fmla="val 30437"/>
              <a:gd name="adj4" fmla="val -14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This service will be available at s3.lvh.me:8000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9BD9BA21-6104-4226-AD03-2EA02FFD84A9}"/>
              </a:ext>
            </a:extLst>
          </p:cNvPr>
          <p:cNvSpPr/>
          <p:nvPr/>
        </p:nvSpPr>
        <p:spPr>
          <a:xfrm>
            <a:off x="8550042" y="5443989"/>
            <a:ext cx="3384376" cy="720080"/>
          </a:xfrm>
          <a:prstGeom prst="accentBorderCallout1">
            <a:avLst>
              <a:gd name="adj1" fmla="val 18750"/>
              <a:gd name="adj2" fmla="val -8333"/>
              <a:gd name="adj3" fmla="val -25730"/>
              <a:gd name="adj4" fmla="val -147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It’ll cache it’s data between executions in a volume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E980E65E-BBDC-4756-A768-95B660A1AF33}"/>
              </a:ext>
            </a:extLst>
          </p:cNvPr>
          <p:cNvSpPr/>
          <p:nvPr/>
        </p:nvSpPr>
        <p:spPr>
          <a:xfrm>
            <a:off x="8542684" y="2492896"/>
            <a:ext cx="3384376" cy="1067877"/>
          </a:xfrm>
          <a:prstGeom prst="accentBorderCallout1">
            <a:avLst>
              <a:gd name="adj1" fmla="val 18750"/>
              <a:gd name="adj2" fmla="val -8333"/>
              <a:gd name="adj3" fmla="val 82285"/>
              <a:gd name="adj4" fmla="val -67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 have a FAKE_S3_LICENSE_KEY variable in my .env file (loaded by </a:t>
            </a:r>
            <a:r>
              <a:rPr lang="en-GB" sz="2000" dirty="0" err="1"/>
              <a:t>zsh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3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572-5872-4E74-B52F-DE95A01E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fakes3.dockerfile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E5B-964C-4B7B-92A1-B8884AE8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FROM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alpine:3.6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82AA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ENV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FAKES3_VERSION=2.0.0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ENV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FAKES3_LICENSE=DUMMY_LICENSE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ENV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FAKES3_HOST=s3.lvh.me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82AA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WORKDIR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/fakes3_data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82AA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EXPOSE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8000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CMD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[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"fakes3"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"server"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"--root"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"."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"--port"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"8000"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"--hostname"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"$FAKES3_HOST"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"--license"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, </a:t>
            </a:r>
            <a:r>
              <a:rPr lang="en-GB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"$FAKES3_LICENSE"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82AA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RUN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apk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add --no-cache ruby ruby-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io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-console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RUN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gem install fakes3 -v $FAKES3_VERSION --no-doc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RUN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mkdir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-p /fakes3_data &amp;&amp;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chown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nobody:nobody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/fakes3_data &amp;&amp; </a:t>
            </a:r>
            <a:r>
              <a:rPr lang="en-GB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chmod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0750 /fakes3_data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USER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nobody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rgbClr val="82AA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VOLUME</a:t>
            </a:r>
            <a:r>
              <a:rPr lang="en-GB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/fakes3_data</a:t>
            </a:r>
          </a:p>
        </p:txBody>
      </p:sp>
    </p:spTree>
    <p:extLst>
      <p:ext uri="{BB962C8B-B14F-4D97-AF65-F5344CB8AC3E}">
        <p14:creationId xmlns:p14="http://schemas.microsoft.com/office/powerpoint/2010/main" val="40594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AEE8-3428-44BC-B21A-E883674D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the FakeS3 service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EA9F0D8-E8E7-4D6B-86B0-6A8FC5F18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32"/>
          <a:stretch/>
        </p:blipFill>
        <p:spPr>
          <a:xfrm>
            <a:off x="1629915" y="1499386"/>
            <a:ext cx="9574077" cy="5241981"/>
          </a:xfrm>
          <a:prstGeom prst="rect">
            <a:avLst/>
          </a:prstGeom>
        </p:spPr>
      </p:pic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29616808-8CF0-4113-B812-7F87DB84673D}"/>
              </a:ext>
            </a:extLst>
          </p:cNvPr>
          <p:cNvSpPr/>
          <p:nvPr/>
        </p:nvSpPr>
        <p:spPr>
          <a:xfrm>
            <a:off x="8542684" y="2204864"/>
            <a:ext cx="3384376" cy="2664296"/>
          </a:xfrm>
          <a:prstGeom prst="accentBorderCallout1">
            <a:avLst>
              <a:gd name="adj1" fmla="val 18750"/>
              <a:gd name="adj2" fmla="val -8333"/>
              <a:gd name="adj3" fmla="val -2530"/>
              <a:gd name="adj4" fmla="val -102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Builds the image off the Alpine base image and spins it up. Image is then cached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pPr algn="ctr"/>
            <a:endParaRPr lang="en-GB" sz="2000" dirty="0">
              <a:sym typeface="Wingdings" panose="05000000000000000000" pitchFamily="2" charset="2"/>
            </a:endParaRPr>
          </a:p>
          <a:p>
            <a:pPr algn="ctr"/>
            <a:r>
              <a:rPr lang="en-GB" sz="2000" dirty="0">
                <a:sym typeface="Wingdings" panose="05000000000000000000" pitchFamily="2" charset="2"/>
              </a:rPr>
              <a:t>Ctrl-C to terminate the service</a:t>
            </a:r>
          </a:p>
          <a:p>
            <a:pPr algn="ctr"/>
            <a:endParaRPr lang="en-GB" sz="2000" dirty="0">
              <a:sym typeface="Wingdings" panose="05000000000000000000" pitchFamily="2" charset="2"/>
            </a:endParaRPr>
          </a:p>
          <a:p>
            <a:pPr algn="ctr"/>
            <a:r>
              <a:rPr lang="en-GB" sz="2000" dirty="0">
                <a:sym typeface="Wingdings" panose="05000000000000000000" pitchFamily="2" charset="2"/>
              </a:rPr>
              <a:t>Or start with -d/--detach to spin up a detached process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988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5F9E-8665-4A8F-91D7-E1A6E2D4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Down… Tearing it down…. Burn it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EDE1D-B68B-4573-98FC-8D78004D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77"/>
          <a:stretch/>
        </p:blipFill>
        <p:spPr>
          <a:xfrm>
            <a:off x="2074783" y="1628801"/>
            <a:ext cx="8648700" cy="2088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2B0B3-0436-4C70-B119-9CCEECC5F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682"/>
          <a:stretch/>
        </p:blipFill>
        <p:spPr>
          <a:xfrm>
            <a:off x="2074783" y="4089579"/>
            <a:ext cx="8648700" cy="2279240"/>
          </a:xfrm>
          <a:prstGeom prst="rect">
            <a:avLst/>
          </a:prstGeom>
        </p:spPr>
      </p:pic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F138917A-3A0C-470A-9C07-B1832A7F52E4}"/>
              </a:ext>
            </a:extLst>
          </p:cNvPr>
          <p:cNvSpPr/>
          <p:nvPr/>
        </p:nvSpPr>
        <p:spPr>
          <a:xfrm>
            <a:off x="9427339" y="5641833"/>
            <a:ext cx="2592288" cy="973251"/>
          </a:xfrm>
          <a:prstGeom prst="accentBorderCallout1">
            <a:avLst>
              <a:gd name="adj1" fmla="val 18750"/>
              <a:gd name="adj2" fmla="val -8333"/>
              <a:gd name="adj3" fmla="val 11806"/>
              <a:gd name="adj4" fmla="val -34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Crap I just killed everything I was using for work…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2A4EF8FD-053C-4AF9-A885-D20628C7150D}"/>
              </a:ext>
            </a:extLst>
          </p:cNvPr>
          <p:cNvSpPr/>
          <p:nvPr/>
        </p:nvSpPr>
        <p:spPr>
          <a:xfrm>
            <a:off x="8542684" y="2045421"/>
            <a:ext cx="3384376" cy="1884715"/>
          </a:xfrm>
          <a:prstGeom prst="accentBorderCallout1">
            <a:avLst>
              <a:gd name="adj1" fmla="val 18750"/>
              <a:gd name="adj2" fmla="val -8333"/>
              <a:gd name="adj3" fmla="val 22119"/>
              <a:gd name="adj4" fmla="val -95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The down command stops the (detached) services, but we can also kill volumes etc at the same time (tearing it down)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Or we can burn it all…</a:t>
            </a:r>
          </a:p>
        </p:txBody>
      </p:sp>
    </p:spTree>
    <p:extLst>
      <p:ext uri="{BB962C8B-B14F-4D97-AF65-F5344CB8AC3E}">
        <p14:creationId xmlns:p14="http://schemas.microsoft.com/office/powerpoint/2010/main" val="23282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windows">
            <a:extLst>
              <a:ext uri="{FF2B5EF4-FFF2-40B4-BE49-F238E27FC236}">
                <a16:creationId xmlns:a16="http://schemas.microsoft.com/office/drawing/2014/main" id="{9F622EC3-ECEC-4CFC-B2D6-C05EDF63A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1"/>
          <a:stretch/>
        </p:blipFill>
        <p:spPr bwMode="auto">
          <a:xfrm>
            <a:off x="5484813" y="3046398"/>
            <a:ext cx="6094412" cy="31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A6F1B-0BFB-436C-95B5-31EBADD1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132D-6478-4F68-AB1F-EA1ADFA3D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Let’s share some best practices!</a:t>
            </a:r>
          </a:p>
          <a:p>
            <a:endParaRPr lang="en-GB" dirty="0"/>
          </a:p>
          <a:p>
            <a:r>
              <a:rPr lang="en-GB" dirty="0"/>
              <a:t>And maybe a pint?</a:t>
            </a:r>
          </a:p>
          <a:p>
            <a:endParaRPr lang="en-GB" dirty="0"/>
          </a:p>
        </p:txBody>
      </p:sp>
      <p:pic>
        <p:nvPicPr>
          <p:cNvPr id="5" name="Picture 2" descr="https://cdn-images-1.medium.com/max/1354/1*s-YgL1NW7evYyCBWI-7w8Q.png">
            <a:extLst>
              <a:ext uri="{FF2B5EF4-FFF2-40B4-BE49-F238E27FC236}">
                <a16:creationId xmlns:a16="http://schemas.microsoft.com/office/drawing/2014/main" id="{0B19828E-4C5D-4635-A1AB-5B24D5D9909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r="1349"/>
          <a:stretch>
            <a:fillRect/>
          </a:stretch>
        </p:blipFill>
        <p:spPr bwMode="auto">
          <a:xfrm>
            <a:off x="5484813" y="584200"/>
            <a:ext cx="6094412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Docker is a container platform to </a:t>
            </a:r>
            <a:r>
              <a:rPr lang="en-GB" b="1" dirty="0"/>
              <a:t>develop</a:t>
            </a:r>
            <a:r>
              <a:rPr lang="en-GB" dirty="0"/>
              <a:t>, </a:t>
            </a:r>
            <a:r>
              <a:rPr lang="en-GB" b="1" dirty="0"/>
              <a:t>deploy</a:t>
            </a:r>
            <a:r>
              <a:rPr lang="en-GB" dirty="0"/>
              <a:t>, and </a:t>
            </a:r>
            <a:r>
              <a:rPr lang="en-GB" b="1" dirty="0"/>
              <a:t>run</a:t>
            </a:r>
            <a:r>
              <a:rPr lang="en-GB" dirty="0"/>
              <a:t> applications</a:t>
            </a:r>
            <a:endParaRPr lang="en-GB" i="1" dirty="0"/>
          </a:p>
          <a:p>
            <a:r>
              <a:rPr lang="en-GB" dirty="0"/>
              <a:t>Containers are not new, but their use for easily deploying applications is</a:t>
            </a:r>
          </a:p>
          <a:p>
            <a:r>
              <a:rPr lang="en-GB" dirty="0"/>
              <a:t>Increasingly popular because containers are:</a:t>
            </a:r>
          </a:p>
          <a:p>
            <a:pPr lvl="1"/>
            <a:r>
              <a:rPr lang="en-GB" b="1" dirty="0"/>
              <a:t>Flexible</a:t>
            </a:r>
            <a:r>
              <a:rPr lang="en-GB" dirty="0"/>
              <a:t>: 	   Even the most complex applications can be containerized</a:t>
            </a:r>
          </a:p>
          <a:p>
            <a:pPr lvl="1"/>
            <a:r>
              <a:rPr lang="en-GB" b="1" dirty="0"/>
              <a:t>Lightweight</a:t>
            </a:r>
            <a:r>
              <a:rPr lang="en-GB" dirty="0"/>
              <a:t>:	   Containers leverage and share the host kernel</a:t>
            </a:r>
          </a:p>
          <a:p>
            <a:pPr lvl="1"/>
            <a:r>
              <a:rPr lang="en-GB" b="1" dirty="0"/>
              <a:t>Interchangeable</a:t>
            </a:r>
            <a:r>
              <a:rPr lang="en-GB" dirty="0"/>
              <a:t>:  You can deploy updates and upgrades on-the-fly</a:t>
            </a:r>
          </a:p>
          <a:p>
            <a:pPr lvl="1"/>
            <a:r>
              <a:rPr lang="en-GB" b="1" dirty="0"/>
              <a:t>Portable</a:t>
            </a:r>
            <a:r>
              <a:rPr lang="en-GB" dirty="0"/>
              <a:t>:	    You can build locally, deploy to the cloud, and run anywhere</a:t>
            </a:r>
          </a:p>
          <a:p>
            <a:pPr lvl="1"/>
            <a:r>
              <a:rPr lang="en-GB" b="1" dirty="0"/>
              <a:t>Scalable</a:t>
            </a:r>
            <a:r>
              <a:rPr lang="en-GB" dirty="0"/>
              <a:t>: 	    You can increase and automatically distribute container replicas</a:t>
            </a:r>
          </a:p>
          <a:p>
            <a:pPr lvl="1"/>
            <a:r>
              <a:rPr lang="en-GB" b="1" dirty="0"/>
              <a:t>Stackable</a:t>
            </a:r>
            <a:r>
              <a:rPr lang="en-GB" dirty="0"/>
              <a:t>: 	    You can stack services vertically and on-the-fly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14C41-066F-4463-96F5-72736C1DFF62}"/>
              </a:ext>
            </a:extLst>
          </p:cNvPr>
          <p:cNvSpPr/>
          <p:nvPr/>
        </p:nvSpPr>
        <p:spPr>
          <a:xfrm>
            <a:off x="0" y="6550223"/>
            <a:ext cx="1218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GB" sz="1400" dirty="0"/>
              <a:t>https://docs.docker.com/get-started/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B2DF-B755-4BCE-8DD3-83449599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476C-D0A8-4A04-B63D-359FD50B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</a:t>
            </a:r>
            <a:r>
              <a:rPr lang="en-GB" b="1" dirty="0"/>
              <a:t>image</a:t>
            </a:r>
            <a:r>
              <a:rPr lang="en-GB" dirty="0"/>
              <a:t> is an executable package</a:t>
            </a:r>
          </a:p>
          <a:p>
            <a:pPr lvl="1"/>
            <a:r>
              <a:rPr lang="en-GB" dirty="0"/>
              <a:t>Includes everything needed to run an application--the code, a runtime, libraries, environment variables, and configuration files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container</a:t>
            </a:r>
            <a:r>
              <a:rPr lang="en-GB" dirty="0"/>
              <a:t> is a runtime instance of an image</a:t>
            </a:r>
          </a:p>
          <a:p>
            <a:pPr lvl="1"/>
            <a:r>
              <a:rPr lang="en-GB" dirty="0"/>
              <a:t>I.e. the image in memory with state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volume</a:t>
            </a:r>
            <a:r>
              <a:rPr lang="en-GB" dirty="0"/>
              <a:t> is mounted data available to the container</a:t>
            </a:r>
          </a:p>
          <a:p>
            <a:pPr lvl="1"/>
            <a:r>
              <a:rPr lang="en-GB" dirty="0"/>
              <a:t>Independent of the image, so data can be retained between rebuilds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3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1148-F896-4F8F-810C-2DB6B3F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Containers over Virtual Machines?</a:t>
            </a:r>
          </a:p>
        </p:txBody>
      </p:sp>
      <p:pic>
        <p:nvPicPr>
          <p:cNvPr id="5" name="Picture 6" descr="Container stack example">
            <a:extLst>
              <a:ext uri="{FF2B5EF4-FFF2-40B4-BE49-F238E27FC236}">
                <a16:creationId xmlns:a16="http://schemas.microsoft.com/office/drawing/2014/main" id="{C0817754-4D0B-4511-B16B-CE1284B1CC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68" y="1706563"/>
            <a:ext cx="4980902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Virtual machine stack example">
            <a:extLst>
              <a:ext uri="{FF2B5EF4-FFF2-40B4-BE49-F238E27FC236}">
                <a16:creationId xmlns:a16="http://schemas.microsoft.com/office/drawing/2014/main" id="{841A304F-01EC-431B-9FB1-D1A289FECD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27" y="1706563"/>
            <a:ext cx="4968958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F23391-3EAE-4D8B-9750-37526AFA1254}"/>
              </a:ext>
            </a:extLst>
          </p:cNvPr>
          <p:cNvSpPr/>
          <p:nvPr/>
        </p:nvSpPr>
        <p:spPr>
          <a:xfrm>
            <a:off x="-1" y="6211669"/>
            <a:ext cx="1218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Primarily: </a:t>
            </a:r>
            <a:r>
              <a:rPr lang="en-GB" sz="1800" b="1" dirty="0"/>
              <a:t>performance</a:t>
            </a:r>
          </a:p>
          <a:p>
            <a:pPr lvl="1" algn="ctr"/>
            <a:r>
              <a:rPr lang="en-GB" sz="1800" dirty="0"/>
              <a:t>Containers only use the resources the app needs, making them very lightweight</a:t>
            </a:r>
          </a:p>
        </p:txBody>
      </p:sp>
    </p:spTree>
    <p:extLst>
      <p:ext uri="{BB962C8B-B14F-4D97-AF65-F5344CB8AC3E}">
        <p14:creationId xmlns:p14="http://schemas.microsoft.com/office/powerpoint/2010/main" val="2258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CFF7-3B79-47B2-BEC7-77E584DA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Linux containers on Windows?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FBA1F2-2A49-4BFC-A6D1-AEE6E9B12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126091"/>
              </p:ext>
            </p:extLst>
          </p:nvPr>
        </p:nvGraphicFramePr>
        <p:xfrm>
          <a:off x="1218883" y="1701797"/>
          <a:ext cx="10360501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55C7502-0CF1-4BCC-AC4A-E01B0114D5AE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Moby Linux is very lightweight, but still it’s not as ideal as running Docker on Linux/Mac</a:t>
            </a:r>
          </a:p>
        </p:txBody>
      </p:sp>
    </p:spTree>
    <p:extLst>
      <p:ext uri="{BB962C8B-B14F-4D97-AF65-F5344CB8AC3E}">
        <p14:creationId xmlns:p14="http://schemas.microsoft.com/office/powerpoint/2010/main" val="13589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DA4D-A029-412E-83A1-C6C83F0F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I get a Docker and *nix tools dev environment in Windows?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3843-EA6B-43D9-BAD0-9A492FEA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AKA What the fuck is the Windows Subsystem for Linux (WSL)?</a:t>
            </a:r>
          </a:p>
          <a:p>
            <a:endParaRPr lang="en-GB" dirty="0"/>
          </a:p>
          <a:p>
            <a:r>
              <a:rPr lang="en-GB" dirty="0"/>
              <a:t>From the Wiki:</a:t>
            </a:r>
          </a:p>
          <a:p>
            <a:pPr lvl="1"/>
            <a:r>
              <a:rPr lang="en-GB" dirty="0"/>
              <a:t>WSL provides a Linux-compatible kernel interface</a:t>
            </a:r>
          </a:p>
          <a:p>
            <a:pPr lvl="1"/>
            <a:r>
              <a:rPr lang="en-GB" dirty="0"/>
              <a:t>Developed by Microsoft, and contains no Linux kernel code</a:t>
            </a:r>
          </a:p>
          <a:p>
            <a:pPr lvl="1"/>
            <a:r>
              <a:rPr lang="en-GB" dirty="0"/>
              <a:t>Can run a GNU user space on top of it, such as Ubuntu</a:t>
            </a:r>
          </a:p>
          <a:p>
            <a:pPr lvl="1"/>
            <a:r>
              <a:rPr lang="en-GB" dirty="0"/>
              <a:t>Gives Windows users access to native GNU/Linux tools</a:t>
            </a:r>
          </a:p>
          <a:p>
            <a:pPr lvl="1"/>
            <a:r>
              <a:rPr lang="en-GB" dirty="0"/>
              <a:t>It can be considered as the Wine counterpart</a:t>
            </a:r>
          </a:p>
          <a:p>
            <a:pPr lvl="1"/>
            <a:endParaRPr lang="en-GB" dirty="0"/>
          </a:p>
          <a:p>
            <a:r>
              <a:rPr lang="en-GB" dirty="0"/>
              <a:t>Unfortunately we can’t install Linux Docker into WSL (yet?)</a:t>
            </a:r>
          </a:p>
          <a:p>
            <a:r>
              <a:rPr lang="en-GB" dirty="0"/>
              <a:t>But we can make the Linux Docker tools talk to Windows Docker</a:t>
            </a:r>
          </a:p>
          <a:p>
            <a:pPr lvl="1"/>
            <a:r>
              <a:rPr lang="en-GB" dirty="0"/>
              <a:t>The best of both worlds! Well, better than running Windows in a VM anyway!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FE3EE-B425-43F5-99CE-4220E2B7E75A}"/>
              </a:ext>
            </a:extLst>
          </p:cNvPr>
          <p:cNvSpPr/>
          <p:nvPr/>
        </p:nvSpPr>
        <p:spPr>
          <a:xfrm>
            <a:off x="0" y="6550223"/>
            <a:ext cx="1218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GB" sz="1400" dirty="0"/>
              <a:t>https://en.wikipedia.org/wiki/Windows_Subsystem_for_Linux</a:t>
            </a:r>
          </a:p>
        </p:txBody>
      </p:sp>
    </p:spTree>
    <p:extLst>
      <p:ext uri="{BB962C8B-B14F-4D97-AF65-F5344CB8AC3E}">
        <p14:creationId xmlns:p14="http://schemas.microsoft.com/office/powerpoint/2010/main" val="40699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DA4D-A029-412E-83A1-C6C83F0F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I get a Docker and *nix tools dev environment in Windows?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3843-EA6B-43D9-BAD0-9A492FEA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Very broadly the steps are to: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 necessary Windows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 Docker for Windows and configure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 a Linux distro (e.g. </a:t>
            </a:r>
            <a:r>
              <a:rPr lang="en-GB" dirty="0" err="1"/>
              <a:t>Ubunutu</a:t>
            </a:r>
            <a:r>
              <a:rPr lang="en-GB" dirty="0"/>
              <a:t>) and set it up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 Docker Compose into WSL and make it point at the engine running in windows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some stuff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24475-7D34-4672-9C18-CADC6F2940C4}"/>
              </a:ext>
            </a:extLst>
          </p:cNvPr>
          <p:cNvSpPr/>
          <p:nvPr/>
        </p:nvSpPr>
        <p:spPr>
          <a:xfrm>
            <a:off x="-1" y="6211669"/>
            <a:ext cx="1218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1800" dirty="0"/>
              <a:t>I’ve tried to script a lot of this…</a:t>
            </a:r>
          </a:p>
        </p:txBody>
      </p:sp>
    </p:spTree>
    <p:extLst>
      <p:ext uri="{BB962C8B-B14F-4D97-AF65-F5344CB8AC3E}">
        <p14:creationId xmlns:p14="http://schemas.microsoft.com/office/powerpoint/2010/main" val="31751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B23-91AD-4EB1-8CAB-06B78AAF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necessary Windows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21CD-4643-4F02-AC51-FFBD89B6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969942" cy="446227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Write-Host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"Enabling windows features..."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Enable-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WindowsOptionalFeature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Online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FeatureName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Containers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Enable-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WindowsOptionalFeature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Online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FeatureName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Microsoft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Hyper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V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Enable-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WindowsOptionalFeature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Online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FeatureName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HypervisorPlatform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Enable-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WindowsOptionalFeature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Online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FeatureName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Windows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Defender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Default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Definitions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Enable-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WindowsOptionalFeature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Online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FeatureName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Microsoft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Windows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Subsystem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Linux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Enable-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WindowsOptionalFeature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Online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FeatureName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Printing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PrintToPDFServices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Features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Write-Host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"Disable fast-boot"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reg add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"HKEY_LOCAL_MACHINE\SYSTEM\</a:t>
            </a:r>
            <a:r>
              <a:rPr lang="en-GB" kern="0" dirty="0" err="1">
                <a:solidFill>
                  <a:srgbClr val="C3E88D"/>
                </a:solidFill>
                <a:latin typeface="DejaVuSansMono Nerd Font" panose="020B0609030804020204" pitchFamily="50" charset="0"/>
              </a:rPr>
              <a:t>CurrentControlSet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\Control\Session Manager\Power"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/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v 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HiberbootEnabled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/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t 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reg_dword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/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d </a:t>
            </a: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0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/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Write-Host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"Showing hidden files..."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$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key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=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"HKCU:\Software\Microsoft\Windows\CurrentVersion\Explorer\Advanced"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Set-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ItemProperty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$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key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Hidden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1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Write-Host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"Disabling hiding extensions for known file types..."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$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key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=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"HKCU:\Software\Microsoft\Windows\CurrentVersion\Explorer\Advanced"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Set-</a:t>
            </a:r>
            <a:r>
              <a:rPr lang="en-GB" kern="0" dirty="0" err="1">
                <a:solidFill>
                  <a:srgbClr val="82AAFF"/>
                </a:solidFill>
                <a:latin typeface="DejaVuSansMono Nerd Font" panose="020B0609030804020204" pitchFamily="50" charset="0"/>
              </a:rPr>
              <a:t>ItemProperty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$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key 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HideFileExt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F78C6C"/>
                </a:solidFill>
                <a:latin typeface="DejaVuSansMono Nerd Font" panose="020B0609030804020204" pitchFamily="50" charset="0"/>
              </a:rPr>
              <a:t>0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Write-Host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3E88D"/>
                </a:solidFill>
                <a:latin typeface="DejaVuSansMono Nerd Font" panose="020B0609030804020204" pitchFamily="50" charset="0"/>
              </a:rPr>
              <a:t>"Restarting explorer shell to apply registry changes..."</a:t>
            </a: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0" dirty="0">
                <a:solidFill>
                  <a:srgbClr val="82AAFF"/>
                </a:solidFill>
                <a:latin typeface="DejaVuSansMono Nerd Font" panose="020B0609030804020204" pitchFamily="50" charset="0"/>
              </a:rPr>
              <a:t>Stop-Process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</a:t>
            </a:r>
            <a:r>
              <a:rPr lang="en-GB" kern="0" dirty="0">
                <a:solidFill>
                  <a:srgbClr val="C792EA"/>
                </a:solidFill>
                <a:latin typeface="DejaVuSansMono Nerd Font" panose="020B0609030804020204" pitchFamily="50" charset="0"/>
              </a:rPr>
              <a:t>-</a:t>
            </a:r>
            <a:r>
              <a:rPr lang="en-GB" kern="0" dirty="0" err="1">
                <a:solidFill>
                  <a:srgbClr val="EEFFFF"/>
                </a:solidFill>
                <a:latin typeface="DejaVuSansMono Nerd Font" panose="020B0609030804020204" pitchFamily="50" charset="0"/>
              </a:rPr>
              <a:t>processname</a:t>
            </a:r>
            <a: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  <a:t> explorer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GB" kern="0" dirty="0">
                <a:solidFill>
                  <a:srgbClr val="EEFFFF"/>
                </a:solidFill>
                <a:latin typeface="DejaVuSansMono Nerd Font" panose="020B0609030804020204" pitchFamily="50" charset="0"/>
              </a:rPr>
            </a:br>
            <a:endParaRPr lang="en-GB" kern="0" dirty="0">
              <a:solidFill>
                <a:srgbClr val="EEFFFF"/>
              </a:solidFill>
              <a:latin typeface="DejaVuSansMono Nerd Font" panose="020B0609030804020204" pitchFamily="50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kern="0" dirty="0"/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1A49B2FE-86DF-42F1-B7C0-89685FC468F0}"/>
              </a:ext>
            </a:extLst>
          </p:cNvPr>
          <p:cNvSpPr/>
          <p:nvPr/>
        </p:nvSpPr>
        <p:spPr>
          <a:xfrm>
            <a:off x="9334772" y="1556791"/>
            <a:ext cx="2592288" cy="792089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Main Windows features</a:t>
            </a: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F8B2C144-062C-480A-8D2F-19DC397EC05B}"/>
              </a:ext>
            </a:extLst>
          </p:cNvPr>
          <p:cNvSpPr/>
          <p:nvPr/>
        </p:nvSpPr>
        <p:spPr>
          <a:xfrm>
            <a:off x="9313975" y="4293096"/>
            <a:ext cx="2592288" cy="792089"/>
          </a:xfrm>
          <a:prstGeom prst="accentBorderCallout1">
            <a:avLst>
              <a:gd name="adj1" fmla="val 18750"/>
              <a:gd name="adj2" fmla="val -8333"/>
              <a:gd name="adj3" fmla="val -29582"/>
              <a:gd name="adj4" fmla="val -59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Stop Windows hiding useful information!</a:t>
            </a:r>
          </a:p>
        </p:txBody>
      </p:sp>
    </p:spTree>
    <p:extLst>
      <p:ext uri="{BB962C8B-B14F-4D97-AF65-F5344CB8AC3E}">
        <p14:creationId xmlns:p14="http://schemas.microsoft.com/office/powerpoint/2010/main" val="42164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376</TotalTime>
  <Words>1717</Words>
  <Application>Microsoft Office PowerPoint</Application>
  <PresentationFormat>Custom</PresentationFormat>
  <Paragraphs>313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DejaVuSansMono Nerd Font</vt:lpstr>
      <vt:lpstr>Wingdings</vt:lpstr>
      <vt:lpstr>Tech 16x9</vt:lpstr>
      <vt:lpstr>Intro to Docker          … on Windows</vt:lpstr>
      <vt:lpstr>I’ll try to answer:</vt:lpstr>
      <vt:lpstr>What is Docker?</vt:lpstr>
      <vt:lpstr>Some terminology</vt:lpstr>
      <vt:lpstr>Why Containers over Virtual Machines?</vt:lpstr>
      <vt:lpstr>But Linux containers on Windows?</vt:lpstr>
      <vt:lpstr>How do I get a Docker and *nix tools dev environment in Windows?</vt:lpstr>
      <vt:lpstr>How do I get a Docker and *nix tools dev environment in Windows?</vt:lpstr>
      <vt:lpstr>Install necessary Windows components</vt:lpstr>
      <vt:lpstr>Install Docker for Windows …</vt:lpstr>
      <vt:lpstr>Packages.config (abstracted)</vt:lpstr>
      <vt:lpstr>… and configure it</vt:lpstr>
      <vt:lpstr>Install a Linux distro (e.g. Ubunutu)…</vt:lpstr>
      <vt:lpstr>… and set it up (step 1 - Basics)</vt:lpstr>
      <vt:lpstr>… and set it up (step 2 - Git)</vt:lpstr>
      <vt:lpstr>… and set it up (step 3 – oh-my-zsh)</vt:lpstr>
      <vt:lpstr>… and set it up (step 4 – Docker Compose, finally!)</vt:lpstr>
      <vt:lpstr>So how do I get a pretty console like this?</vt:lpstr>
      <vt:lpstr>Get Hyper!</vt:lpstr>
      <vt:lpstr>There are some silly plugins…. Like HyperPower</vt:lpstr>
      <vt:lpstr>How do I use Docker to fake Amazon S3?</vt:lpstr>
      <vt:lpstr>docker-compose.yml</vt:lpstr>
      <vt:lpstr>fakes3.dockerfile</vt:lpstr>
      <vt:lpstr>Starting the FakeS3 service</vt:lpstr>
      <vt:lpstr>Down… Tearing it down…. Burn it all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Jon Nicholson</dc:creator>
  <cp:lastModifiedBy>Jon Nicholson</cp:lastModifiedBy>
  <cp:revision>53</cp:revision>
  <dcterms:created xsi:type="dcterms:W3CDTF">2018-09-26T08:39:50Z</dcterms:created>
  <dcterms:modified xsi:type="dcterms:W3CDTF">2018-09-26T14:56:16Z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