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6197"/>
  </p:normalViewPr>
  <p:slideViewPr>
    <p:cSldViewPr snapToGrid="0">
      <p:cViewPr>
        <p:scale>
          <a:sx n="176" d="100"/>
          <a:sy n="176" d="100"/>
        </p:scale>
        <p:origin x="-1856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3EB3-DB63-C715-981A-C292F7503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CA5EB-FB4D-B920-BBED-6991FF5B5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41448-3B4B-C5E3-7AE6-9A6FA702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44A3B-21B4-1F19-27C5-F2E984DA3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587F-7B00-1651-E335-E5C94F30F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7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AA237-51B9-2617-7A67-CA2AB697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CE4F9-E630-5F0D-0577-903FAA889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35A7-4DE4-D042-2E31-7ED4846E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6B3C7-0E31-F019-E8FA-DA8814D7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86A38-2314-37DA-CED7-F72A49A7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A5426-76CE-1843-8A2E-6D1BF2A8D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3E2C2-19AB-3BE0-3892-929FDD0C2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102B5-87CC-68FC-1555-A6AB07149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505DF-8313-9C2E-0D64-F4C9E623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0C925-D947-C862-869D-C0C5744C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70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8135-66E9-FBA6-C59F-E8354870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36AF-DB8D-778E-2228-5FAFA7EC2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B0CFF-A130-D65A-DA99-2A45047E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77F5-D4D2-5166-046E-9EDE6DB7C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85E73-8F13-C253-2E45-3DEB58AE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6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0BF7-9D89-582F-649A-6A41DB36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69A54-7EE6-9994-E2FB-277101FF5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D21CB-3EE1-D856-83B7-F24C8CD2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2BA99-86ED-6031-F177-F0AD3047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CBAF0-A235-387F-0FEB-2841149B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1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A581-2F53-A21C-E70A-EA2B1DB5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88A3-C421-E4F4-E9DA-E64561030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7D17D-8602-8201-7259-D0C84DEC3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3C8F1-323C-136F-B44F-3DFA666F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08940-782B-11B7-E1BD-E06321C0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062C4-3AD9-B8FA-56EA-E8EF579C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9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95A4-1274-F1EB-DD7A-FBD9CFA0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BF62-6A70-F4F3-3ACA-7D0F6968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9A3387-A509-5AF7-DE38-E8CCE56E6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CD657-55E6-0E6F-A4A6-1BF934A12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13F21-30A2-C78E-8DF7-6408DDAB6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D68F5-0C71-7D4B-7C2C-CAF2DD56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9F3F5D-51FB-555D-8CF3-E88693CB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F563A-155A-94F2-5AEF-B9DF4FEB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9224-71E3-2D38-3EA6-16885F7A0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3C5922-BACF-2EDF-AF32-7F2B1311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64A6D-0485-269F-C94D-58F96F31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5C874-531D-8D2F-AA8D-BB4E2C58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6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B5782-6E1C-263A-1EC8-786C98E9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E1D8E-D92D-1CBF-B70A-F2A755DB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4060F-3E36-31A2-B148-F2AD1F26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0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4B8B6-37FB-CE1E-2B0A-F0E03F5DF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5678-6A09-2AB3-AE06-6DB201C5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C8061-F1B9-F7BE-0CAC-EABD7223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78BDF-44BA-09FA-C96D-A27AA780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F4660-6466-0960-5461-7D9BD388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A448-8000-90DD-8C81-6D73792C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2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857D-4CFA-62A6-D9DE-C44EC947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5599-C717-F23F-5266-3C54D52CD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D8857-15AB-F5AC-ED07-712C29EF3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CDA5C-D0F7-E765-AADA-BDAB1CE4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2BFB-31A8-4B48-AD11-11D2A0E0958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AF940-85F8-5E1A-A8A4-2DD54348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66F3C-1CA2-5320-33D5-39754A65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8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E1F72-03EF-5F29-4C6F-64EB86A5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2B45A-C110-6938-3A53-A22A7154B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2E83-194D-69DC-0CE6-1050BF075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52BFB-31A8-4B48-AD11-11D2A0E09584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9352E-DD85-F530-040D-541B390F2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3BA2B-709B-55B8-3C92-9FCFCACD2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A800-1841-D246-A84D-C6E553BE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7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2B69C-5455-B976-AC96-27F2CDC84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68"/>
          <a:stretch/>
        </p:blipFill>
        <p:spPr>
          <a:xfrm>
            <a:off x="7020283" y="230112"/>
            <a:ext cx="1756087" cy="169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4763C-0530-E23E-A2D2-5E47138D891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59865" t="7116" r="26867" b="8924"/>
          <a:stretch/>
        </p:blipFill>
        <p:spPr>
          <a:xfrm>
            <a:off x="4646476" y="356112"/>
            <a:ext cx="144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CBF9C-1A8C-6156-C5B3-190E399BC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" t="8517" r="80624" b="8846"/>
          <a:stretch/>
        </p:blipFill>
        <p:spPr>
          <a:xfrm>
            <a:off x="1856231" y="356112"/>
            <a:ext cx="1964162" cy="1440000"/>
          </a:xfrm>
          <a:prstGeom prst="rect">
            <a:avLst/>
          </a:prstGeom>
        </p:spPr>
      </p:pic>
      <p:pic>
        <p:nvPicPr>
          <p:cNvPr id="1026" name="Picture 2" descr="SCANCO Medical AG">
            <a:extLst>
              <a:ext uri="{FF2B5EF4-FFF2-40B4-BE49-F238E27FC236}">
                <a16:creationId xmlns:a16="http://schemas.microsoft.com/office/drawing/2014/main" id="{0C7D1501-0043-7A15-25A4-9729AFF6F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12" y="2255841"/>
            <a:ext cx="1422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xamples of distal radius images: Cross-sectional image of radius and... |  Download Scientific Diagram">
            <a:extLst>
              <a:ext uri="{FF2B5EF4-FFF2-40B4-BE49-F238E27FC236}">
                <a16:creationId xmlns:a16="http://schemas.microsoft.com/office/drawing/2014/main" id="{5AE16149-D76A-F1ED-4AF9-4B7C4BB6A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54033" r="14091" b="967"/>
          <a:stretch/>
        </p:blipFill>
        <p:spPr bwMode="auto">
          <a:xfrm>
            <a:off x="6933931" y="2255841"/>
            <a:ext cx="210908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n auf CT Scans">
            <a:extLst>
              <a:ext uri="{FF2B5EF4-FFF2-40B4-BE49-F238E27FC236}">
                <a16:creationId xmlns:a16="http://schemas.microsoft.com/office/drawing/2014/main" id="{CB7F4563-D583-9096-2244-8ECEED2F8BCA}"/>
              </a:ext>
            </a:extLst>
          </p:cNvPr>
          <p:cNvPicPr>
            <a:picLocks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6" r="50399" b="50000"/>
          <a:stretch/>
        </p:blipFill>
        <p:spPr bwMode="auto">
          <a:xfrm>
            <a:off x="4619712" y="415557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state-of-the-art Toshiba CT Scanner for The Holly Private Hospital |  The Holly Private Hospital">
            <a:extLst>
              <a:ext uri="{FF2B5EF4-FFF2-40B4-BE49-F238E27FC236}">
                <a16:creationId xmlns:a16="http://schemas.microsoft.com/office/drawing/2014/main" id="{CADF97B5-6E24-EF86-EFEC-816C0A8E5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20" y="4191285"/>
            <a:ext cx="239172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ubject-specific FE models of the human femur predict fracture path and  bone strength under single-leg-stance loading - ScienceDirect">
            <a:extLst>
              <a:ext uri="{FF2B5EF4-FFF2-40B4-BE49-F238E27FC236}">
                <a16:creationId xmlns:a16="http://schemas.microsoft.com/office/drawing/2014/main" id="{3D08F14E-EAD6-27E7-0EE1-5AC5C62973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27" r="79818" b="13174"/>
          <a:stretch/>
        </p:blipFill>
        <p:spPr bwMode="auto">
          <a:xfrm>
            <a:off x="7215370" y="4519097"/>
            <a:ext cx="1114254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73C47302-2C85-CDE0-632B-BD668D5A05D6}"/>
              </a:ext>
            </a:extLst>
          </p:cNvPr>
          <p:cNvSpPr/>
          <p:nvPr/>
        </p:nvSpPr>
        <p:spPr>
          <a:xfrm>
            <a:off x="4025616" y="998700"/>
            <a:ext cx="415637" cy="2309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E12CF6F-837E-86A8-5964-D794D9032B36}"/>
              </a:ext>
            </a:extLst>
          </p:cNvPr>
          <p:cNvSpPr/>
          <p:nvPr/>
        </p:nvSpPr>
        <p:spPr>
          <a:xfrm>
            <a:off x="6307147" y="1000755"/>
            <a:ext cx="415637" cy="2309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2A7D5CA9-E272-985D-4CA4-05BAEA846A85}"/>
              </a:ext>
            </a:extLst>
          </p:cNvPr>
          <p:cNvSpPr/>
          <p:nvPr/>
        </p:nvSpPr>
        <p:spPr>
          <a:xfrm>
            <a:off x="4025616" y="2842529"/>
            <a:ext cx="415637" cy="2309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F5F92F3-B847-D5F5-A99C-382FF2460CA9}"/>
              </a:ext>
            </a:extLst>
          </p:cNvPr>
          <p:cNvSpPr/>
          <p:nvPr/>
        </p:nvSpPr>
        <p:spPr>
          <a:xfrm>
            <a:off x="6307147" y="2846855"/>
            <a:ext cx="415637" cy="2309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D1800E-B259-11AA-CA1C-8C555E64F5F5}"/>
              </a:ext>
            </a:extLst>
          </p:cNvPr>
          <p:cNvSpPr/>
          <p:nvPr/>
        </p:nvSpPr>
        <p:spPr>
          <a:xfrm>
            <a:off x="6948374" y="2255841"/>
            <a:ext cx="303281" cy="2387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B2D75B-00E7-027F-61B1-8C1AC8930332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652400" y="2255841"/>
            <a:ext cx="14436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0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2B69C-5455-B976-AC96-27F2CDC849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468"/>
          <a:stretch/>
        </p:blipFill>
        <p:spPr>
          <a:xfrm>
            <a:off x="7398921" y="2583000"/>
            <a:ext cx="1756087" cy="169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4763C-0530-E23E-A2D2-5E47138D891D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59865" t="7116" r="26867" b="8924"/>
          <a:stretch/>
        </p:blipFill>
        <p:spPr>
          <a:xfrm>
            <a:off x="5320731" y="2709000"/>
            <a:ext cx="1440000" cy="14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CBF9C-1A8C-6156-C5B3-190E399BC0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1" t="8517" r="80624" b="8846"/>
          <a:stretch/>
        </p:blipFill>
        <p:spPr>
          <a:xfrm>
            <a:off x="2577456" y="2709000"/>
            <a:ext cx="1964162" cy="1440000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BDF9727D-E613-8E1D-CF4F-34C45322A8B6}"/>
              </a:ext>
            </a:extLst>
          </p:cNvPr>
          <p:cNvSpPr/>
          <p:nvPr/>
        </p:nvSpPr>
        <p:spPr>
          <a:xfrm>
            <a:off x="4723356" y="3313545"/>
            <a:ext cx="415637" cy="2309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E8E084D-5CD6-7460-C58B-04D670775FB7}"/>
              </a:ext>
            </a:extLst>
          </p:cNvPr>
          <p:cNvSpPr/>
          <p:nvPr/>
        </p:nvSpPr>
        <p:spPr>
          <a:xfrm>
            <a:off x="6983284" y="3313545"/>
            <a:ext cx="415637" cy="2309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1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Seiler, Christof (DACS)</dc:creator>
  <cp:lastModifiedBy>Seiler, Christof (DACS)</cp:lastModifiedBy>
  <cp:revision>4</cp:revision>
  <dcterms:created xsi:type="dcterms:W3CDTF">2023-03-16T14:23:31Z</dcterms:created>
  <dcterms:modified xsi:type="dcterms:W3CDTF">2023-03-16T14:44:16Z</dcterms:modified>
</cp:coreProperties>
</file>