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8" r:id="rId2"/>
    <p:sldId id="256" r:id="rId3"/>
  </p:sldIdLst>
  <p:sldSz cx="4608513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18"/>
  </p:normalViewPr>
  <p:slideViewPr>
    <p:cSldViewPr snapToGrid="0">
      <p:cViewPr varScale="1">
        <p:scale>
          <a:sx n="298" d="100"/>
          <a:sy n="298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3704-62C7-E449-A918-D5D20F1332DD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3320-90FC-2D4B-942A-4FD939C3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1280 x 720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23320-90FC-2D4B-942A-4FD939C34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424264"/>
            <a:ext cx="3456385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361604"/>
            <a:ext cx="3456385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38021"/>
            <a:ext cx="993711" cy="2196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38021"/>
            <a:ext cx="2923525" cy="2196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646297"/>
            <a:ext cx="3974842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734860"/>
            <a:ext cx="3974842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90103"/>
            <a:ext cx="19586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90103"/>
            <a:ext cx="19586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38021"/>
            <a:ext cx="3974842" cy="50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635496"/>
            <a:ext cx="1949617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946942"/>
            <a:ext cx="1949617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635496"/>
            <a:ext cx="1959218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946942"/>
            <a:ext cx="1959218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72826"/>
            <a:ext cx="1486365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73256"/>
            <a:ext cx="2333060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777716"/>
            <a:ext cx="1486365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72826"/>
            <a:ext cx="1486365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73256"/>
            <a:ext cx="2333060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777716"/>
            <a:ext cx="1486365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38021"/>
            <a:ext cx="3974842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90103"/>
            <a:ext cx="3974842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402760"/>
            <a:ext cx="1036915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5F83-B604-B249-ACD3-962BCC95961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402760"/>
            <a:ext cx="155537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402760"/>
            <a:ext cx="1036915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10910-E69F-BE7F-1D3D-5DC1B778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74842" cy="247828"/>
          </a:xfrm>
        </p:spPr>
        <p:txBody>
          <a:bodyPr/>
          <a:lstStyle/>
          <a:p>
            <a:r>
              <a:rPr lang="en-US" dirty="0"/>
              <a:t>Add your image here. It has to cover the </a:t>
            </a:r>
            <a:r>
              <a:rPr lang="en-US"/>
              <a:t>full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19CED-E94B-7667-2A7B-36C5D9034245}"/>
              </a:ext>
            </a:extLst>
          </p:cNvPr>
          <p:cNvSpPr txBox="1"/>
          <p:nvPr/>
        </p:nvSpPr>
        <p:spPr>
          <a:xfrm>
            <a:off x="768322" y="912970"/>
            <a:ext cx="307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 save images as .</a:t>
            </a:r>
            <a:r>
              <a:rPr lang="en-US" sz="1200" dirty="0" err="1"/>
              <a:t>png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File -&gt; Export -&gt; File format: .</a:t>
            </a:r>
            <a:r>
              <a:rPr lang="en-US" sz="1200" dirty="0" err="1"/>
              <a:t>png</a:t>
            </a:r>
            <a:r>
              <a:rPr lang="en-US" sz="1200" dirty="0"/>
              <a:t> -&gt; 1280x720 </a:t>
            </a:r>
          </a:p>
        </p:txBody>
      </p:sp>
    </p:spTree>
    <p:extLst>
      <p:ext uri="{BB962C8B-B14F-4D97-AF65-F5344CB8AC3E}">
        <p14:creationId xmlns:p14="http://schemas.microsoft.com/office/powerpoint/2010/main" val="124974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35</Words>
  <Application>Microsoft Macintosh PowerPoint</Application>
  <PresentationFormat>Custom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16</cp:revision>
  <dcterms:created xsi:type="dcterms:W3CDTF">2023-03-17T08:27:12Z</dcterms:created>
  <dcterms:modified xsi:type="dcterms:W3CDTF">2024-02-05T11:15:55Z</dcterms:modified>
</cp:coreProperties>
</file>