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565"/>
    <a:srgbClr val="90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197"/>
  </p:normalViewPr>
  <p:slideViewPr>
    <p:cSldViewPr snapToGrid="0">
      <p:cViewPr>
        <p:scale>
          <a:sx n="99" d="100"/>
          <a:sy n="99" d="100"/>
        </p:scale>
        <p:origin x="8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3EB3-DB63-C715-981A-C292F750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CA5EB-FB4D-B920-BBED-6991FF5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448-3B4B-C5E3-7AE6-9A6FA70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4A3B-21B4-1F19-27C5-F2E984DA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587F-7B00-1651-E335-E5C94F30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237-51B9-2617-7A67-CA2AB697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CE4F9-E630-5F0D-0577-903FAA88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35A7-4DE4-D042-2E31-7ED4846E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B3C7-0E31-F019-E8FA-DA8814D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6A38-2314-37DA-CED7-F72A49A7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5426-76CE-1843-8A2E-6D1BF2A8D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E2C2-19AB-3BE0-3892-929FDD0C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2B5-87CC-68FC-1555-A6AB0714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05DF-8313-9C2E-0D64-F4C9E623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C925-D947-C862-869D-C0C5744C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35-66E9-FBA6-C59F-E835487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36AF-DB8D-778E-2228-5FAFA7EC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0CFF-A130-D65A-DA99-2A45047E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77F5-D4D2-5166-046E-9EDE6DB7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5E73-8F13-C253-2E45-3DEB58AE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0BF7-9D89-582F-649A-6A41DB3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9A54-7EE6-9994-E2FB-277101FF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21CB-3EE1-D856-83B7-F24C8CD2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BA99-86ED-6031-F177-F0AD304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BAF0-A235-387F-0FEB-2841149B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581-2F53-A21C-E70A-EA2B1DB5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88A3-C421-E4F4-E9DA-E6456103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7D17D-8602-8201-7259-D0C84DEC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C8F1-323C-136F-B44F-3DFA666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08940-782B-11B7-E1BD-E06321C0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62C4-3AD9-B8FA-56EA-E8EF579C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95A4-1274-F1EB-DD7A-FBD9CFA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BF62-6A70-F4F3-3ACA-7D0F6968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3387-A509-5AF7-DE38-E8CCE56E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CD657-55E6-0E6F-A4A6-1BF934A1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13F21-30A2-C78E-8DF7-6408DDAB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D68F5-0C71-7D4B-7C2C-CAF2DD56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3F5D-51FB-555D-8CF3-E88693C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F563A-155A-94F2-5AEF-B9DF4FE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9224-71E3-2D38-3EA6-16885F7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C5922-BACF-2EDF-AF32-7F2B131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64A6D-0485-269F-C94D-58F96F31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5C874-531D-8D2F-AA8D-BB4E2C5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B5782-6E1C-263A-1EC8-786C98E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E1D8E-D92D-1CBF-B70A-F2A755D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060F-3E36-31A2-B148-F2AD1F2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8B6-37FB-CE1E-2B0A-F0E03F5D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5678-6A09-2AB3-AE06-6DB201C5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C8061-F1B9-F7BE-0CAC-EABD7223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8BDF-44BA-09FA-C96D-A27AA78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F4660-6466-0960-5461-7D9BD388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A448-8000-90DD-8C81-6D73792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57D-4CFA-62A6-D9DE-C44EC947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599-C717-F23F-5266-3C54D52C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8857-15AB-F5AC-ED07-712C29EF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DA5C-D0F7-E765-AADA-BDAB1CE4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F940-85F8-5E1A-A8A4-2DD5434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6F3C-1CA2-5320-33D5-39754A6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E1F72-03EF-5F29-4C6F-64EB86A5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B45A-C110-6938-3A53-A22A7154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2E83-194D-69DC-0CE6-1050BF075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2BFB-31A8-4B48-AD11-11D2A0E09584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352E-DD85-F530-040D-541B390F2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BA2B-709B-55B8-3C92-9FCFCACD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2B69C-5455-B976-AC96-27F2CDC8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68"/>
          <a:stretch/>
        </p:blipFill>
        <p:spPr>
          <a:xfrm>
            <a:off x="7157764" y="3535618"/>
            <a:ext cx="1756087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4763C-0530-E23E-A2D2-5E47138D891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9865" t="7116" r="26867" b="8924"/>
          <a:stretch/>
        </p:blipFill>
        <p:spPr>
          <a:xfrm>
            <a:off x="4775337" y="3661618"/>
            <a:ext cx="144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CBF9C-1A8C-6156-C5B3-190E399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8517" r="80624" b="8846"/>
          <a:stretch/>
        </p:blipFill>
        <p:spPr>
          <a:xfrm>
            <a:off x="2036373" y="3661618"/>
            <a:ext cx="1964162" cy="1440000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3C47302-2C85-CDE0-632B-BD668D5A05D6}"/>
              </a:ext>
            </a:extLst>
          </p:cNvPr>
          <p:cNvSpPr/>
          <p:nvPr/>
        </p:nvSpPr>
        <p:spPr>
          <a:xfrm>
            <a:off x="4163097" y="4304206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E12CF6F-837E-86A8-5964-D794D9032B36}"/>
              </a:ext>
            </a:extLst>
          </p:cNvPr>
          <p:cNvSpPr/>
          <p:nvPr/>
        </p:nvSpPr>
        <p:spPr>
          <a:xfrm>
            <a:off x="6444628" y="4306261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CANCO Medical AG">
            <a:extLst>
              <a:ext uri="{FF2B5EF4-FFF2-40B4-BE49-F238E27FC236}">
                <a16:creationId xmlns:a16="http://schemas.microsoft.com/office/drawing/2014/main" id="{0C7D1501-0043-7A15-25A4-9729AFF6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54" y="451362"/>
            <a:ext cx="1422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A7D5CA9-E272-985D-4CA4-05BAEA846A85}"/>
              </a:ext>
            </a:extLst>
          </p:cNvPr>
          <p:cNvSpPr/>
          <p:nvPr/>
        </p:nvSpPr>
        <p:spPr>
          <a:xfrm>
            <a:off x="4163097" y="1038050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F5F92F3-B847-D5F5-A99C-382FF2460CA9}"/>
              </a:ext>
            </a:extLst>
          </p:cNvPr>
          <p:cNvSpPr/>
          <p:nvPr/>
        </p:nvSpPr>
        <p:spPr>
          <a:xfrm>
            <a:off x="6444628" y="1042376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E3B47-02EC-41DF-0E15-A3C7FDAE4E5D}"/>
              </a:ext>
            </a:extLst>
          </p:cNvPr>
          <p:cNvGrpSpPr/>
          <p:nvPr/>
        </p:nvGrpSpPr>
        <p:grpSpPr>
          <a:xfrm>
            <a:off x="7157764" y="451362"/>
            <a:ext cx="1756087" cy="1440000"/>
            <a:chOff x="7020283" y="2255841"/>
            <a:chExt cx="1756087" cy="144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B9E19C0-7A6B-F0C4-54C6-3BA7BD81F7C3}"/>
                </a:ext>
              </a:extLst>
            </p:cNvPr>
            <p:cNvSpPr/>
            <p:nvPr/>
          </p:nvSpPr>
          <p:spPr>
            <a:xfrm>
              <a:off x="7020283" y="2255841"/>
              <a:ext cx="1756087" cy="14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Examples of distal radius images: Cross-sectional image of radius and... |  Download Scientific Diagram">
              <a:extLst>
                <a:ext uri="{FF2B5EF4-FFF2-40B4-BE49-F238E27FC236}">
                  <a16:creationId xmlns:a16="http://schemas.microsoft.com/office/drawing/2014/main" id="{5AE16149-D76A-F1ED-4AF9-4B7C4BB6A6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58417" r="14793" b="3572"/>
            <a:stretch/>
          </p:blipFill>
          <p:spPr bwMode="auto">
            <a:xfrm>
              <a:off x="7171655" y="2521785"/>
              <a:ext cx="1453342" cy="9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D1800E-B259-11AA-CA1C-8C555E64F5F5}"/>
                </a:ext>
              </a:extLst>
            </p:cNvPr>
            <p:cNvSpPr/>
            <p:nvPr/>
          </p:nvSpPr>
          <p:spPr>
            <a:xfrm>
              <a:off x="7020283" y="2334695"/>
              <a:ext cx="303281" cy="2387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6B2D75B-00E7-027F-61B1-8C1AC893033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773537" y="451362"/>
            <a:ext cx="1443600" cy="1440000"/>
          </a:xfrm>
          <a:prstGeom prst="rect">
            <a:avLst/>
          </a:prstGeom>
        </p:spPr>
      </p:pic>
      <p:pic>
        <p:nvPicPr>
          <p:cNvPr id="1034" name="Picture 10" descr="Pin auf CT Scans">
            <a:extLst>
              <a:ext uri="{FF2B5EF4-FFF2-40B4-BE49-F238E27FC236}">
                <a16:creationId xmlns:a16="http://schemas.microsoft.com/office/drawing/2014/main" id="{CB7F4563-D583-9096-2244-8ECEED2F8BCA}"/>
              </a:ext>
            </a:extLst>
          </p:cNvPr>
          <p:cNvPicPr>
            <a:picLocks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r="50399" b="50000"/>
          <a:stretch/>
        </p:blipFill>
        <p:spPr bwMode="auto">
          <a:xfrm>
            <a:off x="4773537" y="20614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te-of-the-art Toshiba CT Scanner for The Holly Private Hospital |  The Holly Private Hospital">
            <a:extLst>
              <a:ext uri="{FF2B5EF4-FFF2-40B4-BE49-F238E27FC236}">
                <a16:creationId xmlns:a16="http://schemas.microsoft.com/office/drawing/2014/main" id="{CADF97B5-6E24-EF86-EFEC-816C0A8E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912" y="2164435"/>
            <a:ext cx="2049485" cy="123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ubject-specific FE models of the human femur predict fracture path and  bone strength under single-leg-stance loading - ScienceDirect">
            <a:extLst>
              <a:ext uri="{FF2B5EF4-FFF2-40B4-BE49-F238E27FC236}">
                <a16:creationId xmlns:a16="http://schemas.microsoft.com/office/drawing/2014/main" id="{3D08F14E-EAD6-27E7-0EE1-5AC5C6297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7" r="79818" b="13174"/>
          <a:stretch/>
        </p:blipFill>
        <p:spPr bwMode="auto">
          <a:xfrm>
            <a:off x="7476879" y="2051572"/>
            <a:ext cx="1121865" cy="144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A588E993-15F9-3570-4563-6D0A3900908A}"/>
              </a:ext>
            </a:extLst>
          </p:cNvPr>
          <p:cNvSpPr/>
          <p:nvPr/>
        </p:nvSpPr>
        <p:spPr>
          <a:xfrm>
            <a:off x="4161297" y="2705155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A65225E-E535-FB53-7DF8-59980BAD155A}"/>
              </a:ext>
            </a:extLst>
          </p:cNvPr>
          <p:cNvSpPr/>
          <p:nvPr/>
        </p:nvSpPr>
        <p:spPr>
          <a:xfrm>
            <a:off x="6442828" y="2707210"/>
            <a:ext cx="415637" cy="230909"/>
          </a:xfrm>
          <a:prstGeom prst="rightArrow">
            <a:avLst/>
          </a:prstGeom>
          <a:solidFill>
            <a:srgbClr val="C7E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817583-737B-7CAA-C7B2-470077BD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600200"/>
            <a:ext cx="5727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11</cp:revision>
  <dcterms:created xsi:type="dcterms:W3CDTF">2023-03-16T14:23:31Z</dcterms:created>
  <dcterms:modified xsi:type="dcterms:W3CDTF">2024-05-03T13:24:46Z</dcterms:modified>
</cp:coreProperties>
</file>