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6" r:id="rId2"/>
    <p:sldId id="265" r:id="rId3"/>
    <p:sldId id="262" r:id="rId4"/>
  </p:sldIdLst>
  <p:sldSz cx="4608513" cy="2592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694"/>
  </p:normalViewPr>
  <p:slideViewPr>
    <p:cSldViewPr snapToGrid="0">
      <p:cViewPr varScale="1">
        <p:scale>
          <a:sx n="309" d="100"/>
          <a:sy n="309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3704-62C7-E449-A918-D5D20F1332DD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23320-90FC-2D4B-942A-4FD939C3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424264"/>
            <a:ext cx="3456385" cy="902535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361604"/>
            <a:ext cx="3456385" cy="625893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1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38021"/>
            <a:ext cx="993711" cy="21969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38021"/>
            <a:ext cx="2923525" cy="21969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646297"/>
            <a:ext cx="3974842" cy="107836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734860"/>
            <a:ext cx="3974842" cy="567085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690103"/>
            <a:ext cx="1958618" cy="1644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690103"/>
            <a:ext cx="1958618" cy="1644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38021"/>
            <a:ext cx="3974842" cy="501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635496"/>
            <a:ext cx="1949617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946942"/>
            <a:ext cx="1949617" cy="1392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635496"/>
            <a:ext cx="1959218" cy="311446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946942"/>
            <a:ext cx="1959218" cy="1392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72826"/>
            <a:ext cx="1486365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373256"/>
            <a:ext cx="2333060" cy="1842276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777716"/>
            <a:ext cx="1486365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72826"/>
            <a:ext cx="1486365" cy="604891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373256"/>
            <a:ext cx="2333060" cy="1842276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777716"/>
            <a:ext cx="1486365" cy="1440816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38021"/>
            <a:ext cx="3974842" cy="50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690103"/>
            <a:ext cx="3974842" cy="164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402760"/>
            <a:ext cx="1036915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5F83-B604-B249-ACD3-962BCC959610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402760"/>
            <a:ext cx="1555373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402760"/>
            <a:ext cx="1036915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1F79-FE9A-154B-892A-322F66FE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6037-DE4E-6348-BF3F-3FB57010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9" y="68146"/>
            <a:ext cx="3974842" cy="1644846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Please, add your figure here</a:t>
            </a:r>
          </a:p>
          <a:p>
            <a:r>
              <a:rPr lang="en-US">
                <a:latin typeface="Aptos" panose="020B0004020202020204" pitchFamily="34" charset="0"/>
              </a:rPr>
              <a:t>See examples in the two </a:t>
            </a:r>
            <a:r>
              <a:rPr lang="en-US" dirty="0">
                <a:latin typeface="Aptos" panose="020B0004020202020204" pitchFamily="34" charset="0"/>
              </a:rPr>
              <a:t>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16490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07D61-3C6D-AD07-3AA0-8754F8965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26"/>
          <a:stretch/>
        </p:blipFill>
        <p:spPr>
          <a:xfrm>
            <a:off x="0" y="-1"/>
            <a:ext cx="4608513" cy="2631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D02590-3A67-692C-BAB4-C50D4DBA570E}"/>
              </a:ext>
            </a:extLst>
          </p:cNvPr>
          <p:cNvSpPr txBox="1"/>
          <p:nvPr/>
        </p:nvSpPr>
        <p:spPr>
          <a:xfrm>
            <a:off x="0" y="2223056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00021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D4549-49A5-D794-CBD4-12A97E36F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2" t="3159" r="6970" b="1835"/>
          <a:stretch/>
        </p:blipFill>
        <p:spPr>
          <a:xfrm>
            <a:off x="294301" y="64773"/>
            <a:ext cx="4019909" cy="2462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218095-41CD-12D5-50FC-755643FD6A86}"/>
              </a:ext>
            </a:extLst>
          </p:cNvPr>
          <p:cNvSpPr txBox="1"/>
          <p:nvPr/>
        </p:nvSpPr>
        <p:spPr>
          <a:xfrm>
            <a:off x="0" y="2223056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92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17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Seiler, Christof (DACS)</dc:creator>
  <cp:lastModifiedBy>Seiler, Christof (DACS)</cp:lastModifiedBy>
  <cp:revision>23</cp:revision>
  <dcterms:created xsi:type="dcterms:W3CDTF">2023-03-17T08:27:12Z</dcterms:created>
  <dcterms:modified xsi:type="dcterms:W3CDTF">2024-05-02T08:38:48Z</dcterms:modified>
</cp:coreProperties>
</file>