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56D4-C495-8C39-BBC0-25CAB9F90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A6C99-7429-83CD-C134-BB02D81DC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212B-CA35-4B87-E4A7-D0B53155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2645-CBD6-B0F5-6A37-821EB9CC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CE61-24A4-A492-AB21-B45909C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5B58-3240-81F5-1977-757EFC05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B75DB-64D9-5FB6-3F16-192E4DEC0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069D-639E-1F4C-0F51-872FAE31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3F9E-1848-15D3-DA64-D4E4D645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8FF-9D9F-CFE5-A1E1-E3BF95AF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26C83-8E4F-D898-C10B-974EBEC62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A285-BDA6-8292-709D-1067CDD7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4873-157C-618A-3632-04D06CD2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1227-6AD3-7B5B-1DAC-52A0935A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5247-E5F5-2BFB-094B-901AFF8B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17D9-C968-EE53-9248-C08138B2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A460-8786-B6C7-95DE-AB4CF068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889B-CC15-AB3E-8264-72787D2F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690E-1450-26C4-1097-76BC76C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AC85-626B-4C4B-B457-759309E2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5CC-CD35-1098-90F7-2A5F0CC2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8391-1728-A789-0B1F-8942E9C1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22F0-9D7D-C48F-EA74-18EE5ED0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3577-927E-7C47-544C-096AB91C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50FF-929F-FF39-FF9B-9327D0B5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39E5-5197-29E7-A7C8-909E8A4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08C9-9BCF-8457-37E3-D19701F6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4768E-13D6-D843-020E-9CAAB7458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52C81-29F9-9E8F-31E1-55BEF1C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A6D9-55AC-608B-97FB-98AF60E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7D5F-40B8-9D61-D071-B3D4B08E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6890-B040-F35C-C4C7-6DCB5FB7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E597D-6446-A902-0E55-3327868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D48C7-925F-B97C-FCFE-0C46478E9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72767-017B-341D-62E1-E1D1948C6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E2BE7-2941-C696-E8CC-12D44CEE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854E-5E59-CED4-8511-1342A16E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6232E-D35D-4445-97AA-DB573A83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CACA-6623-4343-9D4C-19564B4E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ACA5-775D-9AA0-1DD7-F20B585E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F13FB-C468-DDDC-F9CB-47D4BC65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F54E-809C-E4B7-27DB-A19BCF66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193B4-1CA3-1A13-9BA6-11AF4217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8C463-62B1-9031-C4F8-A5509B88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985DF-28A9-AC7B-2D04-2448A78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A374B-59F3-8849-29F4-BA2CDE0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5FA-EFF9-297D-020B-81889A68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8866-9F97-D612-88B3-CBD13395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E11F-8AE7-974B-2E0B-0C618668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7784-E7A2-DB11-906E-492367CE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44566-9EF5-3CC3-2C74-82709AF3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87637-FD41-EA0D-041A-5363295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EC69-A05C-9354-CEC2-8A97C2F6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593E3-417B-9123-CC33-EFD6035C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C79B1-2189-5B61-5A40-6F0B5F64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BB07-B7D1-C115-405C-4240C376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92AD-BED7-9D36-1425-34E07BF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87AE-D5DC-5908-E6AF-923DD58A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92C8F-3126-1DB1-C971-A67FBFF8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FD45-C06B-C4CB-4FEA-A09C734E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D6E7-0FB8-457B-8010-15D99F228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FFD4-5654-4ECE-996A-B5C47FDA745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C672-D451-8CBD-237F-BF7049D15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8C03-92DD-0C99-CCE5-87D51F1C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1745-2B47-46FE-91C3-9895A3960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CC47CDA-2741-04A4-A26C-EC473B662BBC}"/>
              </a:ext>
            </a:extLst>
          </p:cNvPr>
          <p:cNvGrpSpPr/>
          <p:nvPr/>
        </p:nvGrpSpPr>
        <p:grpSpPr>
          <a:xfrm>
            <a:off x="634294" y="239486"/>
            <a:ext cx="10266801" cy="6535189"/>
            <a:chOff x="634294" y="239486"/>
            <a:chExt cx="10266801" cy="653518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E98E0D-1665-7716-7800-185FB0F3D064}"/>
                </a:ext>
              </a:extLst>
            </p:cNvPr>
            <p:cNvGrpSpPr/>
            <p:nvPr/>
          </p:nvGrpSpPr>
          <p:grpSpPr>
            <a:xfrm>
              <a:off x="634294" y="239486"/>
              <a:ext cx="10266801" cy="6351291"/>
              <a:chOff x="697047" y="215182"/>
              <a:chExt cx="10266801" cy="6351291"/>
            </a:xfrm>
          </p:grpSpPr>
          <p:pic>
            <p:nvPicPr>
              <p:cNvPr id="68" name="Picture 67" descr="A graph of a line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4CA019E7-EEF8-8725-B4DB-94410B6145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540"/>
              <a:stretch/>
            </p:blipFill>
            <p:spPr>
              <a:xfrm>
                <a:off x="4226037" y="3032705"/>
                <a:ext cx="3863727" cy="3533768"/>
              </a:xfrm>
              <a:prstGeom prst="rect">
                <a:avLst/>
              </a:prstGeom>
            </p:spPr>
          </p:pic>
          <p:pic>
            <p:nvPicPr>
              <p:cNvPr id="64" name="Picture 63" descr="A line chart of different colors&#10;&#10;Description automatically generated">
                <a:extLst>
                  <a:ext uri="{FF2B5EF4-FFF2-40B4-BE49-F238E27FC236}">
                    <a16:creationId xmlns:a16="http://schemas.microsoft.com/office/drawing/2014/main" id="{39A0A154-FF59-6A2F-3FE2-24762FE2A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705"/>
              <a:stretch/>
            </p:blipFill>
            <p:spPr>
              <a:xfrm>
                <a:off x="6130751" y="215182"/>
                <a:ext cx="4648373" cy="2929945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CCD10C9-F192-7939-C95F-67BCE5458690}"/>
                  </a:ext>
                </a:extLst>
              </p:cNvPr>
              <p:cNvGrpSpPr/>
              <p:nvPr/>
            </p:nvGrpSpPr>
            <p:grpSpPr>
              <a:xfrm>
                <a:off x="1040358" y="216008"/>
                <a:ext cx="4648372" cy="2875627"/>
                <a:chOff x="78316" y="1581363"/>
                <a:chExt cx="4648372" cy="2875627"/>
              </a:xfrm>
            </p:grpSpPr>
            <p:pic>
              <p:nvPicPr>
                <p:cNvPr id="60" name="Picture 59" descr="A line chart of different colors&#10;&#10;Description automatically generated">
                  <a:extLst>
                    <a:ext uri="{FF2B5EF4-FFF2-40B4-BE49-F238E27FC236}">
                      <a16:creationId xmlns:a16="http://schemas.microsoft.com/office/drawing/2014/main" id="{6CDC22C1-B976-851B-017C-8996A407D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361"/>
                <a:stretch/>
              </p:blipFill>
              <p:spPr>
                <a:xfrm>
                  <a:off x="78316" y="1581363"/>
                  <a:ext cx="4648372" cy="2875627"/>
                </a:xfrm>
                <a:prstGeom prst="rect">
                  <a:avLst/>
                </a:prstGeom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788EFEA-9F86-F20A-C3BE-E94FBE36D44E}"/>
                    </a:ext>
                  </a:extLst>
                </p:cNvPr>
                <p:cNvSpPr/>
                <p:nvPr/>
              </p:nvSpPr>
              <p:spPr>
                <a:xfrm>
                  <a:off x="959052" y="1887566"/>
                  <a:ext cx="3113484" cy="465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Arrow: Up 44">
                <a:extLst>
                  <a:ext uri="{FF2B5EF4-FFF2-40B4-BE49-F238E27FC236}">
                    <a16:creationId xmlns:a16="http://schemas.microsoft.com/office/drawing/2014/main" id="{20599BBB-D87F-EB4F-47B5-ECD01BB5ADB6}"/>
                  </a:ext>
                </a:extLst>
              </p:cNvPr>
              <p:cNvSpPr/>
              <p:nvPr/>
            </p:nvSpPr>
            <p:spPr>
              <a:xfrm rot="2937807">
                <a:off x="5427788" y="3511116"/>
                <a:ext cx="287853" cy="2284298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6">
                      <a:lumMod val="94000"/>
                      <a:lumOff val="6000"/>
                      <a:alpha val="40000"/>
                    </a:schemeClr>
                  </a:gs>
                  <a:gs pos="74000">
                    <a:schemeClr val="accent2">
                      <a:lumMod val="94000"/>
                      <a:lumOff val="6000"/>
                      <a:alpha val="44000"/>
                    </a:schemeClr>
                  </a:gs>
                  <a:gs pos="83000">
                    <a:schemeClr val="accent2">
                      <a:lumMod val="94000"/>
                      <a:lumOff val="6000"/>
                      <a:alpha val="33000"/>
                    </a:schemeClr>
                  </a:gs>
                  <a:gs pos="100000">
                    <a:schemeClr val="accent2">
                      <a:lumMod val="94000"/>
                      <a:lumOff val="6000"/>
                      <a:alpha val="37000"/>
                    </a:schemeClr>
                  </a:gs>
                </a:gsLst>
                <a:lin ang="5400000" scaled="0"/>
                <a:tileRect/>
              </a:gradFill>
              <a:ln>
                <a:solidFill>
                  <a:schemeClr val="accent6">
                    <a:lumMod val="60000"/>
                    <a:lumOff val="40000"/>
                    <a:alpha val="88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Up 16">
                <a:extLst>
                  <a:ext uri="{FF2B5EF4-FFF2-40B4-BE49-F238E27FC236}">
                    <a16:creationId xmlns:a16="http://schemas.microsoft.com/office/drawing/2014/main" id="{D1BA8B8D-CE92-F2AA-78A7-D762A1473BC5}"/>
                  </a:ext>
                </a:extLst>
              </p:cNvPr>
              <p:cNvSpPr/>
              <p:nvPr/>
            </p:nvSpPr>
            <p:spPr>
              <a:xfrm rot="18986315">
                <a:off x="6631952" y="3146690"/>
                <a:ext cx="247294" cy="963682"/>
              </a:xfrm>
              <a:prstGeom prst="upArrow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FEE5F7CE-CC9A-4DF8-6F7F-0241C8A6A6B7}"/>
                  </a:ext>
                </a:extLst>
              </p:cNvPr>
              <p:cNvSpPr/>
              <p:nvPr/>
            </p:nvSpPr>
            <p:spPr>
              <a:xfrm rot="8072659">
                <a:off x="7402224" y="3947779"/>
                <a:ext cx="268780" cy="967269"/>
              </a:xfrm>
              <a:prstGeom prst="upArrow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rgbClr val="FF0000">
                    <a:alpha val="34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0D4AB2-5D4D-A81C-DBC6-FE0B3F0AD55D}"/>
                  </a:ext>
                </a:extLst>
              </p:cNvPr>
              <p:cNvSpPr txBox="1"/>
              <p:nvPr/>
            </p:nvSpPr>
            <p:spPr>
              <a:xfrm rot="19224275">
                <a:off x="7398114" y="3339053"/>
                <a:ext cx="593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1:1</a:t>
                </a:r>
                <a:r>
                  <a:rPr lang="en-US" sz="1000" dirty="0"/>
                  <a:t> Line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EFF07C-1072-FD45-998C-9A1FD107D143}"/>
                  </a:ext>
                </a:extLst>
              </p:cNvPr>
              <p:cNvSpPr txBox="1"/>
              <p:nvPr/>
            </p:nvSpPr>
            <p:spPr>
              <a:xfrm rot="19116067">
                <a:off x="4684255" y="4652481"/>
                <a:ext cx="1461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Relative C Limitation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4A4F5A-6084-9F5E-C209-DF8392FE6FC0}"/>
                  </a:ext>
                </a:extLst>
              </p:cNvPr>
              <p:cNvSpPr txBox="1"/>
              <p:nvPr/>
            </p:nvSpPr>
            <p:spPr>
              <a:xfrm rot="2813077">
                <a:off x="6333128" y="3561390"/>
                <a:ext cx="979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 Limitation</a:t>
                </a: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C4C36EF-A44D-CE2E-3858-E61ED79FFA4A}"/>
                  </a:ext>
                </a:extLst>
              </p:cNvPr>
              <p:cNvSpPr/>
              <p:nvPr/>
            </p:nvSpPr>
            <p:spPr>
              <a:xfrm>
                <a:off x="4700326" y="6146169"/>
                <a:ext cx="92748" cy="238239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E0C6266-AE9A-2609-56E6-D2BD37912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6787" y="5653051"/>
                <a:ext cx="457865" cy="4049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B9CBE-A9DC-4E57-FC62-F80078673427}"/>
                  </a:ext>
                </a:extLst>
              </p:cNvPr>
              <p:cNvSpPr txBox="1"/>
              <p:nvPr/>
            </p:nvSpPr>
            <p:spPr>
              <a:xfrm rot="20036951">
                <a:off x="4747247" y="6080882"/>
                <a:ext cx="36260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</a:rPr>
                  <a:t>Angle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120971-2D27-EA45-3922-7A1F3014027C}"/>
                  </a:ext>
                </a:extLst>
              </p:cNvPr>
              <p:cNvSpPr txBox="1"/>
              <p:nvPr/>
            </p:nvSpPr>
            <p:spPr>
              <a:xfrm rot="19119680">
                <a:off x="5055369" y="5863785"/>
                <a:ext cx="39786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chemeClr val="accent1"/>
                    </a:solidFill>
                  </a:rPr>
                  <a:t>Length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EE2B9A-B01F-BE20-9949-0C8F31DA5613}"/>
                  </a:ext>
                </a:extLst>
              </p:cNvPr>
              <p:cNvSpPr txBox="1"/>
              <p:nvPr/>
            </p:nvSpPr>
            <p:spPr>
              <a:xfrm rot="2616878">
                <a:off x="7034466" y="4267914"/>
                <a:ext cx="9831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 Limitation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10AD73-1CB9-C1CD-B27D-9CB42BC60588}"/>
                  </a:ext>
                </a:extLst>
              </p:cNvPr>
              <p:cNvSpPr txBox="1"/>
              <p:nvPr/>
            </p:nvSpPr>
            <p:spPr>
              <a:xfrm>
                <a:off x="3963106" y="314844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A91076-5AF9-2558-E7F2-26D1F94B50FB}"/>
                  </a:ext>
                </a:extLst>
              </p:cNvPr>
              <p:cNvGrpSpPr/>
              <p:nvPr/>
            </p:nvGrpSpPr>
            <p:grpSpPr>
              <a:xfrm>
                <a:off x="5457381" y="657371"/>
                <a:ext cx="363859" cy="2130319"/>
                <a:chOff x="3188934" y="2251320"/>
                <a:chExt cx="363859" cy="2130319"/>
              </a:xfrm>
            </p:grpSpPr>
            <p:sp>
              <p:nvSpPr>
                <p:cNvPr id="10" name="Arrow: Up 9">
                  <a:extLst>
                    <a:ext uri="{FF2B5EF4-FFF2-40B4-BE49-F238E27FC236}">
                      <a16:creationId xmlns:a16="http://schemas.microsoft.com/office/drawing/2014/main" id="{3B1F8020-AEC8-2C59-834B-CDF97EEB5E94}"/>
                    </a:ext>
                  </a:extLst>
                </p:cNvPr>
                <p:cNvSpPr/>
                <p:nvPr/>
              </p:nvSpPr>
              <p:spPr>
                <a:xfrm>
                  <a:off x="3377181" y="2251320"/>
                  <a:ext cx="175612" cy="2130319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63F30B-A4CB-41BF-A2CE-FBBCB5A7088C}"/>
                    </a:ext>
                  </a:extLst>
                </p:cNvPr>
                <p:cNvSpPr txBox="1"/>
                <p:nvPr/>
              </p:nvSpPr>
              <p:spPr>
                <a:xfrm rot="16200000">
                  <a:off x="2499739" y="3179325"/>
                  <a:ext cx="16553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200" dirty="0"/>
                    <a:t> Relative C Limitation </a:t>
                  </a:r>
                  <a:r>
                    <a:rPr lang="en-US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+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E8DB16-4BAA-3F9C-6F9C-5847BBFB3577}"/>
                  </a:ext>
                </a:extLst>
              </p:cNvPr>
              <p:cNvSpPr txBox="1"/>
              <p:nvPr/>
            </p:nvSpPr>
            <p:spPr>
              <a:xfrm>
                <a:off x="697047" y="21600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3" name="Right Bracket 2">
                <a:extLst>
                  <a:ext uri="{FF2B5EF4-FFF2-40B4-BE49-F238E27FC236}">
                    <a16:creationId xmlns:a16="http://schemas.microsoft.com/office/drawing/2014/main" id="{31A487FC-36C2-4275-EDD7-5B66A4913E46}"/>
                  </a:ext>
                </a:extLst>
              </p:cNvPr>
              <p:cNvSpPr/>
              <p:nvPr/>
            </p:nvSpPr>
            <p:spPr>
              <a:xfrm rot="16200000">
                <a:off x="3456942" y="-566425"/>
                <a:ext cx="74905" cy="2708348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ight Bracket 37">
                <a:extLst>
                  <a:ext uri="{FF2B5EF4-FFF2-40B4-BE49-F238E27FC236}">
                    <a16:creationId xmlns:a16="http://schemas.microsoft.com/office/drawing/2014/main" id="{31C7D087-7ED2-1B3E-31DE-6E01941B88D6}"/>
                  </a:ext>
                </a:extLst>
              </p:cNvPr>
              <p:cNvSpPr/>
              <p:nvPr/>
            </p:nvSpPr>
            <p:spPr>
              <a:xfrm rot="16200000">
                <a:off x="2762471" y="451417"/>
                <a:ext cx="45719" cy="1290220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FFA54-053E-F3D2-A87B-D3A33809BEE1}"/>
                  </a:ext>
                </a:extLst>
              </p:cNvPr>
              <p:cNvSpPr txBox="1"/>
              <p:nvPr/>
            </p:nvSpPr>
            <p:spPr>
              <a:xfrm>
                <a:off x="3280046" y="578458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***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D74BA0-571E-D64E-2312-84E7A4407F6F}"/>
                  </a:ext>
                </a:extLst>
              </p:cNvPr>
              <p:cNvSpPr txBox="1"/>
              <p:nvPr/>
            </p:nvSpPr>
            <p:spPr>
              <a:xfrm>
                <a:off x="2587199" y="895652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***</a:t>
                </a:r>
              </a:p>
            </p:txBody>
          </p:sp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711BF632-D11C-9056-89A9-DF81D1B86181}"/>
                  </a:ext>
                </a:extLst>
              </p:cNvPr>
              <p:cNvSpPr/>
              <p:nvPr/>
            </p:nvSpPr>
            <p:spPr>
              <a:xfrm>
                <a:off x="10817491" y="556711"/>
                <a:ext cx="146351" cy="108694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9CC12FE0-8383-4AEB-6650-3A2F93FC60DB}"/>
                  </a:ext>
                </a:extLst>
              </p:cNvPr>
              <p:cNvSpPr/>
              <p:nvPr/>
            </p:nvSpPr>
            <p:spPr>
              <a:xfrm>
                <a:off x="10817496" y="1670550"/>
                <a:ext cx="146352" cy="1086944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5D846A-BAFE-5114-6F8E-4E42C987A883}"/>
                  </a:ext>
                </a:extLst>
              </p:cNvPr>
              <p:cNvSpPr txBox="1"/>
              <p:nvPr/>
            </p:nvSpPr>
            <p:spPr>
              <a:xfrm rot="16200000">
                <a:off x="10271621" y="2070835"/>
                <a:ext cx="947632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 Limitation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2F483-9517-6EE0-EB84-B007BE57C20B}"/>
                  </a:ext>
                </a:extLst>
              </p:cNvPr>
              <p:cNvSpPr txBox="1"/>
              <p:nvPr/>
            </p:nvSpPr>
            <p:spPr>
              <a:xfrm rot="16200000">
                <a:off x="10278940" y="955741"/>
                <a:ext cx="928396" cy="277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 Limitation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113F6C-AAC9-2008-9BB6-0010D81D5013}"/>
                  </a:ext>
                </a:extLst>
              </p:cNvPr>
              <p:cNvSpPr txBox="1"/>
              <p:nvPr/>
            </p:nvSpPr>
            <p:spPr>
              <a:xfrm>
                <a:off x="5843391" y="21600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E8DC9F-94E3-9B32-A30A-DCDDC4220BC2}"/>
                  </a:ext>
                </a:extLst>
              </p:cNvPr>
              <p:cNvSpPr/>
              <p:nvPr/>
            </p:nvSpPr>
            <p:spPr>
              <a:xfrm>
                <a:off x="6718390" y="1135356"/>
                <a:ext cx="977900" cy="155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Bracket 39">
                <a:extLst>
                  <a:ext uri="{FF2B5EF4-FFF2-40B4-BE49-F238E27FC236}">
                    <a16:creationId xmlns:a16="http://schemas.microsoft.com/office/drawing/2014/main" id="{5BB6B7CC-5A15-BA98-E0C9-33CAEAC95A70}"/>
                  </a:ext>
                </a:extLst>
              </p:cNvPr>
              <p:cNvSpPr/>
              <p:nvPr/>
            </p:nvSpPr>
            <p:spPr>
              <a:xfrm rot="16200000">
                <a:off x="7893093" y="392550"/>
                <a:ext cx="45719" cy="1313533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74943E-24CF-1499-55B0-CAF0E663B461}"/>
                  </a:ext>
                </a:extLst>
              </p:cNvPr>
              <p:cNvSpPr txBox="1"/>
              <p:nvPr/>
            </p:nvSpPr>
            <p:spPr>
              <a:xfrm>
                <a:off x="7791040" y="808969"/>
                <a:ext cx="24110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*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3305EBD-B4E9-1ED2-0074-8E8D48FBEEFB}"/>
                  </a:ext>
                </a:extLst>
              </p:cNvPr>
              <p:cNvSpPr/>
              <p:nvPr/>
            </p:nvSpPr>
            <p:spPr>
              <a:xfrm>
                <a:off x="6962653" y="556711"/>
                <a:ext cx="175104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4" name="Picture 73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448BFDB9-17B2-1F15-E7FA-6ABFE279E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4" t="43956" r="14320" b="43061"/>
            <a:stretch/>
          </p:blipFill>
          <p:spPr>
            <a:xfrm>
              <a:off x="2874869" y="6578025"/>
              <a:ext cx="6440557" cy="196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53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YVETTE D HASTINGS</dc:creator>
  <cp:lastModifiedBy>Hastings, Yvette</cp:lastModifiedBy>
  <cp:revision>20</cp:revision>
  <dcterms:created xsi:type="dcterms:W3CDTF">2022-06-01T17:52:39Z</dcterms:created>
  <dcterms:modified xsi:type="dcterms:W3CDTF">2023-09-19T16:52:50Z</dcterms:modified>
</cp:coreProperties>
</file>