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0"/>
  </p:notesMasterIdLst>
  <p:sldIdLst>
    <p:sldId id="267" r:id="rId2"/>
    <p:sldId id="307" r:id="rId3"/>
    <p:sldId id="271" r:id="rId4"/>
    <p:sldId id="314" r:id="rId5"/>
    <p:sldId id="304" r:id="rId6"/>
    <p:sldId id="305" r:id="rId7"/>
    <p:sldId id="302" r:id="rId8"/>
    <p:sldId id="303" r:id="rId9"/>
    <p:sldId id="270" r:id="rId10"/>
    <p:sldId id="311" r:id="rId11"/>
    <p:sldId id="310" r:id="rId12"/>
    <p:sldId id="309" r:id="rId13"/>
    <p:sldId id="269" r:id="rId14"/>
    <p:sldId id="315" r:id="rId15"/>
    <p:sldId id="312" r:id="rId16"/>
    <p:sldId id="313" r:id="rId17"/>
    <p:sldId id="268" r:id="rId18"/>
    <p:sldId id="30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25" autoAdjust="0"/>
    <p:restoredTop sz="96374" autoAdjust="0"/>
  </p:normalViewPr>
  <p:slideViewPr>
    <p:cSldViewPr snapToGrid="0">
      <p:cViewPr varScale="1">
        <p:scale>
          <a:sx n="110" d="100"/>
          <a:sy n="110" d="100"/>
        </p:scale>
        <p:origin x="66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48668963254593178"/>
          <c:y val="6.9879503708795046E-2"/>
          <c:w val="0.47164370078740164"/>
          <c:h val="0.76486509908537637"/>
        </c:manualLayout>
      </c:layout>
      <c:lineChart>
        <c:grouping val="standard"/>
        <c:varyColors val="0"/>
        <c:ser>
          <c:idx val="0"/>
          <c:order val="0"/>
          <c:spPr>
            <a:ln>
              <a:solidFill>
                <a:schemeClr val="accent1"/>
              </a:solidFill>
            </a:ln>
          </c:spPr>
          <c:marker>
            <c:symbol val="none"/>
          </c:marker>
          <c:val>
            <c:numRef>
              <c:f>Sheet2!$B$1:$B$11</c:f>
              <c:numCache>
                <c:formatCode>General</c:formatCode>
                <c:ptCount val="11"/>
                <c:pt idx="0">
                  <c:v>0.1595769121605731</c:v>
                </c:pt>
                <c:pt idx="1">
                  <c:v>0.14730805612132933</c:v>
                </c:pt>
                <c:pt idx="2">
                  <c:v>0.1158766211045931</c:v>
                </c:pt>
                <c:pt idx="3">
                  <c:v>7.7674421993285184E-2</c:v>
                </c:pt>
                <c:pt idx="4">
                  <c:v>4.4368333871782219E-2</c:v>
                </c:pt>
                <c:pt idx="5">
                  <c:v>2.1596386605275224E-2</c:v>
                </c:pt>
                <c:pt idx="6">
                  <c:v>8.9578121179371608E-3</c:v>
                </c:pt>
                <c:pt idx="7">
                  <c:v>3.1661806331919878E-3</c:v>
                </c:pt>
                <c:pt idx="8">
                  <c:v>9.536352805859362E-4</c:v>
                </c:pt>
                <c:pt idx="9">
                  <c:v>2.4476077204550875E-4</c:v>
                </c:pt>
              </c:numCache>
            </c:numRef>
          </c:val>
          <c:smooth val="1"/>
          <c:extLst>
            <c:ext xmlns:c16="http://schemas.microsoft.com/office/drawing/2014/chart" uri="{C3380CC4-5D6E-409C-BE32-E72D297353CC}">
              <c16:uniqueId val="{00000000-ED0D-4A9C-B167-46EEB2779C6C}"/>
            </c:ext>
          </c:extLst>
        </c:ser>
        <c:dLbls>
          <c:showLegendKey val="0"/>
          <c:showVal val="0"/>
          <c:showCatName val="0"/>
          <c:showSerName val="0"/>
          <c:showPercent val="0"/>
          <c:showBubbleSize val="0"/>
        </c:dLbls>
        <c:smooth val="0"/>
        <c:axId val="102322688"/>
        <c:axId val="106587840"/>
      </c:lineChart>
      <c:catAx>
        <c:axId val="102322688"/>
        <c:scaling>
          <c:orientation val="minMax"/>
        </c:scaling>
        <c:delete val="0"/>
        <c:axPos val="b"/>
        <c:title>
          <c:tx>
            <c:rich>
              <a:bodyPr/>
              <a:lstStyle/>
              <a:p>
                <a:pPr>
                  <a:defRPr/>
                </a:pPr>
                <a:r>
                  <a:rPr lang="en-US" dirty="0"/>
                  <a:t>Distance</a:t>
                </a:r>
              </a:p>
            </c:rich>
          </c:tx>
          <c:overlay val="0"/>
        </c:title>
        <c:majorTickMark val="out"/>
        <c:minorTickMark val="none"/>
        <c:tickLblPos val="none"/>
        <c:spPr>
          <a:ln>
            <a:solidFill>
              <a:schemeClr val="tx1"/>
            </a:solidFill>
          </a:ln>
        </c:spPr>
        <c:crossAx val="106587840"/>
        <c:crosses val="autoZero"/>
        <c:auto val="1"/>
        <c:lblAlgn val="ctr"/>
        <c:lblOffset val="100"/>
        <c:noMultiLvlLbl val="0"/>
      </c:catAx>
      <c:valAx>
        <c:axId val="106587840"/>
        <c:scaling>
          <c:orientation val="minMax"/>
        </c:scaling>
        <c:delete val="0"/>
        <c:axPos val="l"/>
        <c:majorGridlines>
          <c:spPr>
            <a:ln>
              <a:noFill/>
            </a:ln>
          </c:spPr>
        </c:majorGridlines>
        <c:title>
          <c:tx>
            <c:rich>
              <a:bodyPr rot="0" vert="horz"/>
              <a:lstStyle/>
              <a:p>
                <a:pPr>
                  <a:defRPr/>
                </a:pPr>
                <a:r>
                  <a:rPr lang="en-US" dirty="0"/>
                  <a:t>Weight</a:t>
                </a:r>
              </a:p>
            </c:rich>
          </c:tx>
          <c:layout>
            <c:manualLayout>
              <c:xMode val="edge"/>
              <c:yMode val="edge"/>
              <c:x val="0.25"/>
              <c:y val="0.40221706939850904"/>
            </c:manualLayout>
          </c:layout>
          <c:overlay val="0"/>
        </c:title>
        <c:numFmt formatCode="General" sourceLinked="1"/>
        <c:majorTickMark val="out"/>
        <c:minorTickMark val="none"/>
        <c:tickLblPos val="none"/>
        <c:crossAx val="102322688"/>
        <c:crosses val="autoZero"/>
        <c:crossBetween val="between"/>
      </c:valAx>
      <c:spPr>
        <a:ln>
          <a:solidFill>
            <a:schemeClr val="tx1"/>
          </a:solidFill>
        </a:ln>
      </c:spPr>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4387DE-4301-40BE-B704-619CBA026DD9}" type="datetimeFigureOut">
              <a:rPr lang="en-US" smtClean="0"/>
              <a:t>3/17/2021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A0F6D-6823-4800-A3A6-0CF86F5B9B8D}" type="slidenum">
              <a:rPr lang="en-US" smtClean="0"/>
              <a:t>‹#›</a:t>
            </a:fld>
            <a:endParaRPr lang="en-US"/>
          </a:p>
        </p:txBody>
      </p:sp>
    </p:spTree>
    <p:extLst>
      <p:ext uri="{BB962C8B-B14F-4D97-AF65-F5344CB8AC3E}">
        <p14:creationId xmlns:p14="http://schemas.microsoft.com/office/powerpoint/2010/main" val="11524697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6A0F6D-6823-4800-A3A6-0CF86F5B9B8D}" type="slidenum">
              <a:rPr lang="en-US" smtClean="0"/>
              <a:t>1</a:t>
            </a:fld>
            <a:endParaRPr lang="en-US"/>
          </a:p>
        </p:txBody>
      </p:sp>
    </p:spTree>
    <p:extLst>
      <p:ext uri="{BB962C8B-B14F-4D97-AF65-F5344CB8AC3E}">
        <p14:creationId xmlns:p14="http://schemas.microsoft.com/office/powerpoint/2010/main" val="2462028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Formula:</a:t>
            </a:r>
          </a:p>
          <a:p>
            <a:r>
              <a:rPr lang="en-US" dirty="0"/>
              <a:t>f: density estimate</a:t>
            </a:r>
          </a:p>
          <a:p>
            <a:r>
              <a:rPr lang="en-US" dirty="0"/>
              <a:t>h: bandwidth</a:t>
            </a:r>
          </a:p>
          <a:p>
            <a:r>
              <a:rPr lang="en-US" dirty="0"/>
              <a:t>x: all locations (discretized space)</a:t>
            </a:r>
          </a:p>
          <a:p>
            <a:r>
              <a:rPr lang="en-US" dirty="0"/>
              <a:t>K: kernel function</a:t>
            </a:r>
          </a:p>
          <a:p>
            <a:endParaRPr lang="en-US" dirty="0"/>
          </a:p>
        </p:txBody>
      </p:sp>
      <p:sp>
        <p:nvSpPr>
          <p:cNvPr id="4" name="Slide Number Placeholder 3"/>
          <p:cNvSpPr>
            <a:spLocks noGrp="1"/>
          </p:cNvSpPr>
          <p:nvPr>
            <p:ph type="sldNum" sz="quarter" idx="5"/>
          </p:nvPr>
        </p:nvSpPr>
        <p:spPr/>
        <p:txBody>
          <a:bodyPr/>
          <a:lstStyle/>
          <a:p>
            <a:fld id="{916A0F6D-6823-4800-A3A6-0CF86F5B9B8D}" type="slidenum">
              <a:rPr lang="en-US" smtClean="0"/>
              <a:t>2</a:t>
            </a:fld>
            <a:endParaRPr lang="en-US"/>
          </a:p>
        </p:txBody>
      </p:sp>
    </p:spTree>
    <p:extLst>
      <p:ext uri="{BB962C8B-B14F-4D97-AF65-F5344CB8AC3E}">
        <p14:creationId xmlns:p14="http://schemas.microsoft.com/office/powerpoint/2010/main" val="24832136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Sick people in a room (respiratory disease, black dots); where is risk of infection greatest (candidate locations, red squares)?</a:t>
            </a:r>
          </a:p>
          <a:p>
            <a:pPr marL="228600" indent="-228600">
              <a:buAutoNum type="arabicPeriod"/>
            </a:pPr>
            <a:r>
              <a:rPr lang="en-US" dirty="0"/>
              <a:t>Check every location. Discretize space into regular grid of cells.</a:t>
            </a:r>
          </a:p>
          <a:p>
            <a:pPr marL="228600" indent="-228600">
              <a:buAutoNum type="arabicPeriod"/>
            </a:pPr>
            <a:r>
              <a:rPr lang="en-US" dirty="0"/>
              <a:t>For each cell, search for surrounding points, compute density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Density surface allows for knowing where infection risk is greatest (red areas).</a:t>
            </a:r>
          </a:p>
          <a:p>
            <a:pPr marL="228600" indent="-228600">
              <a:buAutoNum type="arabicPeriod"/>
            </a:pPr>
            <a:endParaRPr lang="en-US" dirty="0"/>
          </a:p>
          <a:p>
            <a:pPr marL="0" indent="0">
              <a:buNone/>
            </a:pPr>
            <a:endParaRPr lang="en-US" dirty="0"/>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16A0F6D-6823-4800-A3A6-0CF86F5B9B8D}" type="slidenum">
              <a:rPr lang="en-US" smtClean="0"/>
              <a:t>3</a:t>
            </a:fld>
            <a:endParaRPr lang="en-US"/>
          </a:p>
        </p:txBody>
      </p:sp>
    </p:spTree>
    <p:extLst>
      <p:ext uri="{BB962C8B-B14F-4D97-AF65-F5344CB8AC3E}">
        <p14:creationId xmlns:p14="http://schemas.microsoft.com/office/powerpoint/2010/main" val="4068768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Geographers vs. statisticians: Center kernel on grid points or on data points?</a:t>
            </a:r>
          </a:p>
          <a:p>
            <a:pPr marL="0" indent="0">
              <a:buNone/>
            </a:pPr>
            <a:endParaRPr lang="en-US" dirty="0"/>
          </a:p>
          <a:p>
            <a:pPr marL="0" indent="0">
              <a:buNone/>
            </a:pPr>
            <a:r>
              <a:rPr lang="en-US" dirty="0"/>
              <a:t>Tangent: Computational perspective: Algorithm (draw circles around grid points) is slow. Better to draw circles around black dots. Use spatial indexing to calculate density contribution of each black dot to its surrounding cells. Use spatial indexing.</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916A0F6D-6823-4800-A3A6-0CF86F5B9B8D}" type="slidenum">
              <a:rPr lang="en-US" smtClean="0"/>
              <a:t>4</a:t>
            </a:fld>
            <a:endParaRPr lang="en-US"/>
          </a:p>
        </p:txBody>
      </p:sp>
    </p:spTree>
    <p:extLst>
      <p:ext uri="{BB962C8B-B14F-4D97-AF65-F5344CB8AC3E}">
        <p14:creationId xmlns:p14="http://schemas.microsoft.com/office/powerpoint/2010/main" val="11923675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 large: </a:t>
            </a:r>
            <a:r>
              <a:rPr lang="en-US" dirty="0" err="1"/>
              <a:t>Oversmoothing</a:t>
            </a:r>
            <a:r>
              <a:rPr lang="en-US" dirty="0"/>
              <a:t>, detailed patterns are hidden, only large-scale trend revealed</a:t>
            </a:r>
          </a:p>
          <a:p>
            <a:r>
              <a:rPr lang="en-US" dirty="0"/>
              <a:t>Too small: Undersmoothing, spiky surface, large-scale trends hidden</a:t>
            </a:r>
          </a:p>
        </p:txBody>
      </p:sp>
      <p:sp>
        <p:nvSpPr>
          <p:cNvPr id="4" name="Slide Number Placeholder 3"/>
          <p:cNvSpPr>
            <a:spLocks noGrp="1"/>
          </p:cNvSpPr>
          <p:nvPr>
            <p:ph type="sldNum" sz="quarter" idx="5"/>
          </p:nvPr>
        </p:nvSpPr>
        <p:spPr/>
        <p:txBody>
          <a:bodyPr/>
          <a:lstStyle/>
          <a:p>
            <a:fld id="{916A0F6D-6823-4800-A3A6-0CF86F5B9B8D}" type="slidenum">
              <a:rPr lang="en-US" smtClean="0"/>
              <a:t>5</a:t>
            </a:fld>
            <a:endParaRPr lang="en-US"/>
          </a:p>
        </p:txBody>
      </p:sp>
    </p:spTree>
    <p:extLst>
      <p:ext uri="{BB962C8B-B14F-4D97-AF65-F5344CB8AC3E}">
        <p14:creationId xmlns:p14="http://schemas.microsoft.com/office/powerpoint/2010/main" val="2933144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is no shame in trying out different values for bandwidth and choosing the one that looks best.</a:t>
            </a:r>
          </a:p>
        </p:txBody>
      </p:sp>
      <p:sp>
        <p:nvSpPr>
          <p:cNvPr id="4" name="Slide Number Placeholder 3"/>
          <p:cNvSpPr>
            <a:spLocks noGrp="1"/>
          </p:cNvSpPr>
          <p:nvPr>
            <p:ph type="sldNum" sz="quarter" idx="5"/>
          </p:nvPr>
        </p:nvSpPr>
        <p:spPr/>
        <p:txBody>
          <a:bodyPr/>
          <a:lstStyle/>
          <a:p>
            <a:fld id="{916A0F6D-6823-4800-A3A6-0CF86F5B9B8D}" type="slidenum">
              <a:rPr lang="en-US" smtClean="0"/>
              <a:t>6</a:t>
            </a:fld>
            <a:endParaRPr lang="en-US"/>
          </a:p>
        </p:txBody>
      </p:sp>
    </p:spTree>
    <p:extLst>
      <p:ext uri="{BB962C8B-B14F-4D97-AF65-F5344CB8AC3E}">
        <p14:creationId xmlns:p14="http://schemas.microsoft.com/office/powerpoint/2010/main" val="3055531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Fixed bandwidth: constant areal support (area of circles constant), advantage over choropleth mapping, where areal units vary.</a:t>
            </a:r>
          </a:p>
          <a:p>
            <a:r>
              <a:rPr lang="en-US" dirty="0"/>
              <a:t>Adaptive bandwidth: give up constant areal support for some other desirable property, e.g. constant neighboring case support.</a:t>
            </a:r>
          </a:p>
        </p:txBody>
      </p:sp>
      <p:sp>
        <p:nvSpPr>
          <p:cNvPr id="4" name="Slide Number Placeholder 3"/>
          <p:cNvSpPr>
            <a:spLocks noGrp="1"/>
          </p:cNvSpPr>
          <p:nvPr>
            <p:ph type="sldNum" sz="quarter" idx="5"/>
          </p:nvPr>
        </p:nvSpPr>
        <p:spPr/>
        <p:txBody>
          <a:bodyPr/>
          <a:lstStyle/>
          <a:p>
            <a:fld id="{916A0F6D-6823-4800-A3A6-0CF86F5B9B8D}" type="slidenum">
              <a:rPr lang="en-US" smtClean="0"/>
              <a:t>7</a:t>
            </a:fld>
            <a:endParaRPr lang="en-US"/>
          </a:p>
        </p:txBody>
      </p:sp>
    </p:spTree>
    <p:extLst>
      <p:ext uri="{BB962C8B-B14F-4D97-AF65-F5344CB8AC3E}">
        <p14:creationId xmlns:p14="http://schemas.microsoft.com/office/powerpoint/2010/main" val="26443827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Case adaptive: Establishes constant case support, suitable for communicable disease (COVID-19)</a:t>
            </a:r>
          </a:p>
          <a:p>
            <a:r>
              <a:rPr lang="en-US" dirty="0"/>
              <a:t>Control adaptive: Establishes constant population support, suitable for chronic disease (cancer)</a:t>
            </a:r>
          </a:p>
        </p:txBody>
      </p:sp>
      <p:sp>
        <p:nvSpPr>
          <p:cNvPr id="4" name="Slide Number Placeholder 3"/>
          <p:cNvSpPr>
            <a:spLocks noGrp="1"/>
          </p:cNvSpPr>
          <p:nvPr>
            <p:ph type="sldNum" sz="quarter" idx="5"/>
          </p:nvPr>
        </p:nvSpPr>
        <p:spPr/>
        <p:txBody>
          <a:bodyPr/>
          <a:lstStyle/>
          <a:p>
            <a:fld id="{916A0F6D-6823-4800-A3A6-0CF86F5B9B8D}" type="slidenum">
              <a:rPr lang="en-US" smtClean="0"/>
              <a:t>16</a:t>
            </a:fld>
            <a:endParaRPr lang="en-US"/>
          </a:p>
        </p:txBody>
      </p:sp>
    </p:spTree>
    <p:extLst>
      <p:ext uri="{BB962C8B-B14F-4D97-AF65-F5344CB8AC3E}">
        <p14:creationId xmlns:p14="http://schemas.microsoft.com/office/powerpoint/2010/main" val="1240912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E3F5B-A792-40AF-B50D-78DB325256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8B318D6-D6A5-4747-A139-993FE9A035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442B7B-18F4-4D4C-90B9-79F7C7668BFD}"/>
              </a:ext>
            </a:extLst>
          </p:cNvPr>
          <p:cNvSpPr>
            <a:spLocks noGrp="1"/>
          </p:cNvSpPr>
          <p:nvPr>
            <p:ph type="dt" sz="half" idx="10"/>
          </p:nvPr>
        </p:nvSpPr>
        <p:spPr/>
        <p:txBody>
          <a:bodyPr/>
          <a:lstStyle/>
          <a:p>
            <a:fld id="{5048603C-381F-3A48-85EA-74D1D59F305A}" type="datetimeFigureOut">
              <a:rPr lang="en-US" smtClean="0"/>
              <a:t>3/17/2021</a:t>
            </a:fld>
            <a:endParaRPr lang="en-US"/>
          </a:p>
        </p:txBody>
      </p:sp>
      <p:sp>
        <p:nvSpPr>
          <p:cNvPr id="5" name="Footer Placeholder 4">
            <a:extLst>
              <a:ext uri="{FF2B5EF4-FFF2-40B4-BE49-F238E27FC236}">
                <a16:creationId xmlns:a16="http://schemas.microsoft.com/office/drawing/2014/main" id="{B92E6F7C-B32E-4821-AD45-B63DF2BD0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678350-FD21-4250-9909-84607FE16CCB}"/>
              </a:ext>
            </a:extLst>
          </p:cNvPr>
          <p:cNvSpPr>
            <a:spLocks noGrp="1"/>
          </p:cNvSpPr>
          <p:nvPr>
            <p:ph type="sldNum" sz="quarter" idx="12"/>
          </p:nvPr>
        </p:nvSpPr>
        <p:spPr/>
        <p:txBody>
          <a:bodyPr/>
          <a:lstStyle/>
          <a:p>
            <a:fld id="{D632A071-169E-5148-B59D-789D6DE09238}" type="slidenum">
              <a:rPr lang="en-US" smtClean="0"/>
              <a:t>‹#›</a:t>
            </a:fld>
            <a:endParaRPr lang="en-US"/>
          </a:p>
        </p:txBody>
      </p:sp>
    </p:spTree>
    <p:extLst>
      <p:ext uri="{BB962C8B-B14F-4D97-AF65-F5344CB8AC3E}">
        <p14:creationId xmlns:p14="http://schemas.microsoft.com/office/powerpoint/2010/main" val="1650146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B793-B5F3-43B4-A943-F4FEEEFB661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50B845A-A05C-4D00-B2E8-84BAB15B7F9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AAF997-3F1F-4B0F-9590-CDCB376C5D98}"/>
              </a:ext>
            </a:extLst>
          </p:cNvPr>
          <p:cNvSpPr>
            <a:spLocks noGrp="1"/>
          </p:cNvSpPr>
          <p:nvPr>
            <p:ph type="dt" sz="half" idx="10"/>
          </p:nvPr>
        </p:nvSpPr>
        <p:spPr/>
        <p:txBody>
          <a:bodyPr/>
          <a:lstStyle/>
          <a:p>
            <a:fld id="{5048603C-381F-3A48-85EA-74D1D59F305A}" type="datetimeFigureOut">
              <a:rPr lang="en-US" smtClean="0"/>
              <a:t>3/17/2021</a:t>
            </a:fld>
            <a:endParaRPr lang="en-US"/>
          </a:p>
        </p:txBody>
      </p:sp>
      <p:sp>
        <p:nvSpPr>
          <p:cNvPr id="5" name="Footer Placeholder 4">
            <a:extLst>
              <a:ext uri="{FF2B5EF4-FFF2-40B4-BE49-F238E27FC236}">
                <a16:creationId xmlns:a16="http://schemas.microsoft.com/office/drawing/2014/main" id="{EDE5607F-B8DC-4F7A-AEF6-1148AAC6A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9598E1-5DB7-42C2-9622-04745F90BD1B}"/>
              </a:ext>
            </a:extLst>
          </p:cNvPr>
          <p:cNvSpPr>
            <a:spLocks noGrp="1"/>
          </p:cNvSpPr>
          <p:nvPr>
            <p:ph type="sldNum" sz="quarter" idx="12"/>
          </p:nvPr>
        </p:nvSpPr>
        <p:spPr/>
        <p:txBody>
          <a:bodyPr/>
          <a:lstStyle/>
          <a:p>
            <a:fld id="{D632A071-169E-5148-B59D-789D6DE09238}" type="slidenum">
              <a:rPr lang="en-US" smtClean="0"/>
              <a:t>‹#›</a:t>
            </a:fld>
            <a:endParaRPr lang="en-US"/>
          </a:p>
        </p:txBody>
      </p:sp>
    </p:spTree>
    <p:extLst>
      <p:ext uri="{BB962C8B-B14F-4D97-AF65-F5344CB8AC3E}">
        <p14:creationId xmlns:p14="http://schemas.microsoft.com/office/powerpoint/2010/main" val="3903059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5D42D-9CF7-4177-AA54-8823A22E00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FFB4B1-3D73-4481-BB24-FB99D039B0F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76C33-559D-4690-800B-A3DE699FC719}"/>
              </a:ext>
            </a:extLst>
          </p:cNvPr>
          <p:cNvSpPr>
            <a:spLocks noGrp="1"/>
          </p:cNvSpPr>
          <p:nvPr>
            <p:ph type="dt" sz="half" idx="10"/>
          </p:nvPr>
        </p:nvSpPr>
        <p:spPr/>
        <p:txBody>
          <a:bodyPr/>
          <a:lstStyle/>
          <a:p>
            <a:fld id="{5048603C-381F-3A48-85EA-74D1D59F305A}" type="datetimeFigureOut">
              <a:rPr lang="en-US" smtClean="0"/>
              <a:t>3/17/2021</a:t>
            </a:fld>
            <a:endParaRPr lang="en-US"/>
          </a:p>
        </p:txBody>
      </p:sp>
      <p:sp>
        <p:nvSpPr>
          <p:cNvPr id="5" name="Footer Placeholder 4">
            <a:extLst>
              <a:ext uri="{FF2B5EF4-FFF2-40B4-BE49-F238E27FC236}">
                <a16:creationId xmlns:a16="http://schemas.microsoft.com/office/drawing/2014/main" id="{64BDA022-2AD1-4EE7-943B-7ACB646B7D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0D494C-93CD-47D0-85F9-5F5D5DB9EBC6}"/>
              </a:ext>
            </a:extLst>
          </p:cNvPr>
          <p:cNvSpPr>
            <a:spLocks noGrp="1"/>
          </p:cNvSpPr>
          <p:nvPr>
            <p:ph type="sldNum" sz="quarter" idx="12"/>
          </p:nvPr>
        </p:nvSpPr>
        <p:spPr/>
        <p:txBody>
          <a:bodyPr/>
          <a:lstStyle/>
          <a:p>
            <a:fld id="{D632A071-169E-5148-B59D-789D6DE09238}" type="slidenum">
              <a:rPr lang="en-US" smtClean="0"/>
              <a:t>‹#›</a:t>
            </a:fld>
            <a:endParaRPr lang="en-US"/>
          </a:p>
        </p:txBody>
      </p:sp>
    </p:spTree>
    <p:extLst>
      <p:ext uri="{BB962C8B-B14F-4D97-AF65-F5344CB8AC3E}">
        <p14:creationId xmlns:p14="http://schemas.microsoft.com/office/powerpoint/2010/main" val="3842077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22298-0FC7-40EA-AAEA-8217E8415C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B06252-2A99-4C81-8FB3-4D030F0483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948F5-6F9B-4250-B8F8-7BBFF7DF68B7}"/>
              </a:ext>
            </a:extLst>
          </p:cNvPr>
          <p:cNvSpPr>
            <a:spLocks noGrp="1"/>
          </p:cNvSpPr>
          <p:nvPr>
            <p:ph type="dt" sz="half" idx="10"/>
          </p:nvPr>
        </p:nvSpPr>
        <p:spPr/>
        <p:txBody>
          <a:bodyPr/>
          <a:lstStyle/>
          <a:p>
            <a:fld id="{5048603C-381F-3A48-85EA-74D1D59F305A}" type="datetimeFigureOut">
              <a:rPr lang="en-US" smtClean="0"/>
              <a:t>3/17/2021</a:t>
            </a:fld>
            <a:endParaRPr lang="en-US"/>
          </a:p>
        </p:txBody>
      </p:sp>
      <p:sp>
        <p:nvSpPr>
          <p:cNvPr id="5" name="Footer Placeholder 4">
            <a:extLst>
              <a:ext uri="{FF2B5EF4-FFF2-40B4-BE49-F238E27FC236}">
                <a16:creationId xmlns:a16="http://schemas.microsoft.com/office/drawing/2014/main" id="{3E9E29A6-730C-4C87-83CE-0F7B325A9C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F4E071-F227-49AD-B99C-1FDB6A28E22F}"/>
              </a:ext>
            </a:extLst>
          </p:cNvPr>
          <p:cNvSpPr>
            <a:spLocks noGrp="1"/>
          </p:cNvSpPr>
          <p:nvPr>
            <p:ph type="sldNum" sz="quarter" idx="12"/>
          </p:nvPr>
        </p:nvSpPr>
        <p:spPr/>
        <p:txBody>
          <a:bodyPr/>
          <a:lstStyle/>
          <a:p>
            <a:fld id="{D632A071-169E-5148-B59D-789D6DE09238}" type="slidenum">
              <a:rPr lang="en-US" smtClean="0"/>
              <a:t>‹#›</a:t>
            </a:fld>
            <a:endParaRPr lang="en-US"/>
          </a:p>
        </p:txBody>
      </p:sp>
    </p:spTree>
    <p:extLst>
      <p:ext uri="{BB962C8B-B14F-4D97-AF65-F5344CB8AC3E}">
        <p14:creationId xmlns:p14="http://schemas.microsoft.com/office/powerpoint/2010/main" val="3436956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3F38B-1D7C-429A-86BF-11C4816317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7D6D82-04D6-4944-8A6F-0E95F7B1E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48632F-79E4-42C6-B25D-F4E05DC142F3}"/>
              </a:ext>
            </a:extLst>
          </p:cNvPr>
          <p:cNvSpPr>
            <a:spLocks noGrp="1"/>
          </p:cNvSpPr>
          <p:nvPr>
            <p:ph type="dt" sz="half" idx="10"/>
          </p:nvPr>
        </p:nvSpPr>
        <p:spPr/>
        <p:txBody>
          <a:bodyPr/>
          <a:lstStyle/>
          <a:p>
            <a:fld id="{5048603C-381F-3A48-85EA-74D1D59F305A}" type="datetimeFigureOut">
              <a:rPr lang="en-US" smtClean="0"/>
              <a:t>3/17/2021</a:t>
            </a:fld>
            <a:endParaRPr lang="en-US"/>
          </a:p>
        </p:txBody>
      </p:sp>
      <p:sp>
        <p:nvSpPr>
          <p:cNvPr id="5" name="Footer Placeholder 4">
            <a:extLst>
              <a:ext uri="{FF2B5EF4-FFF2-40B4-BE49-F238E27FC236}">
                <a16:creationId xmlns:a16="http://schemas.microsoft.com/office/drawing/2014/main" id="{2D7CF8E4-E250-4FDF-B042-35E726943A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47A16C-DD03-4513-93B3-3E2B16154981}"/>
              </a:ext>
            </a:extLst>
          </p:cNvPr>
          <p:cNvSpPr>
            <a:spLocks noGrp="1"/>
          </p:cNvSpPr>
          <p:nvPr>
            <p:ph type="sldNum" sz="quarter" idx="12"/>
          </p:nvPr>
        </p:nvSpPr>
        <p:spPr/>
        <p:txBody>
          <a:bodyPr/>
          <a:lstStyle/>
          <a:p>
            <a:fld id="{D632A071-169E-5148-B59D-789D6DE09238}" type="slidenum">
              <a:rPr lang="en-US" smtClean="0"/>
              <a:t>‹#›</a:t>
            </a:fld>
            <a:endParaRPr lang="en-US"/>
          </a:p>
        </p:txBody>
      </p:sp>
    </p:spTree>
    <p:extLst>
      <p:ext uri="{BB962C8B-B14F-4D97-AF65-F5344CB8AC3E}">
        <p14:creationId xmlns:p14="http://schemas.microsoft.com/office/powerpoint/2010/main" val="19317040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E8001-E286-48D0-8B98-F2818E369C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A985741-4CC9-4560-AADC-15B18DED97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D9AB892-1468-4293-A28C-5667188B80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117DB9-093B-48EC-B12F-BBFCF049094C}"/>
              </a:ext>
            </a:extLst>
          </p:cNvPr>
          <p:cNvSpPr>
            <a:spLocks noGrp="1"/>
          </p:cNvSpPr>
          <p:nvPr>
            <p:ph type="dt" sz="half" idx="10"/>
          </p:nvPr>
        </p:nvSpPr>
        <p:spPr/>
        <p:txBody>
          <a:bodyPr/>
          <a:lstStyle/>
          <a:p>
            <a:fld id="{5048603C-381F-3A48-85EA-74D1D59F305A}" type="datetimeFigureOut">
              <a:rPr lang="en-US" smtClean="0"/>
              <a:t>3/17/2021</a:t>
            </a:fld>
            <a:endParaRPr lang="en-US"/>
          </a:p>
        </p:txBody>
      </p:sp>
      <p:sp>
        <p:nvSpPr>
          <p:cNvPr id="6" name="Footer Placeholder 5">
            <a:extLst>
              <a:ext uri="{FF2B5EF4-FFF2-40B4-BE49-F238E27FC236}">
                <a16:creationId xmlns:a16="http://schemas.microsoft.com/office/drawing/2014/main" id="{30265875-BC2E-417A-8416-89B7471AFA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170F80-4B3F-43A3-BA3F-FBD2CF3563FF}"/>
              </a:ext>
            </a:extLst>
          </p:cNvPr>
          <p:cNvSpPr>
            <a:spLocks noGrp="1"/>
          </p:cNvSpPr>
          <p:nvPr>
            <p:ph type="sldNum" sz="quarter" idx="12"/>
          </p:nvPr>
        </p:nvSpPr>
        <p:spPr/>
        <p:txBody>
          <a:bodyPr/>
          <a:lstStyle/>
          <a:p>
            <a:fld id="{D632A071-169E-5148-B59D-789D6DE09238}" type="slidenum">
              <a:rPr lang="en-US" smtClean="0"/>
              <a:t>‹#›</a:t>
            </a:fld>
            <a:endParaRPr lang="en-US"/>
          </a:p>
        </p:txBody>
      </p:sp>
    </p:spTree>
    <p:extLst>
      <p:ext uri="{BB962C8B-B14F-4D97-AF65-F5344CB8AC3E}">
        <p14:creationId xmlns:p14="http://schemas.microsoft.com/office/powerpoint/2010/main" val="8747895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90EF2-E434-4C12-8B2A-559D3E4C6AA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A3DC592-8AF9-4259-88ED-403F1427B6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5F264F-AC91-4DCB-B51F-234C7F730E4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83C5B3-E090-42AC-93A6-AD741A96A06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321C59-4E8A-4345-8EF0-8AEBADE7ED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58A997-DE5A-4A75-9775-99FC7FDB4C2D}"/>
              </a:ext>
            </a:extLst>
          </p:cNvPr>
          <p:cNvSpPr>
            <a:spLocks noGrp="1"/>
          </p:cNvSpPr>
          <p:nvPr>
            <p:ph type="dt" sz="half" idx="10"/>
          </p:nvPr>
        </p:nvSpPr>
        <p:spPr/>
        <p:txBody>
          <a:bodyPr/>
          <a:lstStyle/>
          <a:p>
            <a:fld id="{5048603C-381F-3A48-85EA-74D1D59F305A}" type="datetimeFigureOut">
              <a:rPr lang="en-US" smtClean="0"/>
              <a:t>3/17/2021</a:t>
            </a:fld>
            <a:endParaRPr lang="en-US"/>
          </a:p>
        </p:txBody>
      </p:sp>
      <p:sp>
        <p:nvSpPr>
          <p:cNvPr id="8" name="Footer Placeholder 7">
            <a:extLst>
              <a:ext uri="{FF2B5EF4-FFF2-40B4-BE49-F238E27FC236}">
                <a16:creationId xmlns:a16="http://schemas.microsoft.com/office/drawing/2014/main" id="{B1122429-9C5F-4292-816A-89015ABE3A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4FDF62-E023-4BE5-9C54-98E449FBB853}"/>
              </a:ext>
            </a:extLst>
          </p:cNvPr>
          <p:cNvSpPr>
            <a:spLocks noGrp="1"/>
          </p:cNvSpPr>
          <p:nvPr>
            <p:ph type="sldNum" sz="quarter" idx="12"/>
          </p:nvPr>
        </p:nvSpPr>
        <p:spPr/>
        <p:txBody>
          <a:bodyPr/>
          <a:lstStyle/>
          <a:p>
            <a:fld id="{D632A071-169E-5148-B59D-789D6DE09238}" type="slidenum">
              <a:rPr lang="en-US" smtClean="0"/>
              <a:t>‹#›</a:t>
            </a:fld>
            <a:endParaRPr lang="en-US"/>
          </a:p>
        </p:txBody>
      </p:sp>
    </p:spTree>
    <p:extLst>
      <p:ext uri="{BB962C8B-B14F-4D97-AF65-F5344CB8AC3E}">
        <p14:creationId xmlns:p14="http://schemas.microsoft.com/office/powerpoint/2010/main" val="24369878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2ED44-A6C1-4149-B2BE-AA395063BE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91BA67-3310-4A7F-8529-68A2E50B0B1E}"/>
              </a:ext>
            </a:extLst>
          </p:cNvPr>
          <p:cNvSpPr>
            <a:spLocks noGrp="1"/>
          </p:cNvSpPr>
          <p:nvPr>
            <p:ph type="dt" sz="half" idx="10"/>
          </p:nvPr>
        </p:nvSpPr>
        <p:spPr/>
        <p:txBody>
          <a:bodyPr/>
          <a:lstStyle/>
          <a:p>
            <a:fld id="{5048603C-381F-3A48-85EA-74D1D59F305A}" type="datetimeFigureOut">
              <a:rPr lang="en-US" smtClean="0"/>
              <a:t>3/17/2021</a:t>
            </a:fld>
            <a:endParaRPr lang="en-US"/>
          </a:p>
        </p:txBody>
      </p:sp>
      <p:sp>
        <p:nvSpPr>
          <p:cNvPr id="4" name="Footer Placeholder 3">
            <a:extLst>
              <a:ext uri="{FF2B5EF4-FFF2-40B4-BE49-F238E27FC236}">
                <a16:creationId xmlns:a16="http://schemas.microsoft.com/office/drawing/2014/main" id="{95DC1E37-A746-4557-BC9B-7CDCD75751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9A6FC7-A870-4FF1-AD2E-7AC1783CA34D}"/>
              </a:ext>
            </a:extLst>
          </p:cNvPr>
          <p:cNvSpPr>
            <a:spLocks noGrp="1"/>
          </p:cNvSpPr>
          <p:nvPr>
            <p:ph type="sldNum" sz="quarter" idx="12"/>
          </p:nvPr>
        </p:nvSpPr>
        <p:spPr/>
        <p:txBody>
          <a:bodyPr/>
          <a:lstStyle/>
          <a:p>
            <a:fld id="{D632A071-169E-5148-B59D-789D6DE09238}" type="slidenum">
              <a:rPr lang="en-US" smtClean="0"/>
              <a:t>‹#›</a:t>
            </a:fld>
            <a:endParaRPr lang="en-US"/>
          </a:p>
        </p:txBody>
      </p:sp>
    </p:spTree>
    <p:extLst>
      <p:ext uri="{BB962C8B-B14F-4D97-AF65-F5344CB8AC3E}">
        <p14:creationId xmlns:p14="http://schemas.microsoft.com/office/powerpoint/2010/main" val="5215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EA15AF-33E0-4900-91E8-2C8130C80306}"/>
              </a:ext>
            </a:extLst>
          </p:cNvPr>
          <p:cNvSpPr>
            <a:spLocks noGrp="1"/>
          </p:cNvSpPr>
          <p:nvPr>
            <p:ph type="dt" sz="half" idx="10"/>
          </p:nvPr>
        </p:nvSpPr>
        <p:spPr/>
        <p:txBody>
          <a:bodyPr/>
          <a:lstStyle/>
          <a:p>
            <a:fld id="{5048603C-381F-3A48-85EA-74D1D59F305A}" type="datetimeFigureOut">
              <a:rPr lang="en-US" smtClean="0"/>
              <a:t>3/17/2021</a:t>
            </a:fld>
            <a:endParaRPr lang="en-US"/>
          </a:p>
        </p:txBody>
      </p:sp>
      <p:sp>
        <p:nvSpPr>
          <p:cNvPr id="3" name="Footer Placeholder 2">
            <a:extLst>
              <a:ext uri="{FF2B5EF4-FFF2-40B4-BE49-F238E27FC236}">
                <a16:creationId xmlns:a16="http://schemas.microsoft.com/office/drawing/2014/main" id="{2389C6E5-1A1B-4E72-90DB-F4509FF599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993845-7203-4121-A560-FFB9748E19A8}"/>
              </a:ext>
            </a:extLst>
          </p:cNvPr>
          <p:cNvSpPr>
            <a:spLocks noGrp="1"/>
          </p:cNvSpPr>
          <p:nvPr>
            <p:ph type="sldNum" sz="quarter" idx="12"/>
          </p:nvPr>
        </p:nvSpPr>
        <p:spPr/>
        <p:txBody>
          <a:bodyPr/>
          <a:lstStyle/>
          <a:p>
            <a:fld id="{D632A071-169E-5148-B59D-789D6DE09238}" type="slidenum">
              <a:rPr lang="en-US" smtClean="0"/>
              <a:t>‹#›</a:t>
            </a:fld>
            <a:endParaRPr lang="en-US"/>
          </a:p>
        </p:txBody>
      </p:sp>
    </p:spTree>
    <p:extLst>
      <p:ext uri="{BB962C8B-B14F-4D97-AF65-F5344CB8AC3E}">
        <p14:creationId xmlns:p14="http://schemas.microsoft.com/office/powerpoint/2010/main" val="1699888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03DAB-F738-4371-BAE4-8CCB35B0F6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16BEB31-646F-4FEC-8F02-E2E3A67B61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BFE36FB-6787-4F2A-9422-32DD800F36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12EEB-140C-4E31-8DBF-FC9CDBAA5D32}"/>
              </a:ext>
            </a:extLst>
          </p:cNvPr>
          <p:cNvSpPr>
            <a:spLocks noGrp="1"/>
          </p:cNvSpPr>
          <p:nvPr>
            <p:ph type="dt" sz="half" idx="10"/>
          </p:nvPr>
        </p:nvSpPr>
        <p:spPr/>
        <p:txBody>
          <a:bodyPr/>
          <a:lstStyle/>
          <a:p>
            <a:fld id="{5048603C-381F-3A48-85EA-74D1D59F305A}" type="datetimeFigureOut">
              <a:rPr lang="en-US" smtClean="0"/>
              <a:t>3/17/2021</a:t>
            </a:fld>
            <a:endParaRPr lang="en-US"/>
          </a:p>
        </p:txBody>
      </p:sp>
      <p:sp>
        <p:nvSpPr>
          <p:cNvPr id="6" name="Footer Placeholder 5">
            <a:extLst>
              <a:ext uri="{FF2B5EF4-FFF2-40B4-BE49-F238E27FC236}">
                <a16:creationId xmlns:a16="http://schemas.microsoft.com/office/drawing/2014/main" id="{287B2D59-0352-407F-B121-A2A3215E6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13432A-FB5F-40A2-83E9-1E4024A46A63}"/>
              </a:ext>
            </a:extLst>
          </p:cNvPr>
          <p:cNvSpPr>
            <a:spLocks noGrp="1"/>
          </p:cNvSpPr>
          <p:nvPr>
            <p:ph type="sldNum" sz="quarter" idx="12"/>
          </p:nvPr>
        </p:nvSpPr>
        <p:spPr/>
        <p:txBody>
          <a:bodyPr/>
          <a:lstStyle/>
          <a:p>
            <a:fld id="{D632A071-169E-5148-B59D-789D6DE09238}" type="slidenum">
              <a:rPr lang="en-US" smtClean="0"/>
              <a:t>‹#›</a:t>
            </a:fld>
            <a:endParaRPr lang="en-US"/>
          </a:p>
        </p:txBody>
      </p:sp>
    </p:spTree>
    <p:extLst>
      <p:ext uri="{BB962C8B-B14F-4D97-AF65-F5344CB8AC3E}">
        <p14:creationId xmlns:p14="http://schemas.microsoft.com/office/powerpoint/2010/main" val="209570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C131-8B46-4F32-B471-67924183C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B1D7040-CB50-465C-845C-7D7104E7E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2BD41D-6D79-440A-8F33-78890FCEED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98FB13-BA0A-4B69-8BFC-61F43EA10FCE}"/>
              </a:ext>
            </a:extLst>
          </p:cNvPr>
          <p:cNvSpPr>
            <a:spLocks noGrp="1"/>
          </p:cNvSpPr>
          <p:nvPr>
            <p:ph type="dt" sz="half" idx="10"/>
          </p:nvPr>
        </p:nvSpPr>
        <p:spPr/>
        <p:txBody>
          <a:bodyPr/>
          <a:lstStyle/>
          <a:p>
            <a:fld id="{5048603C-381F-3A48-85EA-74D1D59F305A}" type="datetimeFigureOut">
              <a:rPr lang="en-US" smtClean="0"/>
              <a:t>3/17/2021</a:t>
            </a:fld>
            <a:endParaRPr lang="en-US"/>
          </a:p>
        </p:txBody>
      </p:sp>
      <p:sp>
        <p:nvSpPr>
          <p:cNvPr id="6" name="Footer Placeholder 5">
            <a:extLst>
              <a:ext uri="{FF2B5EF4-FFF2-40B4-BE49-F238E27FC236}">
                <a16:creationId xmlns:a16="http://schemas.microsoft.com/office/drawing/2014/main" id="{CD83FBB5-8670-433E-A5C9-91BC84527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4B4C1D-A8B1-46A5-9208-0487E4BCA85E}"/>
              </a:ext>
            </a:extLst>
          </p:cNvPr>
          <p:cNvSpPr>
            <a:spLocks noGrp="1"/>
          </p:cNvSpPr>
          <p:nvPr>
            <p:ph type="sldNum" sz="quarter" idx="12"/>
          </p:nvPr>
        </p:nvSpPr>
        <p:spPr/>
        <p:txBody>
          <a:bodyPr/>
          <a:lstStyle/>
          <a:p>
            <a:fld id="{D632A071-169E-5148-B59D-789D6DE09238}" type="slidenum">
              <a:rPr lang="en-US" smtClean="0"/>
              <a:t>‹#›</a:t>
            </a:fld>
            <a:endParaRPr lang="en-US"/>
          </a:p>
        </p:txBody>
      </p:sp>
    </p:spTree>
    <p:extLst>
      <p:ext uri="{BB962C8B-B14F-4D97-AF65-F5344CB8AC3E}">
        <p14:creationId xmlns:p14="http://schemas.microsoft.com/office/powerpoint/2010/main" val="26058459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77F670-5629-4BC1-A4B4-6D1D6A14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DBD86AA-BBF6-4B57-8E97-1086BC554D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5B76F5-918D-4960-ABD8-78F5BA8E4E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B270A2-9FFE-48A7-B26E-47D79A23DDE0}" type="datetimeFigureOut">
              <a:rPr lang="en-US" smtClean="0"/>
              <a:t>3/17/2021</a:t>
            </a:fld>
            <a:endParaRPr lang="en-US"/>
          </a:p>
        </p:txBody>
      </p:sp>
      <p:sp>
        <p:nvSpPr>
          <p:cNvPr id="5" name="Footer Placeholder 4">
            <a:extLst>
              <a:ext uri="{FF2B5EF4-FFF2-40B4-BE49-F238E27FC236}">
                <a16:creationId xmlns:a16="http://schemas.microsoft.com/office/drawing/2014/main" id="{86CF2401-1FCE-456F-963A-4378766AEC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614141-F979-4A3D-B7FD-303CFD04B0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2A071-169E-5148-B59D-789D6DE09238}" type="slidenum">
              <a:rPr lang="en-US" smtClean="0"/>
              <a:pPr/>
              <a:t>‹#›</a:t>
            </a:fld>
            <a:endParaRPr lang="en-US" dirty="0"/>
          </a:p>
        </p:txBody>
      </p:sp>
    </p:spTree>
    <p:extLst>
      <p:ext uri="{BB962C8B-B14F-4D97-AF65-F5344CB8AC3E}">
        <p14:creationId xmlns:p14="http://schemas.microsoft.com/office/powerpoint/2010/main" val="39530607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doi.org/10.1007/s10940-019-09448-3"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D6A0-4CBE-4B15-993A-D01F46A18AE1}"/>
              </a:ext>
            </a:extLst>
          </p:cNvPr>
          <p:cNvSpPr>
            <a:spLocks noGrp="1"/>
          </p:cNvSpPr>
          <p:nvPr>
            <p:ph type="title"/>
          </p:nvPr>
        </p:nvSpPr>
        <p:spPr>
          <a:xfrm>
            <a:off x="648929" y="629266"/>
            <a:ext cx="3667039" cy="1676603"/>
          </a:xfrm>
        </p:spPr>
        <p:txBody>
          <a:bodyPr>
            <a:normAutofit/>
          </a:bodyPr>
          <a:lstStyle/>
          <a:p>
            <a:r>
              <a:rPr lang="en-US" sz="2800" b="1" dirty="0">
                <a:latin typeface="Helvetica" panose="020B0604020202020204" pitchFamily="34" charset="0"/>
                <a:cs typeface="Helvetica" panose="020B0604020202020204" pitchFamily="34" charset="0"/>
              </a:rPr>
              <a:t>W9 Exercise: </a:t>
            </a:r>
            <a:br>
              <a:rPr lang="en-US" sz="2800" b="1" dirty="0">
                <a:latin typeface="Helvetica" panose="020B0604020202020204" pitchFamily="34" charset="0"/>
                <a:cs typeface="Helvetica" panose="020B0604020202020204" pitchFamily="34" charset="0"/>
              </a:rPr>
            </a:br>
            <a:r>
              <a:rPr lang="en-US" sz="2800" b="1" dirty="0">
                <a:latin typeface="Helvetica" panose="020B0604020202020204" pitchFamily="34" charset="0"/>
                <a:cs typeface="Helvetica" panose="020B0604020202020204" pitchFamily="34" charset="0"/>
              </a:rPr>
              <a:t>Kernel Density Estimation</a:t>
            </a:r>
            <a:endParaRPr lang="en-US" sz="2800" b="1" dirty="0"/>
          </a:p>
        </p:txBody>
      </p:sp>
      <p:sp>
        <p:nvSpPr>
          <p:cNvPr id="3" name="Content Placeholder 2">
            <a:extLst>
              <a:ext uri="{FF2B5EF4-FFF2-40B4-BE49-F238E27FC236}">
                <a16:creationId xmlns:a16="http://schemas.microsoft.com/office/drawing/2014/main" id="{E5E46530-98C5-458F-AF43-AB4EFF898295}"/>
              </a:ext>
            </a:extLst>
          </p:cNvPr>
          <p:cNvSpPr>
            <a:spLocks noGrp="1"/>
          </p:cNvSpPr>
          <p:nvPr>
            <p:ph idx="1"/>
          </p:nvPr>
        </p:nvSpPr>
        <p:spPr>
          <a:xfrm>
            <a:off x="648930" y="2438401"/>
            <a:ext cx="3757969" cy="3779520"/>
          </a:xfrm>
        </p:spPr>
        <p:txBody>
          <a:bodyPr>
            <a:normAutofit/>
          </a:bodyPr>
          <a:lstStyle/>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b="1" dirty="0">
                <a:latin typeface="Helvetica" panose="020B0604020202020204" pitchFamily="34" charset="0"/>
                <a:cs typeface="Helvetica" panose="020B0604020202020204" pitchFamily="34" charset="0"/>
              </a:rPr>
              <a:t>Basics, bandwidth, and background</a:t>
            </a:r>
          </a:p>
          <a:p>
            <a:pPr marL="0" indent="0">
              <a:buNone/>
            </a:pPr>
            <a:endParaRPr lang="en-US" sz="2000" dirty="0">
              <a:latin typeface="Helvetica" panose="020B0604020202020204" pitchFamily="34" charset="0"/>
              <a:cs typeface="Helvetica" panose="020B0604020202020204" pitchFamily="34" charset="0"/>
            </a:endParaRPr>
          </a:p>
          <a:p>
            <a:pPr marL="0" indent="0">
              <a:buNone/>
            </a:pPr>
            <a:r>
              <a:rPr lang="en-US" sz="2000" dirty="0">
                <a:latin typeface="Helvetica" panose="020B0604020202020204" pitchFamily="34" charset="0"/>
                <a:cs typeface="Helvetica" panose="020B0604020202020204" pitchFamily="34" charset="0"/>
              </a:rPr>
              <a:t>alexander.hohl@geog.utah.edu</a:t>
            </a:r>
          </a:p>
        </p:txBody>
      </p:sp>
      <p:sp>
        <p:nvSpPr>
          <p:cNvPr id="5127" name="Rectangle 74">
            <a:extLst>
              <a:ext uri="{FF2B5EF4-FFF2-40B4-BE49-F238E27FC236}">
                <a16:creationId xmlns:a16="http://schemas.microsoft.com/office/drawing/2014/main" id="{F2B38F72-8FC4-4001-8C67-FA6B86DEC7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2"/>
            <a:ext cx="7555992" cy="685799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8A079C1-A349-4711-940D-AA27E3DAA242}"/>
              </a:ext>
            </a:extLst>
          </p:cNvPr>
          <p:cNvPicPr/>
          <p:nvPr/>
        </p:nvPicPr>
        <p:blipFill rotWithShape="1">
          <a:blip r:embed="rId3"/>
          <a:srcRect l="15576" t="14686" r="20247" b="22649"/>
          <a:stretch/>
        </p:blipFill>
        <p:spPr bwMode="auto">
          <a:xfrm>
            <a:off x="5223173" y="1085981"/>
            <a:ext cx="6677475" cy="434663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139943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0C741-7ADE-466B-923A-4582D469268E}"/>
              </a:ext>
            </a:extLst>
          </p:cNvPr>
          <p:cNvSpPr>
            <a:spLocks noGrp="1"/>
          </p:cNvSpPr>
          <p:nvPr>
            <p:ph type="title"/>
          </p:nvPr>
        </p:nvSpPr>
        <p:spPr/>
        <p:txBody>
          <a:bodyPr/>
          <a:lstStyle/>
          <a:p>
            <a:r>
              <a:rPr lang="en-US" dirty="0"/>
              <a:t>KDE in Human Geography</a:t>
            </a:r>
          </a:p>
        </p:txBody>
      </p:sp>
      <p:sp>
        <p:nvSpPr>
          <p:cNvPr id="3" name="Content Placeholder 2">
            <a:extLst>
              <a:ext uri="{FF2B5EF4-FFF2-40B4-BE49-F238E27FC236}">
                <a16:creationId xmlns:a16="http://schemas.microsoft.com/office/drawing/2014/main" id="{918C1918-0580-440B-A46F-73AF17497A74}"/>
              </a:ext>
            </a:extLst>
          </p:cNvPr>
          <p:cNvSpPr>
            <a:spLocks noGrp="1"/>
          </p:cNvSpPr>
          <p:nvPr>
            <p:ph idx="1"/>
          </p:nvPr>
        </p:nvSpPr>
        <p:spPr>
          <a:xfrm>
            <a:off x="6520070" y="1825625"/>
            <a:ext cx="4833730" cy="1513923"/>
          </a:xfrm>
        </p:spPr>
        <p:txBody>
          <a:bodyPr>
            <a:normAutofit/>
          </a:bodyPr>
          <a:lstStyle/>
          <a:p>
            <a:pPr marL="0" indent="0">
              <a:lnSpc>
                <a:spcPct val="100000"/>
              </a:lnSpc>
              <a:buNone/>
            </a:pPr>
            <a:r>
              <a:rPr lang="en-US" sz="2000" dirty="0">
                <a:latin typeface="Roboto"/>
              </a:rPr>
              <a:t>Assessing the Spatial Concentration of Urban Crime: An Insight from Nigeria (Umar, Johnson and Cheshire, 2020)</a:t>
            </a:r>
          </a:p>
        </p:txBody>
      </p:sp>
      <p:pic>
        <p:nvPicPr>
          <p:cNvPr id="2050" name="Picture 2" descr="Assessing the Spatial Concentration of Urban Crime: An Insight from Nigeria  | SpringerLink">
            <a:extLst>
              <a:ext uri="{FF2B5EF4-FFF2-40B4-BE49-F238E27FC236}">
                <a16:creationId xmlns:a16="http://schemas.microsoft.com/office/drawing/2014/main" id="{4D9A74AC-5A4F-4FAF-BDD0-66E8193216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5429265"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002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E2DD5-72C3-4F1D-9396-B0BB0E373399}"/>
              </a:ext>
            </a:extLst>
          </p:cNvPr>
          <p:cNvSpPr>
            <a:spLocks noGrp="1"/>
          </p:cNvSpPr>
          <p:nvPr>
            <p:ph type="title"/>
          </p:nvPr>
        </p:nvSpPr>
        <p:spPr/>
        <p:txBody>
          <a:bodyPr/>
          <a:lstStyle/>
          <a:p>
            <a:r>
              <a:rPr lang="en-US" dirty="0"/>
              <a:t>KDE in Human Geography</a:t>
            </a:r>
          </a:p>
        </p:txBody>
      </p:sp>
      <p:sp>
        <p:nvSpPr>
          <p:cNvPr id="3" name="Content Placeholder 2">
            <a:extLst>
              <a:ext uri="{FF2B5EF4-FFF2-40B4-BE49-F238E27FC236}">
                <a16:creationId xmlns:a16="http://schemas.microsoft.com/office/drawing/2014/main" id="{4D2E08FC-7D1C-4C80-AA2B-D05A4DAD23BA}"/>
              </a:ext>
            </a:extLst>
          </p:cNvPr>
          <p:cNvSpPr>
            <a:spLocks noGrp="1"/>
          </p:cNvSpPr>
          <p:nvPr>
            <p:ph idx="1"/>
          </p:nvPr>
        </p:nvSpPr>
        <p:spPr>
          <a:xfrm>
            <a:off x="838200" y="5283405"/>
            <a:ext cx="10515600" cy="893558"/>
          </a:xfrm>
        </p:spPr>
        <p:txBody>
          <a:bodyPr>
            <a:normAutofit/>
          </a:bodyPr>
          <a:lstStyle/>
          <a:p>
            <a:pPr marL="0" indent="0">
              <a:buNone/>
            </a:pPr>
            <a:r>
              <a:rPr lang="en-US" sz="1200" dirty="0"/>
              <a:t>https://www.patrick-wied.at/static/heatmapjs/plugin-leaflet-layer.html</a:t>
            </a:r>
          </a:p>
        </p:txBody>
      </p:sp>
      <p:pic>
        <p:nvPicPr>
          <p:cNvPr id="1026" name="Picture 2" descr="leaflet heatmap layer plugin">
            <a:extLst>
              <a:ext uri="{FF2B5EF4-FFF2-40B4-BE49-F238E27FC236}">
                <a16:creationId xmlns:a16="http://schemas.microsoft.com/office/drawing/2014/main" id="{01D35B4D-16D2-42C8-AB67-C1DA84007B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825624"/>
            <a:ext cx="10531496" cy="33228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24379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CD5B-0E9B-4CF5-8A2D-49DF077F71A2}"/>
              </a:ext>
            </a:extLst>
          </p:cNvPr>
          <p:cNvSpPr>
            <a:spLocks noGrp="1"/>
          </p:cNvSpPr>
          <p:nvPr>
            <p:ph type="title"/>
          </p:nvPr>
        </p:nvSpPr>
        <p:spPr/>
        <p:txBody>
          <a:bodyPr/>
          <a:lstStyle/>
          <a:p>
            <a:r>
              <a:rPr lang="en-US" dirty="0"/>
              <a:t>KDE in Human Geography</a:t>
            </a:r>
          </a:p>
        </p:txBody>
      </p:sp>
      <p:sp>
        <p:nvSpPr>
          <p:cNvPr id="6" name="TextBox 5">
            <a:extLst>
              <a:ext uri="{FF2B5EF4-FFF2-40B4-BE49-F238E27FC236}">
                <a16:creationId xmlns:a16="http://schemas.microsoft.com/office/drawing/2014/main" id="{45B3858A-F5CE-475C-B441-4094DA0C6F1A}"/>
              </a:ext>
            </a:extLst>
          </p:cNvPr>
          <p:cNvSpPr txBox="1"/>
          <p:nvPr/>
        </p:nvSpPr>
        <p:spPr>
          <a:xfrm>
            <a:off x="8458199" y="1832978"/>
            <a:ext cx="3279913" cy="2031325"/>
          </a:xfrm>
          <a:prstGeom prst="rect">
            <a:avLst/>
          </a:prstGeom>
          <a:noFill/>
        </p:spPr>
        <p:txBody>
          <a:bodyPr wrap="square">
            <a:spAutoFit/>
          </a:bodyPr>
          <a:lstStyle/>
          <a:p>
            <a:r>
              <a:rPr lang="en-US" b="0" i="0" dirty="0">
                <a:solidFill>
                  <a:srgbClr val="111111"/>
                </a:solidFill>
                <a:effectLst/>
                <a:latin typeface="Roboto"/>
              </a:rPr>
              <a:t>Twitter location (sometimes) matters: Exploring the relationship between georeferenced tweet content and nearby feature classes (</a:t>
            </a:r>
            <a:r>
              <a:rPr lang="en-US" b="0" i="0" dirty="0" err="1">
                <a:solidFill>
                  <a:srgbClr val="111111"/>
                </a:solidFill>
                <a:effectLst/>
                <a:latin typeface="Roboto"/>
              </a:rPr>
              <a:t>Hahmann</a:t>
            </a:r>
            <a:r>
              <a:rPr lang="en-US" b="0" i="0" dirty="0">
                <a:solidFill>
                  <a:srgbClr val="111111"/>
                </a:solidFill>
                <a:effectLst/>
                <a:latin typeface="Roboto"/>
              </a:rPr>
              <a:t>, Purves and Burghardt 2014)</a:t>
            </a:r>
            <a:endParaRPr lang="en-US" dirty="0"/>
          </a:p>
        </p:txBody>
      </p:sp>
      <p:pic>
        <p:nvPicPr>
          <p:cNvPr id="2050" name="Picture 2" descr="Figure 4 from Twitter location (sometimes) matters: Exploring the  relationship between georeferenced tweet content and nearby feature classes  | Semantic Scholar">
            <a:extLst>
              <a:ext uri="{FF2B5EF4-FFF2-40B4-BE49-F238E27FC236}">
                <a16:creationId xmlns:a16="http://schemas.microsoft.com/office/drawing/2014/main" id="{45DC4E40-575F-4F74-BECB-227E7232E9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420813"/>
            <a:ext cx="7245803" cy="50720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926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4F9D7-8113-498C-A1DB-E0330763761D}"/>
              </a:ext>
            </a:extLst>
          </p:cNvPr>
          <p:cNvSpPr>
            <a:spLocks noGrp="1"/>
          </p:cNvSpPr>
          <p:nvPr>
            <p:ph type="title"/>
          </p:nvPr>
        </p:nvSpPr>
        <p:spPr/>
        <p:txBody>
          <a:bodyPr/>
          <a:lstStyle/>
          <a:p>
            <a:r>
              <a:rPr lang="en-US" dirty="0"/>
              <a:t>Kernel Ratio</a:t>
            </a:r>
          </a:p>
        </p:txBody>
      </p:sp>
      <p:sp>
        <p:nvSpPr>
          <p:cNvPr id="3" name="Content Placeholder 2">
            <a:extLst>
              <a:ext uri="{FF2B5EF4-FFF2-40B4-BE49-F238E27FC236}">
                <a16:creationId xmlns:a16="http://schemas.microsoft.com/office/drawing/2014/main" id="{9961C904-D3F6-4859-AD7E-9403658F4FC0}"/>
              </a:ext>
            </a:extLst>
          </p:cNvPr>
          <p:cNvSpPr>
            <a:spLocks noGrp="1"/>
          </p:cNvSpPr>
          <p:nvPr>
            <p:ph idx="1"/>
          </p:nvPr>
        </p:nvSpPr>
        <p:spPr/>
        <p:txBody>
          <a:bodyPr>
            <a:noAutofit/>
          </a:bodyPr>
          <a:lstStyle/>
          <a:p>
            <a:pPr>
              <a:lnSpc>
                <a:spcPct val="100000"/>
              </a:lnSpc>
            </a:pPr>
            <a:r>
              <a:rPr lang="en-US" sz="2400" dirty="0"/>
              <a:t>Geographic phenomena (“events”) emerge out of a population which needs to be accounted for in our analyses.</a:t>
            </a:r>
          </a:p>
          <a:p>
            <a:pPr lvl="1">
              <a:lnSpc>
                <a:spcPct val="100000"/>
              </a:lnSpc>
            </a:pPr>
            <a:r>
              <a:rPr lang="en-US" sz="2000" dirty="0"/>
              <a:t>Tweets, disease, crime</a:t>
            </a:r>
          </a:p>
          <a:p>
            <a:pPr>
              <a:lnSpc>
                <a:spcPct val="100000"/>
              </a:lnSpc>
            </a:pPr>
            <a:r>
              <a:rPr lang="en-US" sz="2400" dirty="0"/>
              <a:t>You expect more “events” where there is more population.</a:t>
            </a:r>
          </a:p>
          <a:p>
            <a:pPr>
              <a:lnSpc>
                <a:spcPct val="100000"/>
              </a:lnSpc>
            </a:pPr>
            <a:endParaRPr lang="en-US" sz="2400" dirty="0"/>
          </a:p>
        </p:txBody>
      </p:sp>
    </p:spTree>
    <p:extLst>
      <p:ext uri="{BB962C8B-B14F-4D97-AF65-F5344CB8AC3E}">
        <p14:creationId xmlns:p14="http://schemas.microsoft.com/office/powerpoint/2010/main" val="67164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00C716A-C437-4F59-8AE7-AF4ABCCF5EFC}"/>
              </a:ext>
            </a:extLst>
          </p:cNvPr>
          <p:cNvPicPr>
            <a:picLocks noChangeAspect="1"/>
          </p:cNvPicPr>
          <p:nvPr/>
        </p:nvPicPr>
        <p:blipFill>
          <a:blip r:embed="rId2"/>
          <a:stretch>
            <a:fillRect/>
          </a:stretch>
        </p:blipFill>
        <p:spPr>
          <a:xfrm>
            <a:off x="7622486" y="5221563"/>
            <a:ext cx="2876550" cy="847725"/>
          </a:xfrm>
          <a:prstGeom prst="rect">
            <a:avLst/>
          </a:prstGeom>
        </p:spPr>
      </p:pic>
      <p:sp>
        <p:nvSpPr>
          <p:cNvPr id="2" name="Title 1">
            <a:extLst>
              <a:ext uri="{FF2B5EF4-FFF2-40B4-BE49-F238E27FC236}">
                <a16:creationId xmlns:a16="http://schemas.microsoft.com/office/drawing/2014/main" id="{0544F9D7-8113-498C-A1DB-E0330763761D}"/>
              </a:ext>
            </a:extLst>
          </p:cNvPr>
          <p:cNvSpPr>
            <a:spLocks noGrp="1"/>
          </p:cNvSpPr>
          <p:nvPr>
            <p:ph type="title"/>
          </p:nvPr>
        </p:nvSpPr>
        <p:spPr/>
        <p:txBody>
          <a:bodyPr/>
          <a:lstStyle/>
          <a:p>
            <a:r>
              <a:rPr lang="en-US" dirty="0"/>
              <a:t>Kernel Ratio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961C904-D3F6-4859-AD7E-9403658F4FC0}"/>
                  </a:ext>
                </a:extLst>
              </p:cNvPr>
              <p:cNvSpPr>
                <a:spLocks noGrp="1"/>
              </p:cNvSpPr>
              <p:nvPr>
                <p:ph idx="1"/>
              </p:nvPr>
            </p:nvSpPr>
            <p:spPr/>
            <p:txBody>
              <a:bodyPr>
                <a:noAutofit/>
              </a:bodyPr>
              <a:lstStyle/>
              <a:p>
                <a:pPr>
                  <a:lnSpc>
                    <a:spcPct val="100000"/>
                  </a:lnSpc>
                </a:pPr>
                <a:r>
                  <a:rPr lang="en-US" sz="2400" dirty="0"/>
                  <a:t>Background distribution spatially inhomogeneous</a:t>
                </a:r>
              </a:p>
              <a:p>
                <a:pPr>
                  <a:lnSpc>
                    <a:spcPct val="100000"/>
                  </a:lnSpc>
                </a:pPr>
                <a:endParaRPr lang="en-US" sz="2400" dirty="0"/>
              </a:p>
              <a:p>
                <a:pPr>
                  <a:lnSpc>
                    <a:spcPct val="100000"/>
                  </a:lnSpc>
                </a:pPr>
                <a:r>
                  <a:rPr lang="en-US" sz="2400" dirty="0"/>
                  <a:t>Kernel density estimation over inhomogeneous backgrounds (Shi 2010)</a:t>
                </a:r>
              </a:p>
              <a:p>
                <a:pPr>
                  <a:lnSpc>
                    <a:spcPct val="100000"/>
                  </a:lnSpc>
                </a:pPr>
                <a:r>
                  <a:rPr lang="en-US" sz="2400" dirty="0"/>
                  <a:t>Kernel ratio/kernel-smoothed relative risk function (Davies &amp; Hazelton 2009)</a:t>
                </a:r>
              </a:p>
              <a:p>
                <a:pPr marL="0" indent="0">
                  <a:lnSpc>
                    <a:spcPct val="100000"/>
                  </a:lnSpc>
                  <a:buNone/>
                </a:pPr>
                <a:endParaRPr lang="en-US" sz="2400" dirty="0"/>
              </a:p>
              <a:p>
                <a:pPr>
                  <a:lnSpc>
                    <a:spcPct val="100000"/>
                  </a:lnSpc>
                </a:pPr>
                <a:r>
                  <a:rPr lang="en-US" sz="2400" dirty="0"/>
                  <a:t>Case/control scenario, marked point pattern	</a:t>
                </a:r>
              </a:p>
              <a:p>
                <a:pPr>
                  <a:lnSpc>
                    <a:spcPct val="100000"/>
                  </a:lnSpc>
                </a:pP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𝑟</m:t>
                        </m:r>
                      </m:e>
                    </m:acc>
                    <m:d>
                      <m:dPr>
                        <m:ctrlPr>
                          <a:rPr lang="en-US" sz="2400" i="1" smtClean="0">
                            <a:latin typeface="Cambria Math" panose="02040503050406030204" pitchFamily="18" charset="0"/>
                          </a:rPr>
                        </m:ctrlPr>
                      </m:dPr>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𝑦</m:t>
                        </m:r>
                      </m:e>
                    </m:d>
                  </m:oMath>
                </a14:m>
                <a:r>
                  <a:rPr lang="en-US" sz="2400" dirty="0"/>
                  <a:t>: disease risk at location (x, y)</a:t>
                </a:r>
              </a:p>
              <a:p>
                <a:pPr>
                  <a:lnSpc>
                    <a:spcPct val="100000"/>
                  </a:lnSpc>
                </a:pPr>
                <a14:m>
                  <m:oMath xmlns:m="http://schemas.openxmlformats.org/officeDocument/2006/math">
                    <m:r>
                      <a:rPr lang="en-US" sz="2400" b="0" i="1" smtClean="0">
                        <a:latin typeface="Cambria Math" panose="02040503050406030204" pitchFamily="18" charset="0"/>
                      </a:rPr>
                      <m:t>𝑐</m:t>
                    </m:r>
                  </m:oMath>
                </a14:m>
                <a:r>
                  <a:rPr lang="en-US" sz="2400" dirty="0"/>
                  <a:t>: case density</a:t>
                </a:r>
              </a:p>
              <a:p>
                <a:pPr>
                  <a:lnSpc>
                    <a:spcPct val="100000"/>
                  </a:lnSpc>
                </a:pP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oMath>
                </a14:m>
                <a:r>
                  <a:rPr lang="en-US" sz="2400" dirty="0"/>
                  <a:t> control density</a:t>
                </a:r>
              </a:p>
              <a:p>
                <a:pPr>
                  <a:lnSpc>
                    <a:spcPct val="100000"/>
                  </a:lnSpc>
                </a:pPr>
                <a:endParaRPr lang="en-US" sz="2400" dirty="0"/>
              </a:p>
            </p:txBody>
          </p:sp>
        </mc:Choice>
        <mc:Fallback>
          <p:sp>
            <p:nvSpPr>
              <p:cNvPr id="3" name="Content Placeholder 2">
                <a:extLst>
                  <a:ext uri="{FF2B5EF4-FFF2-40B4-BE49-F238E27FC236}">
                    <a16:creationId xmlns:a16="http://schemas.microsoft.com/office/drawing/2014/main" id="{9961C904-D3F6-4859-AD7E-9403658F4FC0}"/>
                  </a:ext>
                </a:extLst>
              </p:cNvPr>
              <p:cNvSpPr>
                <a:spLocks noGrp="1" noRot="1" noChangeAspect="1" noMove="1" noResize="1" noEditPoints="1" noAdjustHandles="1" noChangeArrowheads="1" noChangeShapeType="1" noTextEdit="1"/>
              </p:cNvSpPr>
              <p:nvPr>
                <p:ph idx="1"/>
              </p:nvPr>
            </p:nvSpPr>
            <p:spPr>
              <a:blipFill>
                <a:blip r:embed="rId3"/>
                <a:stretch>
                  <a:fillRect l="-812" t="-1120" b="-4342"/>
                </a:stretch>
              </a:blipFill>
            </p:spPr>
            <p:txBody>
              <a:bodyPr/>
              <a:lstStyle/>
              <a:p>
                <a:r>
                  <a:rPr lang="en-US">
                    <a:noFill/>
                  </a:rPr>
                  <a:t> </a:t>
                </a:r>
              </a:p>
            </p:txBody>
          </p:sp>
        </mc:Fallback>
      </mc:AlternateContent>
    </p:spTree>
    <p:extLst>
      <p:ext uri="{BB962C8B-B14F-4D97-AF65-F5344CB8AC3E}">
        <p14:creationId xmlns:p14="http://schemas.microsoft.com/office/powerpoint/2010/main" val="2739196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3939-B846-4C03-9B52-AB75AAD651A2}"/>
              </a:ext>
            </a:extLst>
          </p:cNvPr>
          <p:cNvSpPr>
            <a:spLocks noGrp="1"/>
          </p:cNvSpPr>
          <p:nvPr>
            <p:ph type="title"/>
          </p:nvPr>
        </p:nvSpPr>
        <p:spPr/>
        <p:txBody>
          <a:bodyPr/>
          <a:lstStyle/>
          <a:p>
            <a:r>
              <a:rPr lang="en-US" dirty="0"/>
              <a:t>Bandwidth Selection for Kernel Ratio</a:t>
            </a:r>
          </a:p>
        </p:txBody>
      </p:sp>
      <p:sp>
        <p:nvSpPr>
          <p:cNvPr id="3" name="Content Placeholder 2">
            <a:extLst>
              <a:ext uri="{FF2B5EF4-FFF2-40B4-BE49-F238E27FC236}">
                <a16:creationId xmlns:a16="http://schemas.microsoft.com/office/drawing/2014/main" id="{C3BA8396-CC7D-42E6-9187-6F4E63D3ACC4}"/>
              </a:ext>
            </a:extLst>
          </p:cNvPr>
          <p:cNvSpPr>
            <a:spLocks noGrp="1"/>
          </p:cNvSpPr>
          <p:nvPr>
            <p:ph idx="1"/>
          </p:nvPr>
        </p:nvSpPr>
        <p:spPr/>
        <p:txBody>
          <a:bodyPr>
            <a:normAutofit/>
          </a:bodyPr>
          <a:lstStyle/>
          <a:p>
            <a:pPr>
              <a:lnSpc>
                <a:spcPct val="100000"/>
              </a:lnSpc>
            </a:pPr>
            <a:r>
              <a:rPr lang="en-US" sz="2400" dirty="0"/>
              <a:t>Fixed bandwidths: </a:t>
            </a:r>
          </a:p>
          <a:p>
            <a:pPr lvl="1">
              <a:lnSpc>
                <a:spcPct val="100000"/>
              </a:lnSpc>
            </a:pPr>
            <a:r>
              <a:rPr lang="en-US" dirty="0"/>
              <a:t>Individually selecting optimal bandwidths using established techniques (i.e. Silverman 1986) does not produce good estimates (Davies, Jones &amp; Hazelton 2016)</a:t>
            </a:r>
          </a:p>
          <a:p>
            <a:pPr lvl="1">
              <a:lnSpc>
                <a:spcPct val="100000"/>
              </a:lnSpc>
            </a:pPr>
            <a:r>
              <a:rPr lang="en-US" dirty="0"/>
              <a:t>Use same bandwidths for case- and control densities</a:t>
            </a:r>
          </a:p>
          <a:p>
            <a:pPr lvl="1">
              <a:lnSpc>
                <a:spcPct val="100000"/>
              </a:lnSpc>
            </a:pPr>
            <a:r>
              <a:rPr lang="en-US" dirty="0"/>
              <a:t>Recommendation: Select optimal pooled (case &amp; control) bandwidth </a:t>
            </a:r>
          </a:p>
          <a:p>
            <a:pPr lvl="2">
              <a:lnSpc>
                <a:spcPct val="100000"/>
              </a:lnSpc>
            </a:pPr>
            <a:r>
              <a:rPr lang="en-US" sz="2400" dirty="0"/>
              <a:t>or try a couple of different values</a:t>
            </a:r>
          </a:p>
          <a:p>
            <a:pPr>
              <a:lnSpc>
                <a:spcPct val="100000"/>
              </a:lnSpc>
            </a:pPr>
            <a:endParaRPr lang="en-US" sz="2400" dirty="0"/>
          </a:p>
        </p:txBody>
      </p:sp>
    </p:spTree>
    <p:extLst>
      <p:ext uri="{BB962C8B-B14F-4D97-AF65-F5344CB8AC3E}">
        <p14:creationId xmlns:p14="http://schemas.microsoft.com/office/powerpoint/2010/main" val="4250825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883939-B846-4C03-9B52-AB75AAD651A2}"/>
              </a:ext>
            </a:extLst>
          </p:cNvPr>
          <p:cNvSpPr>
            <a:spLocks noGrp="1"/>
          </p:cNvSpPr>
          <p:nvPr>
            <p:ph type="title"/>
          </p:nvPr>
        </p:nvSpPr>
        <p:spPr/>
        <p:txBody>
          <a:bodyPr/>
          <a:lstStyle/>
          <a:p>
            <a:r>
              <a:rPr lang="en-US" dirty="0"/>
              <a:t>Bandwidth Selection for Kernel Ratio</a:t>
            </a:r>
          </a:p>
        </p:txBody>
      </p:sp>
      <p:sp>
        <p:nvSpPr>
          <p:cNvPr id="3" name="Content Placeholder 2">
            <a:extLst>
              <a:ext uri="{FF2B5EF4-FFF2-40B4-BE49-F238E27FC236}">
                <a16:creationId xmlns:a16="http://schemas.microsoft.com/office/drawing/2014/main" id="{C3BA8396-CC7D-42E6-9187-6F4E63D3ACC4}"/>
              </a:ext>
            </a:extLst>
          </p:cNvPr>
          <p:cNvSpPr>
            <a:spLocks noGrp="1"/>
          </p:cNvSpPr>
          <p:nvPr>
            <p:ph idx="1"/>
          </p:nvPr>
        </p:nvSpPr>
        <p:spPr>
          <a:xfrm>
            <a:off x="838200" y="1825625"/>
            <a:ext cx="5860774" cy="4351338"/>
          </a:xfrm>
        </p:spPr>
        <p:txBody>
          <a:bodyPr>
            <a:normAutofit fontScale="92500" lnSpcReduction="20000"/>
          </a:bodyPr>
          <a:lstStyle/>
          <a:p>
            <a:pPr>
              <a:lnSpc>
                <a:spcPct val="100000"/>
              </a:lnSpc>
            </a:pPr>
            <a:r>
              <a:rPr lang="en-US" sz="2400" dirty="0"/>
              <a:t>Adaptive bandwidths</a:t>
            </a:r>
          </a:p>
          <a:p>
            <a:pPr lvl="1">
              <a:lnSpc>
                <a:spcPct val="100000"/>
              </a:lnSpc>
            </a:pPr>
            <a:r>
              <a:rPr lang="en-US" dirty="0"/>
              <a:t>Optimal adaptive bandwidth selection</a:t>
            </a:r>
          </a:p>
          <a:p>
            <a:pPr lvl="2">
              <a:lnSpc>
                <a:spcPct val="100000"/>
              </a:lnSpc>
            </a:pPr>
            <a:r>
              <a:rPr lang="en-US" i="1" dirty="0"/>
              <a:t>h0</a:t>
            </a:r>
            <a:r>
              <a:rPr lang="en-US" dirty="0"/>
              <a:t>: global bandwidth</a:t>
            </a:r>
          </a:p>
          <a:p>
            <a:pPr lvl="2">
              <a:lnSpc>
                <a:spcPct val="100000"/>
              </a:lnSpc>
            </a:pPr>
            <a:r>
              <a:rPr lang="en-US" i="1" dirty="0"/>
              <a:t>γ</a:t>
            </a:r>
            <a:r>
              <a:rPr lang="en-US" dirty="0"/>
              <a:t>: geometric mean</a:t>
            </a:r>
          </a:p>
          <a:p>
            <a:pPr lvl="2">
              <a:lnSpc>
                <a:spcPct val="100000"/>
              </a:lnSpc>
            </a:pPr>
            <a:r>
              <a:rPr lang="en-US" i="1" dirty="0"/>
              <a:t>f(x)</a:t>
            </a:r>
            <a:r>
              <a:rPr lang="en-US" dirty="0"/>
              <a:t>: pilot estimate</a:t>
            </a:r>
          </a:p>
          <a:p>
            <a:pPr marL="914400" lvl="2" indent="0">
              <a:lnSpc>
                <a:spcPct val="100000"/>
              </a:lnSpc>
              <a:buNone/>
            </a:pPr>
            <a:endParaRPr lang="en-US" dirty="0"/>
          </a:p>
          <a:p>
            <a:pPr lvl="1">
              <a:lnSpc>
                <a:spcPct val="100000"/>
              </a:lnSpc>
            </a:pPr>
            <a:r>
              <a:rPr lang="en-US" dirty="0"/>
              <a:t>Individually selecting optimal (case- and control) bandwidths is not recommended (halos; Davies, Jones &amp; Hazelton 2016)</a:t>
            </a:r>
          </a:p>
          <a:p>
            <a:pPr lvl="1">
              <a:lnSpc>
                <a:spcPct val="100000"/>
              </a:lnSpc>
            </a:pPr>
            <a:r>
              <a:rPr lang="en-US" dirty="0"/>
              <a:t>3 options:</a:t>
            </a:r>
          </a:p>
          <a:p>
            <a:pPr lvl="2">
              <a:lnSpc>
                <a:spcPct val="100000"/>
              </a:lnSpc>
            </a:pPr>
            <a:r>
              <a:rPr lang="en-US" sz="2400" dirty="0"/>
              <a:t>Symmetric pooled adaptive</a:t>
            </a:r>
          </a:p>
          <a:p>
            <a:pPr lvl="2">
              <a:lnSpc>
                <a:spcPct val="100000"/>
              </a:lnSpc>
            </a:pPr>
            <a:r>
              <a:rPr lang="en-US" sz="2400" dirty="0"/>
              <a:t>Symmetric case adaptive</a:t>
            </a:r>
          </a:p>
          <a:p>
            <a:pPr lvl="2">
              <a:lnSpc>
                <a:spcPct val="100000"/>
              </a:lnSpc>
            </a:pPr>
            <a:r>
              <a:rPr lang="en-US" sz="2400" dirty="0"/>
              <a:t>Symmetric control adaptive</a:t>
            </a:r>
          </a:p>
          <a:p>
            <a:pPr>
              <a:lnSpc>
                <a:spcPct val="100000"/>
              </a:lnSpc>
            </a:pPr>
            <a:endParaRPr lang="en-US" sz="2400" dirty="0"/>
          </a:p>
        </p:txBody>
      </p:sp>
      <p:pic>
        <p:nvPicPr>
          <p:cNvPr id="5" name="Picture 4">
            <a:extLst>
              <a:ext uri="{FF2B5EF4-FFF2-40B4-BE49-F238E27FC236}">
                <a16:creationId xmlns:a16="http://schemas.microsoft.com/office/drawing/2014/main" id="{E4A8E9AA-0FB3-41C4-BDBB-C851974CBBE9}"/>
              </a:ext>
            </a:extLst>
          </p:cNvPr>
          <p:cNvPicPr>
            <a:picLocks noChangeAspect="1"/>
          </p:cNvPicPr>
          <p:nvPr/>
        </p:nvPicPr>
        <p:blipFill>
          <a:blip r:embed="rId3"/>
          <a:stretch>
            <a:fillRect/>
          </a:stretch>
        </p:blipFill>
        <p:spPr>
          <a:xfrm>
            <a:off x="7510670" y="1913940"/>
            <a:ext cx="2676939" cy="1101930"/>
          </a:xfrm>
          <a:prstGeom prst="rect">
            <a:avLst/>
          </a:prstGeom>
        </p:spPr>
      </p:pic>
      <p:pic>
        <p:nvPicPr>
          <p:cNvPr id="6" name="Picture 5">
            <a:extLst>
              <a:ext uri="{FF2B5EF4-FFF2-40B4-BE49-F238E27FC236}">
                <a16:creationId xmlns:a16="http://schemas.microsoft.com/office/drawing/2014/main" id="{4B74BE9E-F5C3-45A1-9614-6407D8509956}"/>
              </a:ext>
            </a:extLst>
          </p:cNvPr>
          <p:cNvPicPr>
            <a:picLocks noChangeAspect="1"/>
          </p:cNvPicPr>
          <p:nvPr/>
        </p:nvPicPr>
        <p:blipFill rotWithShape="1">
          <a:blip r:embed="rId4"/>
          <a:srcRect t="50000" r="51235"/>
          <a:stretch/>
        </p:blipFill>
        <p:spPr>
          <a:xfrm>
            <a:off x="7279212" y="3280496"/>
            <a:ext cx="4150788" cy="3295226"/>
          </a:xfrm>
          <a:prstGeom prst="rect">
            <a:avLst/>
          </a:prstGeom>
        </p:spPr>
      </p:pic>
    </p:spTree>
    <p:extLst>
      <p:ext uri="{BB962C8B-B14F-4D97-AF65-F5344CB8AC3E}">
        <p14:creationId xmlns:p14="http://schemas.microsoft.com/office/powerpoint/2010/main" val="143112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6BC44A-54F1-4FEF-8144-61FEA42668AC}"/>
              </a:ext>
            </a:extLst>
          </p:cNvPr>
          <p:cNvPicPr>
            <a:picLocks noChangeAspect="1"/>
          </p:cNvPicPr>
          <p:nvPr/>
        </p:nvPicPr>
        <p:blipFill rotWithShape="1">
          <a:blip r:embed="rId2"/>
          <a:srcRect l="10833" t="16034" r="2321" b="18818"/>
          <a:stretch/>
        </p:blipFill>
        <p:spPr>
          <a:xfrm>
            <a:off x="5922901" y="2118167"/>
            <a:ext cx="6269099" cy="3310360"/>
          </a:xfrm>
          <a:prstGeom prst="rect">
            <a:avLst/>
          </a:prstGeom>
        </p:spPr>
      </p:pic>
      <p:sp>
        <p:nvSpPr>
          <p:cNvPr id="2" name="Title 1">
            <a:extLst>
              <a:ext uri="{FF2B5EF4-FFF2-40B4-BE49-F238E27FC236}">
                <a16:creationId xmlns:a16="http://schemas.microsoft.com/office/drawing/2014/main" id="{C15FDDC0-8774-4063-B893-8281302D113B}"/>
              </a:ext>
            </a:extLst>
          </p:cNvPr>
          <p:cNvSpPr>
            <a:spLocks noGrp="1"/>
          </p:cNvSpPr>
          <p:nvPr>
            <p:ph type="title"/>
          </p:nvPr>
        </p:nvSpPr>
        <p:spPr/>
        <p:txBody>
          <a:bodyPr/>
          <a:lstStyle/>
          <a:p>
            <a:r>
              <a:rPr lang="en-US" dirty="0"/>
              <a:t>Tolerance Contours</a:t>
            </a:r>
          </a:p>
        </p:txBody>
      </p:sp>
      <p:sp>
        <p:nvSpPr>
          <p:cNvPr id="3" name="Content Placeholder 2">
            <a:extLst>
              <a:ext uri="{FF2B5EF4-FFF2-40B4-BE49-F238E27FC236}">
                <a16:creationId xmlns:a16="http://schemas.microsoft.com/office/drawing/2014/main" id="{D02BB299-8A83-49B6-ABF0-0174BB2079C9}"/>
              </a:ext>
            </a:extLst>
          </p:cNvPr>
          <p:cNvSpPr>
            <a:spLocks noGrp="1"/>
          </p:cNvSpPr>
          <p:nvPr>
            <p:ph idx="1"/>
          </p:nvPr>
        </p:nvSpPr>
        <p:spPr>
          <a:xfrm>
            <a:off x="838200" y="1825625"/>
            <a:ext cx="5076463" cy="4351338"/>
          </a:xfrm>
        </p:spPr>
        <p:txBody>
          <a:bodyPr>
            <a:normAutofit fontScale="92500" lnSpcReduction="10000"/>
          </a:bodyPr>
          <a:lstStyle/>
          <a:p>
            <a:r>
              <a:rPr lang="en-US" dirty="0"/>
              <a:t>Delineate clusters of statistically elevated risk </a:t>
            </a:r>
          </a:p>
          <a:p>
            <a:r>
              <a:rPr lang="en-US" dirty="0"/>
              <a:t>Pointwise p-value surface</a:t>
            </a:r>
          </a:p>
          <a:p>
            <a:r>
              <a:rPr lang="en-US" i="1" dirty="0"/>
              <a:t>H</a:t>
            </a:r>
            <a:r>
              <a:rPr lang="en-US" i="1" baseline="-25000" dirty="0"/>
              <a:t>0</a:t>
            </a:r>
            <a:r>
              <a:rPr lang="en-US" dirty="0"/>
              <a:t>: risk = 0, </a:t>
            </a:r>
            <a:r>
              <a:rPr lang="en-US" i="1" dirty="0"/>
              <a:t>H</a:t>
            </a:r>
            <a:r>
              <a:rPr lang="en-US" i="1" baseline="-25000" dirty="0"/>
              <a:t>A</a:t>
            </a:r>
            <a:r>
              <a:rPr lang="en-US" dirty="0"/>
              <a:t>: risk &gt; 0 </a:t>
            </a:r>
          </a:p>
          <a:p>
            <a:pPr lvl="1"/>
            <a:r>
              <a:rPr lang="en-US" dirty="0"/>
              <a:t>At significance level </a:t>
            </a:r>
            <a:r>
              <a:rPr lang="en-US" i="1" dirty="0"/>
              <a:t>p</a:t>
            </a:r>
            <a:r>
              <a:rPr lang="en-US" dirty="0"/>
              <a:t> = 0.05</a:t>
            </a:r>
          </a:p>
          <a:p>
            <a:r>
              <a:rPr lang="en-US" dirty="0"/>
              <a:t>Fixed bandwidth context: Monte Carlo Simulation, permutation of case &amp; control labels</a:t>
            </a:r>
          </a:p>
          <a:p>
            <a:r>
              <a:rPr lang="en-US" dirty="0"/>
              <a:t>Adaptive bandwidth context: z-test statistic based on asymptotic properties of estimator</a:t>
            </a:r>
          </a:p>
        </p:txBody>
      </p:sp>
    </p:spTree>
    <p:extLst>
      <p:ext uri="{BB962C8B-B14F-4D97-AF65-F5344CB8AC3E}">
        <p14:creationId xmlns:p14="http://schemas.microsoft.com/office/powerpoint/2010/main" val="19694422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354-C1A3-4376-8E82-8C0D2CB8F53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3424EB79-3C78-4689-96BC-5D61BA5EFB5D}"/>
              </a:ext>
            </a:extLst>
          </p:cNvPr>
          <p:cNvSpPr>
            <a:spLocks noGrp="1"/>
          </p:cNvSpPr>
          <p:nvPr>
            <p:ph idx="1"/>
          </p:nvPr>
        </p:nvSpPr>
        <p:spPr>
          <a:xfrm>
            <a:off x="838200" y="1536868"/>
            <a:ext cx="10515600" cy="4351338"/>
          </a:xfrm>
        </p:spPr>
        <p:txBody>
          <a:bodyPr>
            <a:noAutofit/>
          </a:bodyPr>
          <a:lstStyle/>
          <a:p>
            <a:pPr marL="0" indent="0">
              <a:lnSpc>
                <a:spcPct val="100000"/>
              </a:lnSpc>
              <a:spcBef>
                <a:spcPts val="0"/>
              </a:spcBef>
              <a:buNone/>
            </a:pPr>
            <a:r>
              <a:rPr lang="en-US" sz="1800" dirty="0"/>
              <a:t>Silverman, B.W. (1986), </a:t>
            </a:r>
            <a:r>
              <a:rPr lang="en-US" sz="1800" i="1" dirty="0"/>
              <a:t>Density Estimation for Statistics and Data Analysis</a:t>
            </a:r>
            <a:r>
              <a:rPr lang="en-US" sz="1800" dirty="0"/>
              <a:t>, Chapman &amp; Hall, New York.</a:t>
            </a:r>
          </a:p>
          <a:p>
            <a:pPr marL="0" indent="0">
              <a:lnSpc>
                <a:spcPct val="100000"/>
              </a:lnSpc>
              <a:spcBef>
                <a:spcPts val="0"/>
              </a:spcBef>
              <a:buNone/>
            </a:pPr>
            <a:r>
              <a:rPr lang="en-US" sz="1800" dirty="0"/>
              <a:t>Terrell, G.R. (1990), The maximal smoothing principle in density estimation, </a:t>
            </a:r>
            <a:r>
              <a:rPr lang="en-US" sz="1800" i="1" dirty="0"/>
              <a:t>Journal of the American Statistical 	Association</a:t>
            </a:r>
            <a:r>
              <a:rPr lang="en-US" sz="1800" dirty="0"/>
              <a:t>, </a:t>
            </a:r>
            <a:r>
              <a:rPr lang="en-US" sz="1800" b="1" dirty="0"/>
              <a:t>85</a:t>
            </a:r>
            <a:r>
              <a:rPr lang="en-US" sz="1800" dirty="0"/>
              <a:t>, 470-477.</a:t>
            </a:r>
          </a:p>
          <a:p>
            <a:pPr marL="0" indent="0">
              <a:lnSpc>
                <a:spcPct val="100000"/>
              </a:lnSpc>
              <a:spcBef>
                <a:spcPts val="0"/>
              </a:spcBef>
              <a:buNone/>
            </a:pPr>
            <a:r>
              <a:rPr lang="en-US" sz="1800" dirty="0"/>
              <a:t>Ripley, B. D. (1976). The second-order analysis of stationary point processes. </a:t>
            </a:r>
            <a:r>
              <a:rPr lang="en-US" sz="1800" i="1" dirty="0"/>
              <a:t>Journal of applied 	probability</a:t>
            </a:r>
            <a:r>
              <a:rPr lang="en-US" sz="1800" dirty="0"/>
              <a:t>, </a:t>
            </a:r>
            <a:r>
              <a:rPr lang="en-US" sz="1800" i="1" dirty="0"/>
              <a:t>13</a:t>
            </a:r>
            <a:r>
              <a:rPr lang="en-US" sz="1800" dirty="0"/>
              <a:t>(2), 255-266.</a:t>
            </a:r>
          </a:p>
          <a:p>
            <a:pPr marL="0" indent="0">
              <a:lnSpc>
                <a:spcPct val="100000"/>
              </a:lnSpc>
              <a:spcBef>
                <a:spcPts val="0"/>
              </a:spcBef>
              <a:buNone/>
            </a:pPr>
            <a:r>
              <a:rPr lang="en-US" sz="1800" dirty="0"/>
              <a:t>Scott, D. W. (1979). On optimal and data-based histograms. </a:t>
            </a:r>
            <a:r>
              <a:rPr lang="en-US" sz="1800" dirty="0" err="1"/>
              <a:t>Biometrika</a:t>
            </a:r>
            <a:r>
              <a:rPr lang="en-US" sz="1800" dirty="0"/>
              <a:t>, 66(3), 605-610.</a:t>
            </a:r>
          </a:p>
          <a:p>
            <a:pPr marL="0" indent="0">
              <a:lnSpc>
                <a:spcPct val="100000"/>
              </a:lnSpc>
              <a:spcBef>
                <a:spcPts val="0"/>
              </a:spcBef>
              <a:buNone/>
            </a:pPr>
            <a:r>
              <a:rPr lang="en-US" sz="1800" dirty="0"/>
              <a:t>Shi, X. (2010). Selection of bandwidth type and adjustment side in kernel density estimation over 	inhomogeneous backgrounds. International Journal of Geographical Information Science, 24(5), 643-	660.</a:t>
            </a:r>
          </a:p>
          <a:p>
            <a:pPr marL="0" indent="0">
              <a:lnSpc>
                <a:spcPct val="100000"/>
              </a:lnSpc>
              <a:spcBef>
                <a:spcPts val="0"/>
              </a:spcBef>
              <a:buNone/>
            </a:pPr>
            <a:r>
              <a:rPr lang="en-US" sz="1800" dirty="0"/>
              <a:t>Lu, Y., Hu, X., Wang, F., Kumar, S., Liu, H., &amp; </a:t>
            </a:r>
            <a:r>
              <a:rPr lang="en-US" sz="1800" dirty="0" err="1"/>
              <a:t>Maciejewski</a:t>
            </a:r>
            <a:r>
              <a:rPr lang="en-US" sz="1800" dirty="0"/>
              <a:t>, R. (2015, May). Visualizing social media sentiment in 	disaster scenarios. In Proceedings of the 24th international conference on world wide web (pp. 1211-	1215).</a:t>
            </a:r>
          </a:p>
          <a:p>
            <a:pPr marL="0" indent="0">
              <a:lnSpc>
                <a:spcPct val="100000"/>
              </a:lnSpc>
              <a:spcBef>
                <a:spcPts val="0"/>
              </a:spcBef>
              <a:buNone/>
            </a:pPr>
            <a:r>
              <a:rPr lang="en-US" sz="1800" dirty="0"/>
              <a:t>Umar, F., Johnson, S.D. &amp; Cheshire, J.A. Assessing the Spatial Concentration of Urban Crime: An Insight from 	Nigeria. J Quant </a:t>
            </a:r>
            <a:r>
              <a:rPr lang="en-US" sz="1800" dirty="0" err="1"/>
              <a:t>Criminol</a:t>
            </a:r>
            <a:r>
              <a:rPr lang="en-US" sz="1800" dirty="0"/>
              <a:t> (2020). </a:t>
            </a:r>
            <a:r>
              <a:rPr lang="en-US" sz="1800" dirty="0">
                <a:hlinkClick r:id="rId2"/>
              </a:rPr>
              <a:t>https://doi.org/10.1007/s10940-019-09448-3</a:t>
            </a:r>
            <a:endParaRPr lang="en-US" sz="1800" dirty="0"/>
          </a:p>
          <a:p>
            <a:pPr marL="0" indent="0">
              <a:lnSpc>
                <a:spcPct val="100000"/>
              </a:lnSpc>
              <a:spcBef>
                <a:spcPts val="0"/>
              </a:spcBef>
              <a:buNone/>
            </a:pPr>
            <a:r>
              <a:rPr lang="en-US" sz="1800" dirty="0"/>
              <a:t>Davies, T. M., &amp; Hazelton, M. L. (2010). Adaptive kernel estimation of spatial relative risk. Statistics in Medicine, 	29(23), 2423-2437.</a:t>
            </a:r>
          </a:p>
          <a:p>
            <a:pPr marL="0" indent="0">
              <a:lnSpc>
                <a:spcPct val="100000"/>
              </a:lnSpc>
              <a:spcBef>
                <a:spcPts val="0"/>
              </a:spcBef>
              <a:buNone/>
            </a:pPr>
            <a:r>
              <a:rPr lang="en-US" sz="1800" dirty="0"/>
              <a:t>Davies, T. M., Jones, K., &amp; Hazelton, M. L. (2016). Symmetric adaptive smoothing regimens for estimation of the 	spatial relative risk function. Computational Statistics &amp; Data Analysis, 101, 12-28.</a:t>
            </a:r>
          </a:p>
          <a:p>
            <a:pPr>
              <a:lnSpc>
                <a:spcPct val="100000"/>
              </a:lnSpc>
              <a:spcBef>
                <a:spcPts val="0"/>
              </a:spcBef>
            </a:pPr>
            <a:endParaRPr lang="en-US" sz="1800" dirty="0"/>
          </a:p>
        </p:txBody>
      </p:sp>
    </p:spTree>
    <p:extLst>
      <p:ext uri="{BB962C8B-B14F-4D97-AF65-F5344CB8AC3E}">
        <p14:creationId xmlns:p14="http://schemas.microsoft.com/office/powerpoint/2010/main" val="105812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4124F-F882-4A39-9239-DA5DB5B3D891}"/>
              </a:ext>
            </a:extLst>
          </p:cNvPr>
          <p:cNvSpPr>
            <a:spLocks noGrp="1"/>
          </p:cNvSpPr>
          <p:nvPr>
            <p:ph type="title"/>
          </p:nvPr>
        </p:nvSpPr>
        <p:spPr/>
        <p:txBody>
          <a:bodyPr/>
          <a:lstStyle/>
          <a:p>
            <a:r>
              <a:rPr lang="en-US" dirty="0">
                <a:latin typeface="Helvetica" panose="020B0604020202020204" pitchFamily="34" charset="0"/>
                <a:cs typeface="Helvetica" panose="020B0604020202020204" pitchFamily="34" charset="0"/>
              </a:rPr>
              <a:t>Kernel Density Estimation</a:t>
            </a:r>
          </a:p>
        </p:txBody>
      </p:sp>
      <p:sp>
        <p:nvSpPr>
          <p:cNvPr id="3" name="Content Placeholder 2">
            <a:extLst>
              <a:ext uri="{FF2B5EF4-FFF2-40B4-BE49-F238E27FC236}">
                <a16:creationId xmlns:a16="http://schemas.microsoft.com/office/drawing/2014/main" id="{0732EC24-0069-4F01-8450-985B678BBBBE}"/>
              </a:ext>
            </a:extLst>
          </p:cNvPr>
          <p:cNvSpPr>
            <a:spLocks noGrp="1"/>
          </p:cNvSpPr>
          <p:nvPr>
            <p:ph idx="1"/>
          </p:nvPr>
        </p:nvSpPr>
        <p:spPr/>
        <p:txBody>
          <a:bodyPr/>
          <a:lstStyle/>
          <a:p>
            <a:r>
              <a:rPr lang="en-US" dirty="0">
                <a:latin typeface="Helvetica" panose="020B0604020202020204" pitchFamily="34" charset="0"/>
                <a:cs typeface="Helvetica" panose="020B0604020202020204" pitchFamily="34" charset="0"/>
              </a:rPr>
              <a:t>Non-parametric way to estimate the probability density function of a random variable</a:t>
            </a:r>
          </a:p>
        </p:txBody>
      </p:sp>
      <p:pic>
        <p:nvPicPr>
          <p:cNvPr id="7" name="Graphic 6">
            <a:extLst>
              <a:ext uri="{FF2B5EF4-FFF2-40B4-BE49-F238E27FC236}">
                <a16:creationId xmlns:a16="http://schemas.microsoft.com/office/drawing/2014/main" id="{8191A04F-8A3E-4A90-A7BE-24F3B49850F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606265" y="2976268"/>
            <a:ext cx="5795963" cy="789484"/>
          </a:xfrm>
          <a:prstGeom prst="rect">
            <a:avLst/>
          </a:prstGeom>
        </p:spPr>
      </p:pic>
      <p:pic>
        <p:nvPicPr>
          <p:cNvPr id="1028" name="Picture 4" descr="Comparison of the histogram (left) and kernel density estimate (right) constructed using the same data. The six individual kernels are the red dashed curves, the kernel density estimate the blue curves. The data points are the rug plot on the horizontal axis.">
            <a:extLst>
              <a:ext uri="{FF2B5EF4-FFF2-40B4-BE49-F238E27FC236}">
                <a16:creationId xmlns:a16="http://schemas.microsoft.com/office/drawing/2014/main" id="{ECA52B7B-1AD9-48CD-AC30-6B36405D29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606265" y="3976604"/>
            <a:ext cx="5613908" cy="2806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0320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EA9B-6DB5-4878-815D-0D1768F4F69D}"/>
              </a:ext>
            </a:extLst>
          </p:cNvPr>
          <p:cNvSpPr>
            <a:spLocks noGrp="1"/>
          </p:cNvSpPr>
          <p:nvPr>
            <p:ph type="title"/>
          </p:nvPr>
        </p:nvSpPr>
        <p:spPr/>
        <p:txBody>
          <a:bodyPr/>
          <a:lstStyle/>
          <a:p>
            <a:r>
              <a:rPr lang="en-US" dirty="0"/>
              <a:t>Kernel Density Estimation</a:t>
            </a:r>
          </a:p>
        </p:txBody>
      </p:sp>
      <p:grpSp>
        <p:nvGrpSpPr>
          <p:cNvPr id="190" name="Group 189">
            <a:extLst>
              <a:ext uri="{FF2B5EF4-FFF2-40B4-BE49-F238E27FC236}">
                <a16:creationId xmlns:a16="http://schemas.microsoft.com/office/drawing/2014/main" id="{3038EADB-69E8-4121-8177-6D3A00E22849}"/>
              </a:ext>
            </a:extLst>
          </p:cNvPr>
          <p:cNvGrpSpPr/>
          <p:nvPr/>
        </p:nvGrpSpPr>
        <p:grpSpPr>
          <a:xfrm>
            <a:off x="838200" y="1995689"/>
            <a:ext cx="3048000" cy="1600200"/>
            <a:chOff x="7477598" y="1828800"/>
            <a:chExt cx="3048000" cy="1600200"/>
          </a:xfrm>
        </p:grpSpPr>
        <p:sp>
          <p:nvSpPr>
            <p:cNvPr id="5" name="Rectangle 4">
              <a:extLst>
                <a:ext uri="{FF2B5EF4-FFF2-40B4-BE49-F238E27FC236}">
                  <a16:creationId xmlns:a16="http://schemas.microsoft.com/office/drawing/2014/main" id="{CF3A4D98-F495-4306-A731-18106A489290}"/>
                </a:ext>
              </a:extLst>
            </p:cNvPr>
            <p:cNvSpPr/>
            <p:nvPr/>
          </p:nvSpPr>
          <p:spPr>
            <a:xfrm>
              <a:off x="7477598" y="1828800"/>
              <a:ext cx="3048000" cy="16002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725D339-6005-4C03-BE72-B357D5A04E13}"/>
                </a:ext>
              </a:extLst>
            </p:cNvPr>
            <p:cNvSpPr/>
            <p:nvPr/>
          </p:nvSpPr>
          <p:spPr>
            <a:xfrm>
              <a:off x="7858598" y="2209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18FE377-99FE-49C6-B0BF-E4939AC8ADDB}"/>
                </a:ext>
              </a:extLst>
            </p:cNvPr>
            <p:cNvSpPr/>
            <p:nvPr/>
          </p:nvSpPr>
          <p:spPr>
            <a:xfrm>
              <a:off x="8087198" y="29718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8FF3C822-0803-4C57-BAE1-2F33A9035D46}"/>
                </a:ext>
              </a:extLst>
            </p:cNvPr>
            <p:cNvSpPr/>
            <p:nvPr/>
          </p:nvSpPr>
          <p:spPr>
            <a:xfrm>
              <a:off x="8544398" y="25146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A4E7908C-B930-4E4C-BF7D-4C580B668378}"/>
                </a:ext>
              </a:extLst>
            </p:cNvPr>
            <p:cNvSpPr/>
            <p:nvPr/>
          </p:nvSpPr>
          <p:spPr>
            <a:xfrm>
              <a:off x="8277698" y="1981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CB4F7C2-5B42-4057-B412-9A3E5BA3476B}"/>
                </a:ext>
              </a:extLst>
            </p:cNvPr>
            <p:cNvSpPr/>
            <p:nvPr/>
          </p:nvSpPr>
          <p:spPr>
            <a:xfrm>
              <a:off x="8424518" y="30099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66AD0E1-182D-4777-B41D-CB82F7B8D2F2}"/>
                </a:ext>
              </a:extLst>
            </p:cNvPr>
            <p:cNvSpPr/>
            <p:nvPr/>
          </p:nvSpPr>
          <p:spPr>
            <a:xfrm>
              <a:off x="9534998" y="20574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19A9CBA-6BEA-4B68-80D5-B7BB4F1CE88A}"/>
                </a:ext>
              </a:extLst>
            </p:cNvPr>
            <p:cNvSpPr/>
            <p:nvPr/>
          </p:nvSpPr>
          <p:spPr>
            <a:xfrm>
              <a:off x="8963498" y="31242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298F811-7183-428F-885F-5C883FB3D2EC}"/>
                </a:ext>
              </a:extLst>
            </p:cNvPr>
            <p:cNvSpPr/>
            <p:nvPr/>
          </p:nvSpPr>
          <p:spPr>
            <a:xfrm>
              <a:off x="9687398" y="237567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856D856-0A9D-4A7B-BE59-C7258099CAC4}"/>
                </a:ext>
              </a:extLst>
            </p:cNvPr>
            <p:cNvSpPr/>
            <p:nvPr/>
          </p:nvSpPr>
          <p:spPr>
            <a:xfrm>
              <a:off x="9763598" y="304360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552450B-AF19-4EC1-B2D4-0BD993ECF6CA}"/>
                </a:ext>
              </a:extLst>
            </p:cNvPr>
            <p:cNvSpPr/>
            <p:nvPr/>
          </p:nvSpPr>
          <p:spPr>
            <a:xfrm>
              <a:off x="9077798" y="2034485"/>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E98067F-7A73-43D2-96B7-8AF34A44132D}"/>
                </a:ext>
              </a:extLst>
            </p:cNvPr>
            <p:cNvSpPr/>
            <p:nvPr/>
          </p:nvSpPr>
          <p:spPr>
            <a:xfrm>
              <a:off x="8306601" y="221753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866401F-374F-45EB-AD93-234C26AA6FB6}"/>
                </a:ext>
              </a:extLst>
            </p:cNvPr>
            <p:cNvSpPr/>
            <p:nvPr/>
          </p:nvSpPr>
          <p:spPr>
            <a:xfrm>
              <a:off x="8763801" y="221753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4DA3FBEC-EBCE-4CD0-AAFA-955E50300F90}"/>
                </a:ext>
              </a:extLst>
            </p:cNvPr>
            <p:cNvSpPr/>
            <p:nvPr/>
          </p:nvSpPr>
          <p:spPr>
            <a:xfrm>
              <a:off x="9221001" y="221753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5187ABF5-0567-4527-A852-1D4113EDB124}"/>
                </a:ext>
              </a:extLst>
            </p:cNvPr>
            <p:cNvSpPr/>
            <p:nvPr/>
          </p:nvSpPr>
          <p:spPr>
            <a:xfrm>
              <a:off x="9678201" y="221753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85D34D30-7887-4A3D-A650-24551ADC6019}"/>
                </a:ext>
              </a:extLst>
            </p:cNvPr>
            <p:cNvSpPr/>
            <p:nvPr/>
          </p:nvSpPr>
          <p:spPr>
            <a:xfrm>
              <a:off x="10135401" y="221753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1" name="Group 190">
            <a:extLst>
              <a:ext uri="{FF2B5EF4-FFF2-40B4-BE49-F238E27FC236}">
                <a16:creationId xmlns:a16="http://schemas.microsoft.com/office/drawing/2014/main" id="{B4D40FFA-A0AD-480B-AFC7-6A954EC44B89}"/>
              </a:ext>
            </a:extLst>
          </p:cNvPr>
          <p:cNvGrpSpPr/>
          <p:nvPr/>
        </p:nvGrpSpPr>
        <p:grpSpPr>
          <a:xfrm>
            <a:off x="4800600" y="1995689"/>
            <a:ext cx="3048000" cy="1600200"/>
            <a:chOff x="7481881" y="3951691"/>
            <a:chExt cx="3048000" cy="1600200"/>
          </a:xfrm>
        </p:grpSpPr>
        <p:sp>
          <p:nvSpPr>
            <p:cNvPr id="123" name="Rectangle 122">
              <a:extLst>
                <a:ext uri="{FF2B5EF4-FFF2-40B4-BE49-F238E27FC236}">
                  <a16:creationId xmlns:a16="http://schemas.microsoft.com/office/drawing/2014/main" id="{AFD800CE-DA31-46B9-BD0F-25A351C5B22E}"/>
                </a:ext>
              </a:extLst>
            </p:cNvPr>
            <p:cNvSpPr/>
            <p:nvPr/>
          </p:nvSpPr>
          <p:spPr>
            <a:xfrm>
              <a:off x="7481881" y="3951691"/>
              <a:ext cx="3048000" cy="16002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D658B7AF-1769-4266-9EEA-DBE0D1E897DF}"/>
                </a:ext>
              </a:extLst>
            </p:cNvPr>
            <p:cNvSpPr/>
            <p:nvPr/>
          </p:nvSpPr>
          <p:spPr>
            <a:xfrm>
              <a:off x="7862881" y="433269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829CFB9-3A47-4987-A021-686AE45DE5F6}"/>
                </a:ext>
              </a:extLst>
            </p:cNvPr>
            <p:cNvSpPr/>
            <p:nvPr/>
          </p:nvSpPr>
          <p:spPr>
            <a:xfrm>
              <a:off x="8091481" y="509469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F2C98977-C8A5-49B1-937A-70ECFB91F2CC}"/>
                </a:ext>
              </a:extLst>
            </p:cNvPr>
            <p:cNvSpPr/>
            <p:nvPr/>
          </p:nvSpPr>
          <p:spPr>
            <a:xfrm>
              <a:off x="8548681" y="463749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C6B3B9DD-E435-4A65-897D-1DF615FA60B1}"/>
                </a:ext>
              </a:extLst>
            </p:cNvPr>
            <p:cNvSpPr/>
            <p:nvPr/>
          </p:nvSpPr>
          <p:spPr>
            <a:xfrm>
              <a:off x="8281981" y="410409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Oval 127">
              <a:extLst>
                <a:ext uri="{FF2B5EF4-FFF2-40B4-BE49-F238E27FC236}">
                  <a16:creationId xmlns:a16="http://schemas.microsoft.com/office/drawing/2014/main" id="{9823CF3E-3DFD-4E73-8C49-38BBE2F69874}"/>
                </a:ext>
              </a:extLst>
            </p:cNvPr>
            <p:cNvSpPr/>
            <p:nvPr/>
          </p:nvSpPr>
          <p:spPr>
            <a:xfrm>
              <a:off x="8428801" y="513279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825824BB-5161-472E-B4D8-4250430535D8}"/>
                </a:ext>
              </a:extLst>
            </p:cNvPr>
            <p:cNvSpPr/>
            <p:nvPr/>
          </p:nvSpPr>
          <p:spPr>
            <a:xfrm>
              <a:off x="9539281" y="418029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Oval 129">
              <a:extLst>
                <a:ext uri="{FF2B5EF4-FFF2-40B4-BE49-F238E27FC236}">
                  <a16:creationId xmlns:a16="http://schemas.microsoft.com/office/drawing/2014/main" id="{7963781B-F357-4D15-92DB-49D84E5203E6}"/>
                </a:ext>
              </a:extLst>
            </p:cNvPr>
            <p:cNvSpPr/>
            <p:nvPr/>
          </p:nvSpPr>
          <p:spPr>
            <a:xfrm>
              <a:off x="8967781" y="524709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ECEA85FA-2934-4270-A6D7-DA50FA78437F}"/>
                </a:ext>
              </a:extLst>
            </p:cNvPr>
            <p:cNvSpPr/>
            <p:nvPr/>
          </p:nvSpPr>
          <p:spPr>
            <a:xfrm>
              <a:off x="9691681" y="449856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1A82D8AA-350F-499E-A2AF-C769FD61B369}"/>
                </a:ext>
              </a:extLst>
            </p:cNvPr>
            <p:cNvSpPr/>
            <p:nvPr/>
          </p:nvSpPr>
          <p:spPr>
            <a:xfrm>
              <a:off x="9767881" y="5166500"/>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773B7710-00C3-4F46-840A-B7ED3759D37F}"/>
                </a:ext>
              </a:extLst>
            </p:cNvPr>
            <p:cNvSpPr/>
            <p:nvPr/>
          </p:nvSpPr>
          <p:spPr>
            <a:xfrm>
              <a:off x="9082081" y="415737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B2CCB8D1-7D03-4C79-B22B-6938AE5961DF}"/>
                </a:ext>
              </a:extLst>
            </p:cNvPr>
            <p:cNvSpPr/>
            <p:nvPr/>
          </p:nvSpPr>
          <p:spPr>
            <a:xfrm flipH="1" flipV="1">
              <a:off x="7992422" y="417565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a:extLst>
                <a:ext uri="{FF2B5EF4-FFF2-40B4-BE49-F238E27FC236}">
                  <a16:creationId xmlns:a16="http://schemas.microsoft.com/office/drawing/2014/main" id="{5BCFEB20-1369-42FB-B536-AFC00283D8B9}"/>
                </a:ext>
              </a:extLst>
            </p:cNvPr>
            <p:cNvSpPr/>
            <p:nvPr/>
          </p:nvSpPr>
          <p:spPr>
            <a:xfrm flipH="1" flipV="1">
              <a:off x="7696819" y="417565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1C8FF597-0ACF-4535-AF61-5587F877BFD1}"/>
                </a:ext>
              </a:extLst>
            </p:cNvPr>
            <p:cNvSpPr/>
            <p:nvPr/>
          </p:nvSpPr>
          <p:spPr>
            <a:xfrm flipH="1" flipV="1">
              <a:off x="7840022" y="417565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8A323EED-BE67-4477-A129-050A60FD6A26}"/>
                </a:ext>
              </a:extLst>
            </p:cNvPr>
            <p:cNvSpPr/>
            <p:nvPr/>
          </p:nvSpPr>
          <p:spPr>
            <a:xfrm>
              <a:off x="8310884" y="434042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FE803BA9-E784-4B5D-BF38-D673266FB9FA}"/>
                </a:ext>
              </a:extLst>
            </p:cNvPr>
            <p:cNvSpPr/>
            <p:nvPr/>
          </p:nvSpPr>
          <p:spPr>
            <a:xfrm flipH="1" flipV="1">
              <a:off x="8440425"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39F14E38-31B4-43A6-9539-A07236B8B0BD}"/>
                </a:ext>
              </a:extLst>
            </p:cNvPr>
            <p:cNvSpPr/>
            <p:nvPr/>
          </p:nvSpPr>
          <p:spPr>
            <a:xfrm flipH="1" flipV="1">
              <a:off x="8144822"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2A831510-46C0-48AF-AAAB-48F1315FC575}"/>
                </a:ext>
              </a:extLst>
            </p:cNvPr>
            <p:cNvSpPr/>
            <p:nvPr/>
          </p:nvSpPr>
          <p:spPr>
            <a:xfrm flipH="1" flipV="1">
              <a:off x="8288025"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0F3B954E-12E1-4FE4-A529-8D481DDD186B}"/>
                </a:ext>
              </a:extLst>
            </p:cNvPr>
            <p:cNvSpPr/>
            <p:nvPr/>
          </p:nvSpPr>
          <p:spPr>
            <a:xfrm>
              <a:off x="8768084" y="434042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ACD86868-4C70-4E29-8F3A-D56C97140D4A}"/>
                </a:ext>
              </a:extLst>
            </p:cNvPr>
            <p:cNvSpPr/>
            <p:nvPr/>
          </p:nvSpPr>
          <p:spPr>
            <a:xfrm flipH="1" flipV="1">
              <a:off x="8897625"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a:extLst>
                <a:ext uri="{FF2B5EF4-FFF2-40B4-BE49-F238E27FC236}">
                  <a16:creationId xmlns:a16="http://schemas.microsoft.com/office/drawing/2014/main" id="{415BA28B-8AB4-43D0-B42D-18EDD91BC77A}"/>
                </a:ext>
              </a:extLst>
            </p:cNvPr>
            <p:cNvSpPr/>
            <p:nvPr/>
          </p:nvSpPr>
          <p:spPr>
            <a:xfrm flipH="1" flipV="1">
              <a:off x="8602022"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B2B5043F-D611-4F6B-9321-654A917BEC98}"/>
                </a:ext>
              </a:extLst>
            </p:cNvPr>
            <p:cNvSpPr/>
            <p:nvPr/>
          </p:nvSpPr>
          <p:spPr>
            <a:xfrm flipH="1" flipV="1">
              <a:off x="8745225"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3F4FEBE6-4601-4AEB-BA49-6327CBE472A9}"/>
                </a:ext>
              </a:extLst>
            </p:cNvPr>
            <p:cNvSpPr/>
            <p:nvPr/>
          </p:nvSpPr>
          <p:spPr>
            <a:xfrm>
              <a:off x="9225284" y="434042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F7ACCE87-D5CF-455B-B54F-1E60798A9580}"/>
                </a:ext>
              </a:extLst>
            </p:cNvPr>
            <p:cNvSpPr/>
            <p:nvPr/>
          </p:nvSpPr>
          <p:spPr>
            <a:xfrm flipH="1" flipV="1">
              <a:off x="9354825"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a:extLst>
                <a:ext uri="{FF2B5EF4-FFF2-40B4-BE49-F238E27FC236}">
                  <a16:creationId xmlns:a16="http://schemas.microsoft.com/office/drawing/2014/main" id="{2F025349-2599-4C1A-91AC-8A5F00F656EC}"/>
                </a:ext>
              </a:extLst>
            </p:cNvPr>
            <p:cNvSpPr/>
            <p:nvPr/>
          </p:nvSpPr>
          <p:spPr>
            <a:xfrm flipH="1" flipV="1">
              <a:off x="9059222"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3C27E36A-0DE6-49C9-8F38-9FD56859A701}"/>
                </a:ext>
              </a:extLst>
            </p:cNvPr>
            <p:cNvSpPr/>
            <p:nvPr/>
          </p:nvSpPr>
          <p:spPr>
            <a:xfrm flipH="1" flipV="1">
              <a:off x="9202425"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F6F9377-3CCA-4D0E-B379-640ACCCF22CA}"/>
                </a:ext>
              </a:extLst>
            </p:cNvPr>
            <p:cNvSpPr/>
            <p:nvPr/>
          </p:nvSpPr>
          <p:spPr>
            <a:xfrm>
              <a:off x="9682484" y="434042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EBA3B2A5-C758-4E72-97EB-C16AF4B3115A}"/>
                </a:ext>
              </a:extLst>
            </p:cNvPr>
            <p:cNvSpPr/>
            <p:nvPr/>
          </p:nvSpPr>
          <p:spPr>
            <a:xfrm flipH="1" flipV="1">
              <a:off x="9812025"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7F1B5C56-EBF9-4BAF-B356-0D6BDB88B183}"/>
                </a:ext>
              </a:extLst>
            </p:cNvPr>
            <p:cNvSpPr/>
            <p:nvPr/>
          </p:nvSpPr>
          <p:spPr>
            <a:xfrm flipH="1" flipV="1">
              <a:off x="9516422"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DE28CAD7-60BD-478E-A961-087DCD217E7A}"/>
                </a:ext>
              </a:extLst>
            </p:cNvPr>
            <p:cNvSpPr/>
            <p:nvPr/>
          </p:nvSpPr>
          <p:spPr>
            <a:xfrm flipH="1" flipV="1">
              <a:off x="9659625"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9DE9C8A1-3C9D-4C63-81C3-37AE4B4739F3}"/>
                </a:ext>
              </a:extLst>
            </p:cNvPr>
            <p:cNvSpPr/>
            <p:nvPr/>
          </p:nvSpPr>
          <p:spPr>
            <a:xfrm>
              <a:off x="10139684" y="434042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BA3A7F4E-9B20-4BDF-B891-ED136A2FC12A}"/>
                </a:ext>
              </a:extLst>
            </p:cNvPr>
            <p:cNvSpPr/>
            <p:nvPr/>
          </p:nvSpPr>
          <p:spPr>
            <a:xfrm flipH="1" flipV="1">
              <a:off x="10269225"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154">
              <a:extLst>
                <a:ext uri="{FF2B5EF4-FFF2-40B4-BE49-F238E27FC236}">
                  <a16:creationId xmlns:a16="http://schemas.microsoft.com/office/drawing/2014/main" id="{B67BDB22-40F7-4486-85DA-FA5543C67330}"/>
                </a:ext>
              </a:extLst>
            </p:cNvPr>
            <p:cNvSpPr/>
            <p:nvPr/>
          </p:nvSpPr>
          <p:spPr>
            <a:xfrm flipH="1" flipV="1">
              <a:off x="9973622"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87A24439-4165-43F1-85A1-DD111C3547EA}"/>
                </a:ext>
              </a:extLst>
            </p:cNvPr>
            <p:cNvSpPr/>
            <p:nvPr/>
          </p:nvSpPr>
          <p:spPr>
            <a:xfrm flipH="1" flipV="1">
              <a:off x="10116825" y="41833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156">
              <a:extLst>
                <a:ext uri="{FF2B5EF4-FFF2-40B4-BE49-F238E27FC236}">
                  <a16:creationId xmlns:a16="http://schemas.microsoft.com/office/drawing/2014/main" id="{2BB393CF-9122-4BAC-9FBC-31ED73001B2D}"/>
                </a:ext>
              </a:extLst>
            </p:cNvPr>
            <p:cNvSpPr/>
            <p:nvPr/>
          </p:nvSpPr>
          <p:spPr>
            <a:xfrm flipH="1" flipV="1">
              <a:off x="8001619" y="44119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318578FA-D02A-413C-90B5-1DF2ED31E51E}"/>
                </a:ext>
              </a:extLst>
            </p:cNvPr>
            <p:cNvSpPr/>
            <p:nvPr/>
          </p:nvSpPr>
          <p:spPr>
            <a:xfrm flipH="1" flipV="1">
              <a:off x="7706016" y="44119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Rectangle 158">
              <a:extLst>
                <a:ext uri="{FF2B5EF4-FFF2-40B4-BE49-F238E27FC236}">
                  <a16:creationId xmlns:a16="http://schemas.microsoft.com/office/drawing/2014/main" id="{69BBAE9F-D15D-4957-A804-2DA80B0FB538}"/>
                </a:ext>
              </a:extLst>
            </p:cNvPr>
            <p:cNvSpPr/>
            <p:nvPr/>
          </p:nvSpPr>
          <p:spPr>
            <a:xfrm flipH="1" flipV="1">
              <a:off x="7849219" y="44119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6B658291-A824-4C9B-9C9F-A7B70A168277}"/>
                </a:ext>
              </a:extLst>
            </p:cNvPr>
            <p:cNvSpPr/>
            <p:nvPr/>
          </p:nvSpPr>
          <p:spPr>
            <a:xfrm flipH="1" flipV="1">
              <a:off x="8449622"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160">
              <a:extLst>
                <a:ext uri="{FF2B5EF4-FFF2-40B4-BE49-F238E27FC236}">
                  <a16:creationId xmlns:a16="http://schemas.microsoft.com/office/drawing/2014/main" id="{671335FC-AC4A-49FD-BEED-53DCC0E5C6BE}"/>
                </a:ext>
              </a:extLst>
            </p:cNvPr>
            <p:cNvSpPr/>
            <p:nvPr/>
          </p:nvSpPr>
          <p:spPr>
            <a:xfrm flipH="1" flipV="1">
              <a:off x="8154019"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536F2DF8-F6E2-46FF-9657-99CFBA7B5E7A}"/>
                </a:ext>
              </a:extLst>
            </p:cNvPr>
            <p:cNvSpPr/>
            <p:nvPr/>
          </p:nvSpPr>
          <p:spPr>
            <a:xfrm flipH="1" flipV="1">
              <a:off x="8297222"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006C7846-FB1E-4755-A17E-3D496BEACC48}"/>
                </a:ext>
              </a:extLst>
            </p:cNvPr>
            <p:cNvSpPr/>
            <p:nvPr/>
          </p:nvSpPr>
          <p:spPr>
            <a:xfrm flipH="1" flipV="1">
              <a:off x="8906822"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2D05992F-AEA5-4E61-99EC-9C2A5FF41F51}"/>
                </a:ext>
              </a:extLst>
            </p:cNvPr>
            <p:cNvSpPr/>
            <p:nvPr/>
          </p:nvSpPr>
          <p:spPr>
            <a:xfrm flipH="1" flipV="1">
              <a:off x="8611219"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Rectangle 164">
              <a:extLst>
                <a:ext uri="{FF2B5EF4-FFF2-40B4-BE49-F238E27FC236}">
                  <a16:creationId xmlns:a16="http://schemas.microsoft.com/office/drawing/2014/main" id="{4D9A635B-65CB-4145-87A6-734CB2DF3C52}"/>
                </a:ext>
              </a:extLst>
            </p:cNvPr>
            <p:cNvSpPr/>
            <p:nvPr/>
          </p:nvSpPr>
          <p:spPr>
            <a:xfrm flipH="1" flipV="1">
              <a:off x="8754422"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4D890940-44EC-4498-9DA3-D6C1ABFDF7F1}"/>
                </a:ext>
              </a:extLst>
            </p:cNvPr>
            <p:cNvSpPr/>
            <p:nvPr/>
          </p:nvSpPr>
          <p:spPr>
            <a:xfrm flipH="1" flipV="1">
              <a:off x="9364022"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Rectangle 166">
              <a:extLst>
                <a:ext uri="{FF2B5EF4-FFF2-40B4-BE49-F238E27FC236}">
                  <a16:creationId xmlns:a16="http://schemas.microsoft.com/office/drawing/2014/main" id="{02D8113C-37FD-4B4C-B29E-257EA341AE3C}"/>
                </a:ext>
              </a:extLst>
            </p:cNvPr>
            <p:cNvSpPr/>
            <p:nvPr/>
          </p:nvSpPr>
          <p:spPr>
            <a:xfrm flipH="1" flipV="1">
              <a:off x="9068419"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A0E61FA5-62D7-491B-951D-4E25FF399991}"/>
                </a:ext>
              </a:extLst>
            </p:cNvPr>
            <p:cNvSpPr/>
            <p:nvPr/>
          </p:nvSpPr>
          <p:spPr>
            <a:xfrm flipH="1" flipV="1">
              <a:off x="9211622"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Rectangle 168">
              <a:extLst>
                <a:ext uri="{FF2B5EF4-FFF2-40B4-BE49-F238E27FC236}">
                  <a16:creationId xmlns:a16="http://schemas.microsoft.com/office/drawing/2014/main" id="{3FB16815-4F3D-4B1F-98BA-DF025046E618}"/>
                </a:ext>
              </a:extLst>
            </p:cNvPr>
            <p:cNvSpPr/>
            <p:nvPr/>
          </p:nvSpPr>
          <p:spPr>
            <a:xfrm flipH="1" flipV="1">
              <a:off x="9821222"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61DB0D96-DB44-48CF-A3B8-F425076088F1}"/>
                </a:ext>
              </a:extLst>
            </p:cNvPr>
            <p:cNvSpPr/>
            <p:nvPr/>
          </p:nvSpPr>
          <p:spPr>
            <a:xfrm flipH="1" flipV="1">
              <a:off x="9525619"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Rectangle 170">
              <a:extLst>
                <a:ext uri="{FF2B5EF4-FFF2-40B4-BE49-F238E27FC236}">
                  <a16:creationId xmlns:a16="http://schemas.microsoft.com/office/drawing/2014/main" id="{2CC9AB3B-BC6F-4D8A-94AC-78F8F87845C4}"/>
                </a:ext>
              </a:extLst>
            </p:cNvPr>
            <p:cNvSpPr/>
            <p:nvPr/>
          </p:nvSpPr>
          <p:spPr>
            <a:xfrm flipH="1" flipV="1">
              <a:off x="9668822"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C4BD1DF4-02C5-4522-85D0-6FB4197D2DB3}"/>
                </a:ext>
              </a:extLst>
            </p:cNvPr>
            <p:cNvSpPr/>
            <p:nvPr/>
          </p:nvSpPr>
          <p:spPr>
            <a:xfrm flipH="1" flipV="1">
              <a:off x="10278422"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Rectangle 172">
              <a:extLst>
                <a:ext uri="{FF2B5EF4-FFF2-40B4-BE49-F238E27FC236}">
                  <a16:creationId xmlns:a16="http://schemas.microsoft.com/office/drawing/2014/main" id="{21173C31-AB63-4115-8E6F-32B23FF3E7B7}"/>
                </a:ext>
              </a:extLst>
            </p:cNvPr>
            <p:cNvSpPr/>
            <p:nvPr/>
          </p:nvSpPr>
          <p:spPr>
            <a:xfrm flipH="1" flipV="1">
              <a:off x="9982819"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5A28A176-C87D-4A7C-8E97-F40C0B334580}"/>
                </a:ext>
              </a:extLst>
            </p:cNvPr>
            <p:cNvSpPr/>
            <p:nvPr/>
          </p:nvSpPr>
          <p:spPr>
            <a:xfrm flipH="1" flipV="1">
              <a:off x="10126022" y="44197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CB93C24B-C841-49CB-8636-82C677D2406C}"/>
                </a:ext>
              </a:extLst>
            </p:cNvPr>
            <p:cNvSpPr/>
            <p:nvPr/>
          </p:nvSpPr>
          <p:spPr>
            <a:xfrm flipH="1" flipV="1">
              <a:off x="8001619" y="46405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AED743BB-74EE-402A-9A24-EA6A9963CE4C}"/>
                </a:ext>
              </a:extLst>
            </p:cNvPr>
            <p:cNvSpPr/>
            <p:nvPr/>
          </p:nvSpPr>
          <p:spPr>
            <a:xfrm flipH="1" flipV="1">
              <a:off x="7706016" y="46405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Rectangle 176">
              <a:extLst>
                <a:ext uri="{FF2B5EF4-FFF2-40B4-BE49-F238E27FC236}">
                  <a16:creationId xmlns:a16="http://schemas.microsoft.com/office/drawing/2014/main" id="{51E907C2-000C-4A75-93FC-C93CD14B98C5}"/>
                </a:ext>
              </a:extLst>
            </p:cNvPr>
            <p:cNvSpPr/>
            <p:nvPr/>
          </p:nvSpPr>
          <p:spPr>
            <a:xfrm flipH="1" flipV="1">
              <a:off x="7849219" y="464058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D3AA0556-1C9F-4719-8F95-A8C6B41B441F}"/>
                </a:ext>
              </a:extLst>
            </p:cNvPr>
            <p:cNvSpPr/>
            <p:nvPr/>
          </p:nvSpPr>
          <p:spPr>
            <a:xfrm flipH="1" flipV="1">
              <a:off x="8449622" y="46483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Rectangle 178">
              <a:extLst>
                <a:ext uri="{FF2B5EF4-FFF2-40B4-BE49-F238E27FC236}">
                  <a16:creationId xmlns:a16="http://schemas.microsoft.com/office/drawing/2014/main" id="{F413E33F-3B01-47CC-8B6D-3CB45D50D55C}"/>
                </a:ext>
              </a:extLst>
            </p:cNvPr>
            <p:cNvSpPr/>
            <p:nvPr/>
          </p:nvSpPr>
          <p:spPr>
            <a:xfrm flipH="1" flipV="1">
              <a:off x="8154019" y="46483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32D8A779-C54D-4AE4-AC0E-C01465863BE3}"/>
                </a:ext>
              </a:extLst>
            </p:cNvPr>
            <p:cNvSpPr/>
            <p:nvPr/>
          </p:nvSpPr>
          <p:spPr>
            <a:xfrm flipH="1" flipV="1">
              <a:off x="8297222" y="46483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Rectangle 180">
              <a:extLst>
                <a:ext uri="{FF2B5EF4-FFF2-40B4-BE49-F238E27FC236}">
                  <a16:creationId xmlns:a16="http://schemas.microsoft.com/office/drawing/2014/main" id="{33675E8C-77BE-4C8B-88E2-451ABC75B219}"/>
                </a:ext>
              </a:extLst>
            </p:cNvPr>
            <p:cNvSpPr/>
            <p:nvPr/>
          </p:nvSpPr>
          <p:spPr>
            <a:xfrm flipH="1" flipV="1">
              <a:off x="8906822" y="46483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D0627BA0-5002-4A99-9B64-847F1ADF0105}"/>
                </a:ext>
              </a:extLst>
            </p:cNvPr>
            <p:cNvSpPr/>
            <p:nvPr/>
          </p:nvSpPr>
          <p:spPr>
            <a:xfrm flipH="1" flipV="1">
              <a:off x="8611219" y="46483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a:extLst>
                <a:ext uri="{FF2B5EF4-FFF2-40B4-BE49-F238E27FC236}">
                  <a16:creationId xmlns:a16="http://schemas.microsoft.com/office/drawing/2014/main" id="{BBA78B8A-AD36-438C-8702-8CBD91B8E8A8}"/>
                </a:ext>
              </a:extLst>
            </p:cNvPr>
            <p:cNvSpPr/>
            <p:nvPr/>
          </p:nvSpPr>
          <p:spPr>
            <a:xfrm flipH="1" flipV="1">
              <a:off x="8754422" y="46483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E5FDB44E-62C6-4794-8416-CCD72CB8E851}"/>
                </a:ext>
              </a:extLst>
            </p:cNvPr>
            <p:cNvSpPr/>
            <p:nvPr/>
          </p:nvSpPr>
          <p:spPr>
            <a:xfrm flipH="1" flipV="1">
              <a:off x="9364022" y="46483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a:extLst>
                <a:ext uri="{FF2B5EF4-FFF2-40B4-BE49-F238E27FC236}">
                  <a16:creationId xmlns:a16="http://schemas.microsoft.com/office/drawing/2014/main" id="{C2DFE452-B29A-4638-90EF-FD590C088E84}"/>
                </a:ext>
              </a:extLst>
            </p:cNvPr>
            <p:cNvSpPr/>
            <p:nvPr/>
          </p:nvSpPr>
          <p:spPr>
            <a:xfrm flipH="1" flipV="1">
              <a:off x="9068419" y="46483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78E4F6AB-AE5F-44CA-9782-108FD17A1D10}"/>
                </a:ext>
              </a:extLst>
            </p:cNvPr>
            <p:cNvSpPr/>
            <p:nvPr/>
          </p:nvSpPr>
          <p:spPr>
            <a:xfrm flipH="1" flipV="1">
              <a:off x="9211622" y="46483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a:extLst>
                <a:ext uri="{FF2B5EF4-FFF2-40B4-BE49-F238E27FC236}">
                  <a16:creationId xmlns:a16="http://schemas.microsoft.com/office/drawing/2014/main" id="{6BDCDD23-5DE9-4C24-A9E3-857056A74DE4}"/>
                </a:ext>
              </a:extLst>
            </p:cNvPr>
            <p:cNvSpPr/>
            <p:nvPr/>
          </p:nvSpPr>
          <p:spPr>
            <a:xfrm flipH="1" flipV="1">
              <a:off x="9821222" y="46483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6252D7EB-5937-4EB9-ABE9-ADF0E010A252}"/>
                </a:ext>
              </a:extLst>
            </p:cNvPr>
            <p:cNvSpPr/>
            <p:nvPr/>
          </p:nvSpPr>
          <p:spPr>
            <a:xfrm flipH="1" flipV="1">
              <a:off x="9525619" y="46483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a:extLst>
                <a:ext uri="{FF2B5EF4-FFF2-40B4-BE49-F238E27FC236}">
                  <a16:creationId xmlns:a16="http://schemas.microsoft.com/office/drawing/2014/main" id="{D6A4820F-215B-4C6A-8D4E-9D2B3CA5BC63}"/>
                </a:ext>
              </a:extLst>
            </p:cNvPr>
            <p:cNvSpPr/>
            <p:nvPr/>
          </p:nvSpPr>
          <p:spPr>
            <a:xfrm flipH="1" flipV="1">
              <a:off x="9668822" y="4648311"/>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99" name="Group 398">
            <a:extLst>
              <a:ext uri="{FF2B5EF4-FFF2-40B4-BE49-F238E27FC236}">
                <a16:creationId xmlns:a16="http://schemas.microsoft.com/office/drawing/2014/main" id="{22518211-376A-4230-BE06-C9C251937E08}"/>
              </a:ext>
            </a:extLst>
          </p:cNvPr>
          <p:cNvGrpSpPr/>
          <p:nvPr/>
        </p:nvGrpSpPr>
        <p:grpSpPr>
          <a:xfrm>
            <a:off x="8686800" y="1995689"/>
            <a:ext cx="3048000" cy="1600200"/>
            <a:chOff x="838200" y="4467798"/>
            <a:chExt cx="3048000" cy="1600200"/>
          </a:xfrm>
        </p:grpSpPr>
        <p:sp>
          <p:nvSpPr>
            <p:cNvPr id="193" name="Rectangle 192">
              <a:extLst>
                <a:ext uri="{FF2B5EF4-FFF2-40B4-BE49-F238E27FC236}">
                  <a16:creationId xmlns:a16="http://schemas.microsoft.com/office/drawing/2014/main" id="{1C8A89F9-B10A-4174-8FD3-D3826EA7E560}"/>
                </a:ext>
              </a:extLst>
            </p:cNvPr>
            <p:cNvSpPr/>
            <p:nvPr/>
          </p:nvSpPr>
          <p:spPr>
            <a:xfrm>
              <a:off x="838200" y="4467798"/>
              <a:ext cx="3048000" cy="16002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5C643AB8-538F-4724-AFE5-CF2AAA34766F}"/>
                </a:ext>
              </a:extLst>
            </p:cNvPr>
            <p:cNvSpPr/>
            <p:nvPr/>
          </p:nvSpPr>
          <p:spPr>
            <a:xfrm>
              <a:off x="1219200" y="484879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1EF4CB80-5C98-4C85-AED3-8200DBACAE09}"/>
                </a:ext>
              </a:extLst>
            </p:cNvPr>
            <p:cNvSpPr/>
            <p:nvPr/>
          </p:nvSpPr>
          <p:spPr>
            <a:xfrm>
              <a:off x="1447800" y="561079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FBEF722E-5703-4094-BF58-DD014DE3F40D}"/>
                </a:ext>
              </a:extLst>
            </p:cNvPr>
            <p:cNvSpPr/>
            <p:nvPr/>
          </p:nvSpPr>
          <p:spPr>
            <a:xfrm>
              <a:off x="1905000" y="515359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599C8BA9-CE2B-4744-B1E1-4AACA39F2B7B}"/>
                </a:ext>
              </a:extLst>
            </p:cNvPr>
            <p:cNvSpPr/>
            <p:nvPr/>
          </p:nvSpPr>
          <p:spPr>
            <a:xfrm>
              <a:off x="1638300" y="462019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7A067702-B05C-426E-828F-A2F046FD18D4}"/>
                </a:ext>
              </a:extLst>
            </p:cNvPr>
            <p:cNvSpPr/>
            <p:nvPr/>
          </p:nvSpPr>
          <p:spPr>
            <a:xfrm>
              <a:off x="1785120" y="564889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8D0039FA-3352-4D47-B781-35E30D675825}"/>
                </a:ext>
              </a:extLst>
            </p:cNvPr>
            <p:cNvSpPr/>
            <p:nvPr/>
          </p:nvSpPr>
          <p:spPr>
            <a:xfrm>
              <a:off x="2895600" y="469639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Oval 199">
              <a:extLst>
                <a:ext uri="{FF2B5EF4-FFF2-40B4-BE49-F238E27FC236}">
                  <a16:creationId xmlns:a16="http://schemas.microsoft.com/office/drawing/2014/main" id="{AF68C3BE-68CA-4985-A334-B2419973A0FF}"/>
                </a:ext>
              </a:extLst>
            </p:cNvPr>
            <p:cNvSpPr/>
            <p:nvPr/>
          </p:nvSpPr>
          <p:spPr>
            <a:xfrm>
              <a:off x="2324100" y="576319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25AAB7ED-633C-4B4E-AFCB-DDA65C7E4610}"/>
                </a:ext>
              </a:extLst>
            </p:cNvPr>
            <p:cNvSpPr/>
            <p:nvPr/>
          </p:nvSpPr>
          <p:spPr>
            <a:xfrm>
              <a:off x="3048000" y="501466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57551490-80B9-423E-9464-F26AE4881A25}"/>
                </a:ext>
              </a:extLst>
            </p:cNvPr>
            <p:cNvSpPr/>
            <p:nvPr/>
          </p:nvSpPr>
          <p:spPr>
            <a:xfrm>
              <a:off x="3124200" y="568260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A274173F-54E6-4B26-8016-1847B6195EE6}"/>
                </a:ext>
              </a:extLst>
            </p:cNvPr>
            <p:cNvSpPr/>
            <p:nvPr/>
          </p:nvSpPr>
          <p:spPr>
            <a:xfrm>
              <a:off x="2438400" y="467348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727E4EF0-441E-4F4C-AF58-FA5E6D2213EF}"/>
                </a:ext>
              </a:extLst>
            </p:cNvPr>
            <p:cNvSpPr/>
            <p:nvPr/>
          </p:nvSpPr>
          <p:spPr>
            <a:xfrm>
              <a:off x="847397" y="4482983"/>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a:extLst>
                <a:ext uri="{FF2B5EF4-FFF2-40B4-BE49-F238E27FC236}">
                  <a16:creationId xmlns:a16="http://schemas.microsoft.com/office/drawing/2014/main" id="{9B9A0DBE-7F50-4A82-92E7-522AD70B3764}"/>
                </a:ext>
              </a:extLst>
            </p:cNvPr>
            <p:cNvSpPr/>
            <p:nvPr/>
          </p:nvSpPr>
          <p:spPr>
            <a:xfrm flipH="1" flipV="1">
              <a:off x="1348741" y="469175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45DEB703-A7FE-4426-AC6B-D2C7336401DE}"/>
                </a:ext>
              </a:extLst>
            </p:cNvPr>
            <p:cNvSpPr/>
            <p:nvPr/>
          </p:nvSpPr>
          <p:spPr>
            <a:xfrm flipH="1" flipV="1">
              <a:off x="1053138" y="469175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6CA160A3-7CEC-4C58-97E6-2CD033353FA4}"/>
                </a:ext>
              </a:extLst>
            </p:cNvPr>
            <p:cNvSpPr/>
            <p:nvPr/>
          </p:nvSpPr>
          <p:spPr>
            <a:xfrm flipH="1" flipV="1">
              <a:off x="1196341" y="469175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58CA2461-D4A0-4DBE-BDC6-6D0B6E6D41FB}"/>
                </a:ext>
              </a:extLst>
            </p:cNvPr>
            <p:cNvSpPr/>
            <p:nvPr/>
          </p:nvSpPr>
          <p:spPr>
            <a:xfrm>
              <a:off x="990600" y="4482983"/>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C17BCBB0-80E7-4FDC-BD31-62C6C7CF98AD}"/>
                </a:ext>
              </a:extLst>
            </p:cNvPr>
            <p:cNvSpPr/>
            <p:nvPr/>
          </p:nvSpPr>
          <p:spPr>
            <a:xfrm>
              <a:off x="1143000" y="4482983"/>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Oval 209">
              <a:extLst>
                <a:ext uri="{FF2B5EF4-FFF2-40B4-BE49-F238E27FC236}">
                  <a16:creationId xmlns:a16="http://schemas.microsoft.com/office/drawing/2014/main" id="{3C1AE337-1311-4303-8DC6-0C9C8889A204}"/>
                </a:ext>
              </a:extLst>
            </p:cNvPr>
            <p:cNvSpPr/>
            <p:nvPr/>
          </p:nvSpPr>
          <p:spPr>
            <a:xfrm>
              <a:off x="1667203" y="485652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CF4CE3C5-A4E5-4D7C-8753-D59E33C4FCBE}"/>
                </a:ext>
              </a:extLst>
            </p:cNvPr>
            <p:cNvSpPr/>
            <p:nvPr/>
          </p:nvSpPr>
          <p:spPr>
            <a:xfrm>
              <a:off x="1295400" y="4490713"/>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E3CC084B-3973-4EB5-A882-12560E32AB69}"/>
                </a:ext>
              </a:extLst>
            </p:cNvPr>
            <p:cNvSpPr/>
            <p:nvPr/>
          </p:nvSpPr>
          <p:spPr>
            <a:xfrm flipH="1" flipV="1">
              <a:off x="1796744"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Rectangle 212">
              <a:extLst>
                <a:ext uri="{FF2B5EF4-FFF2-40B4-BE49-F238E27FC236}">
                  <a16:creationId xmlns:a16="http://schemas.microsoft.com/office/drawing/2014/main" id="{31BB3026-AB7A-4D6F-BCB7-26BCDF8348E3}"/>
                </a:ext>
              </a:extLst>
            </p:cNvPr>
            <p:cNvSpPr/>
            <p:nvPr/>
          </p:nvSpPr>
          <p:spPr>
            <a:xfrm flipH="1" flipV="1">
              <a:off x="1501141"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9454D0E5-B1A2-469F-9A08-3B753A1F858A}"/>
                </a:ext>
              </a:extLst>
            </p:cNvPr>
            <p:cNvSpPr/>
            <p:nvPr/>
          </p:nvSpPr>
          <p:spPr>
            <a:xfrm flipH="1" flipV="1">
              <a:off x="1644344"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EEFE7140-8DBD-42F9-9D8C-D446B037140A}"/>
                </a:ext>
              </a:extLst>
            </p:cNvPr>
            <p:cNvSpPr/>
            <p:nvPr/>
          </p:nvSpPr>
          <p:spPr>
            <a:xfrm>
              <a:off x="2124403" y="485652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18">
              <a:extLst>
                <a:ext uri="{FF2B5EF4-FFF2-40B4-BE49-F238E27FC236}">
                  <a16:creationId xmlns:a16="http://schemas.microsoft.com/office/drawing/2014/main" id="{F35990DF-49A3-4405-A013-580871895649}"/>
                </a:ext>
              </a:extLst>
            </p:cNvPr>
            <p:cNvSpPr/>
            <p:nvPr/>
          </p:nvSpPr>
          <p:spPr>
            <a:xfrm flipH="1" flipV="1">
              <a:off x="2253944"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E81A4A56-E23C-4EC5-AE3D-00A8B3064B48}"/>
                </a:ext>
              </a:extLst>
            </p:cNvPr>
            <p:cNvSpPr/>
            <p:nvPr/>
          </p:nvSpPr>
          <p:spPr>
            <a:xfrm flipH="1" flipV="1">
              <a:off x="1958341"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220">
              <a:extLst>
                <a:ext uri="{FF2B5EF4-FFF2-40B4-BE49-F238E27FC236}">
                  <a16:creationId xmlns:a16="http://schemas.microsoft.com/office/drawing/2014/main" id="{23A593F5-C333-4B24-8326-3D05D4C15D8F}"/>
                </a:ext>
              </a:extLst>
            </p:cNvPr>
            <p:cNvSpPr/>
            <p:nvPr/>
          </p:nvSpPr>
          <p:spPr>
            <a:xfrm flipH="1" flipV="1">
              <a:off x="2101544"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Oval 223">
              <a:extLst>
                <a:ext uri="{FF2B5EF4-FFF2-40B4-BE49-F238E27FC236}">
                  <a16:creationId xmlns:a16="http://schemas.microsoft.com/office/drawing/2014/main" id="{5E964D9D-6803-453B-AE11-889A0DEEE580}"/>
                </a:ext>
              </a:extLst>
            </p:cNvPr>
            <p:cNvSpPr/>
            <p:nvPr/>
          </p:nvSpPr>
          <p:spPr>
            <a:xfrm>
              <a:off x="2581603" y="485652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7CB94829-415D-4C8C-9F22-1A1C8500FF1E}"/>
                </a:ext>
              </a:extLst>
            </p:cNvPr>
            <p:cNvSpPr/>
            <p:nvPr/>
          </p:nvSpPr>
          <p:spPr>
            <a:xfrm flipH="1" flipV="1">
              <a:off x="2711144"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9C6BE75F-47B6-4385-B958-6826009FB44F}"/>
                </a:ext>
              </a:extLst>
            </p:cNvPr>
            <p:cNvSpPr/>
            <p:nvPr/>
          </p:nvSpPr>
          <p:spPr>
            <a:xfrm flipH="1" flipV="1">
              <a:off x="2415541"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D3DA098F-F264-4369-8514-DD255048BDD2}"/>
                </a:ext>
              </a:extLst>
            </p:cNvPr>
            <p:cNvSpPr/>
            <p:nvPr/>
          </p:nvSpPr>
          <p:spPr>
            <a:xfrm flipH="1" flipV="1">
              <a:off x="2558744"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8D86EC3B-818C-4343-A39A-13FAC6C78E06}"/>
                </a:ext>
              </a:extLst>
            </p:cNvPr>
            <p:cNvSpPr/>
            <p:nvPr/>
          </p:nvSpPr>
          <p:spPr>
            <a:xfrm>
              <a:off x="3038803" y="485652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4438CEF6-39F3-43B7-A77E-EA1D97FDFDB8}"/>
                </a:ext>
              </a:extLst>
            </p:cNvPr>
            <p:cNvSpPr/>
            <p:nvPr/>
          </p:nvSpPr>
          <p:spPr>
            <a:xfrm flipH="1" flipV="1">
              <a:off x="3168344"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40A66085-DAC4-45FA-A389-4D831604BA89}"/>
                </a:ext>
              </a:extLst>
            </p:cNvPr>
            <p:cNvSpPr/>
            <p:nvPr/>
          </p:nvSpPr>
          <p:spPr>
            <a:xfrm flipH="1" flipV="1">
              <a:off x="2872741"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70D64571-8FC5-4C96-896D-3C122A3D8AA0}"/>
                </a:ext>
              </a:extLst>
            </p:cNvPr>
            <p:cNvSpPr/>
            <p:nvPr/>
          </p:nvSpPr>
          <p:spPr>
            <a:xfrm flipH="1" flipV="1">
              <a:off x="3015944"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Oval 237">
              <a:extLst>
                <a:ext uri="{FF2B5EF4-FFF2-40B4-BE49-F238E27FC236}">
                  <a16:creationId xmlns:a16="http://schemas.microsoft.com/office/drawing/2014/main" id="{1D6D62C7-67A4-4AD0-9A1F-66C188295D03}"/>
                </a:ext>
              </a:extLst>
            </p:cNvPr>
            <p:cNvSpPr/>
            <p:nvPr/>
          </p:nvSpPr>
          <p:spPr>
            <a:xfrm>
              <a:off x="3496003" y="485652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65B2294C-45A3-48F4-841C-29FDE5E711D5}"/>
                </a:ext>
              </a:extLst>
            </p:cNvPr>
            <p:cNvSpPr/>
            <p:nvPr/>
          </p:nvSpPr>
          <p:spPr>
            <a:xfrm flipH="1" flipV="1">
              <a:off x="3625544"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Rectangle 240">
              <a:extLst>
                <a:ext uri="{FF2B5EF4-FFF2-40B4-BE49-F238E27FC236}">
                  <a16:creationId xmlns:a16="http://schemas.microsoft.com/office/drawing/2014/main" id="{C6B88B59-B018-4B12-910D-C36D55CDEAEB}"/>
                </a:ext>
              </a:extLst>
            </p:cNvPr>
            <p:cNvSpPr/>
            <p:nvPr/>
          </p:nvSpPr>
          <p:spPr>
            <a:xfrm flipH="1" flipV="1">
              <a:off x="3329941"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B7CC443A-9C4B-466F-BB08-DA82FB184549}"/>
                </a:ext>
              </a:extLst>
            </p:cNvPr>
            <p:cNvSpPr/>
            <p:nvPr/>
          </p:nvSpPr>
          <p:spPr>
            <a:xfrm flipH="1" flipV="1">
              <a:off x="3473144" y="46994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B582B82C-EA39-4F98-98CD-A75DAE941566}"/>
                </a:ext>
              </a:extLst>
            </p:cNvPr>
            <p:cNvSpPr/>
            <p:nvPr/>
          </p:nvSpPr>
          <p:spPr>
            <a:xfrm flipH="1" flipV="1">
              <a:off x="1357938" y="49280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Rectangle 246">
              <a:extLst>
                <a:ext uri="{FF2B5EF4-FFF2-40B4-BE49-F238E27FC236}">
                  <a16:creationId xmlns:a16="http://schemas.microsoft.com/office/drawing/2014/main" id="{37B41B4C-CE76-4AA8-9834-773DB2712E48}"/>
                </a:ext>
              </a:extLst>
            </p:cNvPr>
            <p:cNvSpPr/>
            <p:nvPr/>
          </p:nvSpPr>
          <p:spPr>
            <a:xfrm flipH="1" flipV="1">
              <a:off x="1062335" y="49280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5C564039-A50E-4467-BCBF-161CF923733B}"/>
                </a:ext>
              </a:extLst>
            </p:cNvPr>
            <p:cNvSpPr/>
            <p:nvPr/>
          </p:nvSpPr>
          <p:spPr>
            <a:xfrm flipH="1" flipV="1">
              <a:off x="1205538" y="49280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8E535DF8-042A-4DFD-A515-06FC85C91B07}"/>
                </a:ext>
              </a:extLst>
            </p:cNvPr>
            <p:cNvSpPr/>
            <p:nvPr/>
          </p:nvSpPr>
          <p:spPr>
            <a:xfrm flipH="1" flipV="1">
              <a:off x="1805941"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Rectangle 252">
              <a:extLst>
                <a:ext uri="{FF2B5EF4-FFF2-40B4-BE49-F238E27FC236}">
                  <a16:creationId xmlns:a16="http://schemas.microsoft.com/office/drawing/2014/main" id="{3D982DAC-92AF-4A37-B2A6-BEFC05EA1782}"/>
                </a:ext>
              </a:extLst>
            </p:cNvPr>
            <p:cNvSpPr/>
            <p:nvPr/>
          </p:nvSpPr>
          <p:spPr>
            <a:xfrm flipH="1" flipV="1">
              <a:off x="1510338"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E802114D-5913-4283-8294-5EE0732B945C}"/>
                </a:ext>
              </a:extLst>
            </p:cNvPr>
            <p:cNvSpPr/>
            <p:nvPr/>
          </p:nvSpPr>
          <p:spPr>
            <a:xfrm flipH="1" flipV="1">
              <a:off x="1653541"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8940F26A-9518-4394-8C18-E6AD2A64F3BB}"/>
                </a:ext>
              </a:extLst>
            </p:cNvPr>
            <p:cNvSpPr/>
            <p:nvPr/>
          </p:nvSpPr>
          <p:spPr>
            <a:xfrm flipH="1" flipV="1">
              <a:off x="2263141"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Rectangle 258">
              <a:extLst>
                <a:ext uri="{FF2B5EF4-FFF2-40B4-BE49-F238E27FC236}">
                  <a16:creationId xmlns:a16="http://schemas.microsoft.com/office/drawing/2014/main" id="{19759EEB-5719-410C-AFBE-DD98631D8C6D}"/>
                </a:ext>
              </a:extLst>
            </p:cNvPr>
            <p:cNvSpPr/>
            <p:nvPr/>
          </p:nvSpPr>
          <p:spPr>
            <a:xfrm flipH="1" flipV="1">
              <a:off x="1967538"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6259C264-0202-472F-A683-3A16AFA3245C}"/>
                </a:ext>
              </a:extLst>
            </p:cNvPr>
            <p:cNvSpPr/>
            <p:nvPr/>
          </p:nvSpPr>
          <p:spPr>
            <a:xfrm flipH="1" flipV="1">
              <a:off x="2110741"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604E1558-71A3-434B-A04A-76D74B43E4D6}"/>
                </a:ext>
              </a:extLst>
            </p:cNvPr>
            <p:cNvSpPr/>
            <p:nvPr/>
          </p:nvSpPr>
          <p:spPr>
            <a:xfrm flipH="1" flipV="1">
              <a:off x="2720341"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Rectangle 264">
              <a:extLst>
                <a:ext uri="{FF2B5EF4-FFF2-40B4-BE49-F238E27FC236}">
                  <a16:creationId xmlns:a16="http://schemas.microsoft.com/office/drawing/2014/main" id="{CCDEDA50-7512-4A23-8846-6CD70711C326}"/>
                </a:ext>
              </a:extLst>
            </p:cNvPr>
            <p:cNvSpPr/>
            <p:nvPr/>
          </p:nvSpPr>
          <p:spPr>
            <a:xfrm flipH="1" flipV="1">
              <a:off x="2424738"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27B3B9D9-8899-4C2F-A4DE-090F1CB4D6F2}"/>
                </a:ext>
              </a:extLst>
            </p:cNvPr>
            <p:cNvSpPr/>
            <p:nvPr/>
          </p:nvSpPr>
          <p:spPr>
            <a:xfrm flipH="1" flipV="1">
              <a:off x="2567941"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F15D863F-4834-438E-8C71-CBF9E54C11E9}"/>
                </a:ext>
              </a:extLst>
            </p:cNvPr>
            <p:cNvSpPr/>
            <p:nvPr/>
          </p:nvSpPr>
          <p:spPr>
            <a:xfrm flipH="1" flipV="1">
              <a:off x="3177541"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Rectangle 270">
              <a:extLst>
                <a:ext uri="{FF2B5EF4-FFF2-40B4-BE49-F238E27FC236}">
                  <a16:creationId xmlns:a16="http://schemas.microsoft.com/office/drawing/2014/main" id="{9CBB0780-9164-4FA8-9A96-F5DE4166D483}"/>
                </a:ext>
              </a:extLst>
            </p:cNvPr>
            <p:cNvSpPr/>
            <p:nvPr/>
          </p:nvSpPr>
          <p:spPr>
            <a:xfrm flipH="1" flipV="1">
              <a:off x="2881938"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715175BE-32B0-4B58-8D8D-3FC7ADDA7EF6}"/>
                </a:ext>
              </a:extLst>
            </p:cNvPr>
            <p:cNvSpPr/>
            <p:nvPr/>
          </p:nvSpPr>
          <p:spPr>
            <a:xfrm flipH="1" flipV="1">
              <a:off x="3025141"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7A46400D-1382-4166-A9D4-3D41396A42B4}"/>
                </a:ext>
              </a:extLst>
            </p:cNvPr>
            <p:cNvSpPr/>
            <p:nvPr/>
          </p:nvSpPr>
          <p:spPr>
            <a:xfrm flipH="1" flipV="1">
              <a:off x="3634741"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Rectangle 276">
              <a:extLst>
                <a:ext uri="{FF2B5EF4-FFF2-40B4-BE49-F238E27FC236}">
                  <a16:creationId xmlns:a16="http://schemas.microsoft.com/office/drawing/2014/main" id="{B7CAD7B4-8F14-4C34-98E5-CAC28E95833A}"/>
                </a:ext>
              </a:extLst>
            </p:cNvPr>
            <p:cNvSpPr/>
            <p:nvPr/>
          </p:nvSpPr>
          <p:spPr>
            <a:xfrm flipH="1" flipV="1">
              <a:off x="3339138"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17A86D1C-9736-4EAE-879C-9F0A4B434A39}"/>
                </a:ext>
              </a:extLst>
            </p:cNvPr>
            <p:cNvSpPr/>
            <p:nvPr/>
          </p:nvSpPr>
          <p:spPr>
            <a:xfrm flipH="1" flipV="1">
              <a:off x="3482341" y="49358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379CA734-96CA-4BE2-A60B-106F06CA3AD8}"/>
                </a:ext>
              </a:extLst>
            </p:cNvPr>
            <p:cNvSpPr/>
            <p:nvPr/>
          </p:nvSpPr>
          <p:spPr>
            <a:xfrm flipH="1" flipV="1">
              <a:off x="1357938" y="51566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Rectangle 282">
              <a:extLst>
                <a:ext uri="{FF2B5EF4-FFF2-40B4-BE49-F238E27FC236}">
                  <a16:creationId xmlns:a16="http://schemas.microsoft.com/office/drawing/2014/main" id="{9669B472-2CD2-4C9B-A569-522F42A51CC5}"/>
                </a:ext>
              </a:extLst>
            </p:cNvPr>
            <p:cNvSpPr/>
            <p:nvPr/>
          </p:nvSpPr>
          <p:spPr>
            <a:xfrm flipH="1" flipV="1">
              <a:off x="1062335" y="51566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CB02D96C-0D5D-4E76-9BE0-D850FFA855DE}"/>
                </a:ext>
              </a:extLst>
            </p:cNvPr>
            <p:cNvSpPr/>
            <p:nvPr/>
          </p:nvSpPr>
          <p:spPr>
            <a:xfrm flipH="1" flipV="1">
              <a:off x="1205538" y="515668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E1947DCE-755F-46D7-B2F4-AF9D9CF06419}"/>
                </a:ext>
              </a:extLst>
            </p:cNvPr>
            <p:cNvSpPr/>
            <p:nvPr/>
          </p:nvSpPr>
          <p:spPr>
            <a:xfrm flipH="1" flipV="1">
              <a:off x="1805941" y="51644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Rectangle 288">
              <a:extLst>
                <a:ext uri="{FF2B5EF4-FFF2-40B4-BE49-F238E27FC236}">
                  <a16:creationId xmlns:a16="http://schemas.microsoft.com/office/drawing/2014/main" id="{2D31DE1B-9E7F-49CA-91C0-501CEDCF8205}"/>
                </a:ext>
              </a:extLst>
            </p:cNvPr>
            <p:cNvSpPr/>
            <p:nvPr/>
          </p:nvSpPr>
          <p:spPr>
            <a:xfrm flipH="1" flipV="1">
              <a:off x="1510338" y="51644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1D01E616-45D4-4F1E-AB14-1A0EA7689EFF}"/>
                </a:ext>
              </a:extLst>
            </p:cNvPr>
            <p:cNvSpPr/>
            <p:nvPr/>
          </p:nvSpPr>
          <p:spPr>
            <a:xfrm flipH="1" flipV="1">
              <a:off x="1653541" y="51644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AAFD4476-C194-487F-A27D-8D81FE55AE79}"/>
                </a:ext>
              </a:extLst>
            </p:cNvPr>
            <p:cNvSpPr/>
            <p:nvPr/>
          </p:nvSpPr>
          <p:spPr>
            <a:xfrm flipH="1" flipV="1">
              <a:off x="2263141" y="51644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Rectangle 294">
              <a:extLst>
                <a:ext uri="{FF2B5EF4-FFF2-40B4-BE49-F238E27FC236}">
                  <a16:creationId xmlns:a16="http://schemas.microsoft.com/office/drawing/2014/main" id="{04AF86CF-B11F-4F31-B502-E4DA11B6BC6C}"/>
                </a:ext>
              </a:extLst>
            </p:cNvPr>
            <p:cNvSpPr/>
            <p:nvPr/>
          </p:nvSpPr>
          <p:spPr>
            <a:xfrm flipH="1" flipV="1">
              <a:off x="1967538" y="51644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709CE50D-5BC9-4E37-AC77-CE4F8746BC96}"/>
                </a:ext>
              </a:extLst>
            </p:cNvPr>
            <p:cNvSpPr/>
            <p:nvPr/>
          </p:nvSpPr>
          <p:spPr>
            <a:xfrm flipH="1" flipV="1">
              <a:off x="2110741" y="51644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5F5F261E-9D18-4FBA-9381-AAD9CEBF1750}"/>
                </a:ext>
              </a:extLst>
            </p:cNvPr>
            <p:cNvSpPr/>
            <p:nvPr/>
          </p:nvSpPr>
          <p:spPr>
            <a:xfrm flipH="1" flipV="1">
              <a:off x="2720341" y="51644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Rectangle 300">
              <a:extLst>
                <a:ext uri="{FF2B5EF4-FFF2-40B4-BE49-F238E27FC236}">
                  <a16:creationId xmlns:a16="http://schemas.microsoft.com/office/drawing/2014/main" id="{EFDAE72C-69F8-43F9-85A3-5F726B2A2E15}"/>
                </a:ext>
              </a:extLst>
            </p:cNvPr>
            <p:cNvSpPr/>
            <p:nvPr/>
          </p:nvSpPr>
          <p:spPr>
            <a:xfrm flipH="1" flipV="1">
              <a:off x="2424738" y="51644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CEDE14EE-33C8-4D99-B7DF-30B9064C63A6}"/>
                </a:ext>
              </a:extLst>
            </p:cNvPr>
            <p:cNvSpPr/>
            <p:nvPr/>
          </p:nvSpPr>
          <p:spPr>
            <a:xfrm flipH="1" flipV="1">
              <a:off x="2567941" y="51644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F10E2542-2F2E-4BA2-A48E-3581072E071C}"/>
                </a:ext>
              </a:extLst>
            </p:cNvPr>
            <p:cNvSpPr/>
            <p:nvPr/>
          </p:nvSpPr>
          <p:spPr>
            <a:xfrm flipH="1" flipV="1">
              <a:off x="3177541" y="51644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Rectangle 306">
              <a:extLst>
                <a:ext uri="{FF2B5EF4-FFF2-40B4-BE49-F238E27FC236}">
                  <a16:creationId xmlns:a16="http://schemas.microsoft.com/office/drawing/2014/main" id="{87CF9BC8-88F6-42AE-88CE-BC941CF88059}"/>
                </a:ext>
              </a:extLst>
            </p:cNvPr>
            <p:cNvSpPr/>
            <p:nvPr/>
          </p:nvSpPr>
          <p:spPr>
            <a:xfrm flipH="1" flipV="1">
              <a:off x="2881938" y="51644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903FBD82-6D4D-4896-A2B7-724E8B6EA11B}"/>
                </a:ext>
              </a:extLst>
            </p:cNvPr>
            <p:cNvSpPr/>
            <p:nvPr/>
          </p:nvSpPr>
          <p:spPr>
            <a:xfrm flipH="1" flipV="1">
              <a:off x="3025141" y="516441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0" name="Group 399">
            <a:extLst>
              <a:ext uri="{FF2B5EF4-FFF2-40B4-BE49-F238E27FC236}">
                <a16:creationId xmlns:a16="http://schemas.microsoft.com/office/drawing/2014/main" id="{F64E3546-7F55-4C05-8240-8BC12E5B5E50}"/>
              </a:ext>
            </a:extLst>
          </p:cNvPr>
          <p:cNvGrpSpPr/>
          <p:nvPr/>
        </p:nvGrpSpPr>
        <p:grpSpPr>
          <a:xfrm>
            <a:off x="838200" y="4342587"/>
            <a:ext cx="3048000" cy="1600200"/>
            <a:chOff x="4800600" y="4490713"/>
            <a:chExt cx="3048000" cy="1600200"/>
          </a:xfrm>
        </p:grpSpPr>
        <p:sp>
          <p:nvSpPr>
            <p:cNvPr id="311" name="Rectangle 310">
              <a:extLst>
                <a:ext uri="{FF2B5EF4-FFF2-40B4-BE49-F238E27FC236}">
                  <a16:creationId xmlns:a16="http://schemas.microsoft.com/office/drawing/2014/main" id="{310559BC-FD77-4CE3-A9E3-B4A0B1B8BDEB}"/>
                </a:ext>
              </a:extLst>
            </p:cNvPr>
            <p:cNvSpPr/>
            <p:nvPr/>
          </p:nvSpPr>
          <p:spPr>
            <a:xfrm>
              <a:off x="4800600" y="4490713"/>
              <a:ext cx="3048000" cy="16002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AC085EA9-3CBB-415E-86EA-B9DBE2B12747}"/>
                </a:ext>
              </a:extLst>
            </p:cNvPr>
            <p:cNvSpPr/>
            <p:nvPr/>
          </p:nvSpPr>
          <p:spPr>
            <a:xfrm>
              <a:off x="5181600" y="48717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B09A6F5E-9E3B-41E1-8759-5C2D7C0659CF}"/>
                </a:ext>
              </a:extLst>
            </p:cNvPr>
            <p:cNvSpPr/>
            <p:nvPr/>
          </p:nvSpPr>
          <p:spPr>
            <a:xfrm>
              <a:off x="5410200" y="56337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3FDDA25F-FD2E-456E-8345-D96E9DE65AB6}"/>
                </a:ext>
              </a:extLst>
            </p:cNvPr>
            <p:cNvSpPr/>
            <p:nvPr/>
          </p:nvSpPr>
          <p:spPr>
            <a:xfrm>
              <a:off x="5867400" y="51765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09929D16-CF20-4089-9819-99F3C0684000}"/>
                </a:ext>
              </a:extLst>
            </p:cNvPr>
            <p:cNvSpPr/>
            <p:nvPr/>
          </p:nvSpPr>
          <p:spPr>
            <a:xfrm>
              <a:off x="5600700" y="46431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EB2712C3-21AE-4E90-BFCD-530BA8E52D28}"/>
                </a:ext>
              </a:extLst>
            </p:cNvPr>
            <p:cNvSpPr/>
            <p:nvPr/>
          </p:nvSpPr>
          <p:spPr>
            <a:xfrm>
              <a:off x="5747520" y="5671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73F400B9-1010-4391-BBBB-000D712E81B4}"/>
                </a:ext>
              </a:extLst>
            </p:cNvPr>
            <p:cNvSpPr/>
            <p:nvPr/>
          </p:nvSpPr>
          <p:spPr>
            <a:xfrm>
              <a:off x="6858000" y="47193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575E1818-37F8-4D4C-8D74-0E76FC561DCB}"/>
                </a:ext>
              </a:extLst>
            </p:cNvPr>
            <p:cNvSpPr/>
            <p:nvPr/>
          </p:nvSpPr>
          <p:spPr>
            <a:xfrm>
              <a:off x="6286500" y="57861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11902AE3-7A90-4F92-B584-1E4667060AE9}"/>
                </a:ext>
              </a:extLst>
            </p:cNvPr>
            <p:cNvSpPr/>
            <p:nvPr/>
          </p:nvSpPr>
          <p:spPr>
            <a:xfrm>
              <a:off x="7010400" y="503758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D58DF37B-D62E-4EB0-A223-500179DB2C07}"/>
                </a:ext>
              </a:extLst>
            </p:cNvPr>
            <p:cNvSpPr/>
            <p:nvPr/>
          </p:nvSpPr>
          <p:spPr>
            <a:xfrm>
              <a:off x="7086600" y="570552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E796C91F-7623-4D21-B631-B20CA53AF637}"/>
                </a:ext>
              </a:extLst>
            </p:cNvPr>
            <p:cNvSpPr/>
            <p:nvPr/>
          </p:nvSpPr>
          <p:spPr>
            <a:xfrm>
              <a:off x="6400800" y="469639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FA5A6FF8-43B5-4FA0-9B1C-EB69AB76699C}"/>
                </a:ext>
              </a:extLst>
            </p:cNvPr>
            <p:cNvSpPr/>
            <p:nvPr/>
          </p:nvSpPr>
          <p:spPr>
            <a:xfrm>
              <a:off x="4809797" y="450589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C7CB88B8-18AD-41AB-BE06-3BB20D2CE946}"/>
                </a:ext>
              </a:extLst>
            </p:cNvPr>
            <p:cNvSpPr/>
            <p:nvPr/>
          </p:nvSpPr>
          <p:spPr>
            <a:xfrm flipH="1" flipV="1">
              <a:off x="5311141" y="471467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C560221C-A9E5-4017-8B36-FFEEFE4BF599}"/>
                </a:ext>
              </a:extLst>
            </p:cNvPr>
            <p:cNvSpPr/>
            <p:nvPr/>
          </p:nvSpPr>
          <p:spPr>
            <a:xfrm flipH="1" flipV="1">
              <a:off x="5015538" y="471467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69A7F065-AFD1-401A-BDC2-8D248B4B6892}"/>
                </a:ext>
              </a:extLst>
            </p:cNvPr>
            <p:cNvSpPr/>
            <p:nvPr/>
          </p:nvSpPr>
          <p:spPr>
            <a:xfrm flipH="1" flipV="1">
              <a:off x="5158741" y="471467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9703CD45-8B7C-4762-8188-307B13901F37}"/>
                </a:ext>
              </a:extLst>
            </p:cNvPr>
            <p:cNvSpPr/>
            <p:nvPr/>
          </p:nvSpPr>
          <p:spPr>
            <a:xfrm>
              <a:off x="4953000" y="450589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FDEFEFD9-3F19-4414-8E5C-D4BFC0B2E26B}"/>
                </a:ext>
              </a:extLst>
            </p:cNvPr>
            <p:cNvSpPr/>
            <p:nvPr/>
          </p:nvSpPr>
          <p:spPr>
            <a:xfrm>
              <a:off x="5105400" y="450589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a:extLst>
                <a:ext uri="{FF2B5EF4-FFF2-40B4-BE49-F238E27FC236}">
                  <a16:creationId xmlns:a16="http://schemas.microsoft.com/office/drawing/2014/main" id="{A920F10F-ECD7-4BEA-8AFE-9482D22A4B1C}"/>
                </a:ext>
              </a:extLst>
            </p:cNvPr>
            <p:cNvSpPr/>
            <p:nvPr/>
          </p:nvSpPr>
          <p:spPr>
            <a:xfrm>
              <a:off x="5629603" y="487944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D9534079-BDA4-4BB0-AF16-336879BC6EA7}"/>
                </a:ext>
              </a:extLst>
            </p:cNvPr>
            <p:cNvSpPr/>
            <p:nvPr/>
          </p:nvSpPr>
          <p:spPr>
            <a:xfrm>
              <a:off x="5257800"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F1287AED-FB6A-4869-A4C9-29130B285ABD}"/>
                </a:ext>
              </a:extLst>
            </p:cNvPr>
            <p:cNvSpPr/>
            <p:nvPr/>
          </p:nvSpPr>
          <p:spPr>
            <a:xfrm flipH="1" flipV="1">
              <a:off x="57591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3766216C-5863-459A-9696-7B6A02594371}"/>
                </a:ext>
              </a:extLst>
            </p:cNvPr>
            <p:cNvSpPr/>
            <p:nvPr/>
          </p:nvSpPr>
          <p:spPr>
            <a:xfrm flipH="1" flipV="1">
              <a:off x="5463541"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FB4DE1DB-0E23-4338-B5D2-813DBF90AE8D}"/>
                </a:ext>
              </a:extLst>
            </p:cNvPr>
            <p:cNvSpPr/>
            <p:nvPr/>
          </p:nvSpPr>
          <p:spPr>
            <a:xfrm flipH="1" flipV="1">
              <a:off x="56067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E002FBF2-6E33-4818-AF9F-C8A0B6C4B56C}"/>
                </a:ext>
              </a:extLst>
            </p:cNvPr>
            <p:cNvSpPr/>
            <p:nvPr/>
          </p:nvSpPr>
          <p:spPr>
            <a:xfrm>
              <a:off x="54010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75F01391-28F6-4F9E-AE4C-848514D7A7E2}"/>
                </a:ext>
              </a:extLst>
            </p:cNvPr>
            <p:cNvSpPr/>
            <p:nvPr/>
          </p:nvSpPr>
          <p:spPr>
            <a:xfrm>
              <a:off x="55534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F0C98794-675F-4453-93C7-BB9BA4A9B228}"/>
                </a:ext>
              </a:extLst>
            </p:cNvPr>
            <p:cNvSpPr/>
            <p:nvPr/>
          </p:nvSpPr>
          <p:spPr>
            <a:xfrm>
              <a:off x="6086803" y="487944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CBE03B79-2163-4ACD-8FE5-83F5BB4A5ECD}"/>
                </a:ext>
              </a:extLst>
            </p:cNvPr>
            <p:cNvSpPr/>
            <p:nvPr/>
          </p:nvSpPr>
          <p:spPr>
            <a:xfrm>
              <a:off x="5715000"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5122403C-2DDB-40FE-ACCF-8390A61CAA5D}"/>
                </a:ext>
              </a:extLst>
            </p:cNvPr>
            <p:cNvSpPr/>
            <p:nvPr/>
          </p:nvSpPr>
          <p:spPr>
            <a:xfrm flipH="1" flipV="1">
              <a:off x="62163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66536512-8BC5-4AAE-94EB-088B2C38370F}"/>
                </a:ext>
              </a:extLst>
            </p:cNvPr>
            <p:cNvSpPr/>
            <p:nvPr/>
          </p:nvSpPr>
          <p:spPr>
            <a:xfrm flipH="1" flipV="1">
              <a:off x="5920741"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BA3D27A9-27B8-48EB-A1BF-9D564B980757}"/>
                </a:ext>
              </a:extLst>
            </p:cNvPr>
            <p:cNvSpPr/>
            <p:nvPr/>
          </p:nvSpPr>
          <p:spPr>
            <a:xfrm flipH="1" flipV="1">
              <a:off x="60639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75688377-2E31-4BB3-8FC8-A7A261FB1387}"/>
                </a:ext>
              </a:extLst>
            </p:cNvPr>
            <p:cNvSpPr/>
            <p:nvPr/>
          </p:nvSpPr>
          <p:spPr>
            <a:xfrm>
              <a:off x="58582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3BF1B821-5705-46FE-B13B-13518B7E8957}"/>
                </a:ext>
              </a:extLst>
            </p:cNvPr>
            <p:cNvSpPr/>
            <p:nvPr/>
          </p:nvSpPr>
          <p:spPr>
            <a:xfrm>
              <a:off x="60106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a:extLst>
                <a:ext uri="{FF2B5EF4-FFF2-40B4-BE49-F238E27FC236}">
                  <a16:creationId xmlns:a16="http://schemas.microsoft.com/office/drawing/2014/main" id="{706B820F-1FCF-4AE9-8576-85E649A4322B}"/>
                </a:ext>
              </a:extLst>
            </p:cNvPr>
            <p:cNvSpPr/>
            <p:nvPr/>
          </p:nvSpPr>
          <p:spPr>
            <a:xfrm>
              <a:off x="6544003" y="487944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FCA482B7-9025-4557-800E-F4A17BA62062}"/>
                </a:ext>
              </a:extLst>
            </p:cNvPr>
            <p:cNvSpPr/>
            <p:nvPr/>
          </p:nvSpPr>
          <p:spPr>
            <a:xfrm>
              <a:off x="6172200"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D58DA051-5DFB-499F-878E-4D6169C90280}"/>
                </a:ext>
              </a:extLst>
            </p:cNvPr>
            <p:cNvSpPr/>
            <p:nvPr/>
          </p:nvSpPr>
          <p:spPr>
            <a:xfrm flipH="1" flipV="1">
              <a:off x="66735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330FC455-3412-49F7-8D8E-77FC158542DF}"/>
                </a:ext>
              </a:extLst>
            </p:cNvPr>
            <p:cNvSpPr/>
            <p:nvPr/>
          </p:nvSpPr>
          <p:spPr>
            <a:xfrm flipH="1" flipV="1">
              <a:off x="6377941"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99F3B4D6-8AA9-4038-88DB-B559C8C853BD}"/>
                </a:ext>
              </a:extLst>
            </p:cNvPr>
            <p:cNvSpPr/>
            <p:nvPr/>
          </p:nvSpPr>
          <p:spPr>
            <a:xfrm flipH="1" flipV="1">
              <a:off x="65211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183AC632-58BF-4F87-92FF-4537B27C9F87}"/>
                </a:ext>
              </a:extLst>
            </p:cNvPr>
            <p:cNvSpPr/>
            <p:nvPr/>
          </p:nvSpPr>
          <p:spPr>
            <a:xfrm>
              <a:off x="63154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4BABE447-A4BB-4133-858B-95C949EB49F4}"/>
                </a:ext>
              </a:extLst>
            </p:cNvPr>
            <p:cNvSpPr/>
            <p:nvPr/>
          </p:nvSpPr>
          <p:spPr>
            <a:xfrm>
              <a:off x="64678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E266082A-8E33-43F9-BA60-6064E419B2A8}"/>
                </a:ext>
              </a:extLst>
            </p:cNvPr>
            <p:cNvSpPr/>
            <p:nvPr/>
          </p:nvSpPr>
          <p:spPr>
            <a:xfrm>
              <a:off x="7001203" y="487944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34239460-B2AE-496F-8C6F-AE599BA4F2D8}"/>
                </a:ext>
              </a:extLst>
            </p:cNvPr>
            <p:cNvSpPr/>
            <p:nvPr/>
          </p:nvSpPr>
          <p:spPr>
            <a:xfrm>
              <a:off x="6629400"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6B73FC51-5535-4CEF-A090-AF217E1AB2D3}"/>
                </a:ext>
              </a:extLst>
            </p:cNvPr>
            <p:cNvSpPr/>
            <p:nvPr/>
          </p:nvSpPr>
          <p:spPr>
            <a:xfrm flipH="1" flipV="1">
              <a:off x="71307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8BE4CDCA-15EA-4035-BE15-AE81569D38D1}"/>
                </a:ext>
              </a:extLst>
            </p:cNvPr>
            <p:cNvSpPr/>
            <p:nvPr/>
          </p:nvSpPr>
          <p:spPr>
            <a:xfrm flipH="1" flipV="1">
              <a:off x="6835141"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D7D68C78-6E99-4459-AA41-FE55DF8D4983}"/>
                </a:ext>
              </a:extLst>
            </p:cNvPr>
            <p:cNvSpPr/>
            <p:nvPr/>
          </p:nvSpPr>
          <p:spPr>
            <a:xfrm flipH="1" flipV="1">
              <a:off x="69783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2EB58588-FE0F-4559-A033-2AD0018E5812}"/>
                </a:ext>
              </a:extLst>
            </p:cNvPr>
            <p:cNvSpPr/>
            <p:nvPr/>
          </p:nvSpPr>
          <p:spPr>
            <a:xfrm>
              <a:off x="67726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FCB9B198-6716-4DE8-B628-548189CC37D4}"/>
                </a:ext>
              </a:extLst>
            </p:cNvPr>
            <p:cNvSpPr/>
            <p:nvPr/>
          </p:nvSpPr>
          <p:spPr>
            <a:xfrm>
              <a:off x="69250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2EF0DFCA-FA0C-4DAE-A117-1D4F3110CD22}"/>
                </a:ext>
              </a:extLst>
            </p:cNvPr>
            <p:cNvSpPr/>
            <p:nvPr/>
          </p:nvSpPr>
          <p:spPr>
            <a:xfrm>
              <a:off x="7458403" y="487944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4B182EC6-3477-4755-9255-029CDB5616F7}"/>
                </a:ext>
              </a:extLst>
            </p:cNvPr>
            <p:cNvSpPr/>
            <p:nvPr/>
          </p:nvSpPr>
          <p:spPr>
            <a:xfrm>
              <a:off x="7086600"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E080553-204B-4782-A264-D47E5E30A15C}"/>
                </a:ext>
              </a:extLst>
            </p:cNvPr>
            <p:cNvSpPr/>
            <p:nvPr/>
          </p:nvSpPr>
          <p:spPr>
            <a:xfrm flipH="1" flipV="1">
              <a:off x="75879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EA502710-D7CD-4A55-8DA6-877139F1E484}"/>
                </a:ext>
              </a:extLst>
            </p:cNvPr>
            <p:cNvSpPr/>
            <p:nvPr/>
          </p:nvSpPr>
          <p:spPr>
            <a:xfrm flipH="1" flipV="1">
              <a:off x="7292341"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a:extLst>
                <a:ext uri="{FF2B5EF4-FFF2-40B4-BE49-F238E27FC236}">
                  <a16:creationId xmlns:a16="http://schemas.microsoft.com/office/drawing/2014/main" id="{50362991-209C-49EE-B908-98FAC07C39C1}"/>
                </a:ext>
              </a:extLst>
            </p:cNvPr>
            <p:cNvSpPr/>
            <p:nvPr/>
          </p:nvSpPr>
          <p:spPr>
            <a:xfrm flipH="1" flipV="1">
              <a:off x="74355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EC9FE510-E6BF-430D-A83B-0986FBF79177}"/>
                </a:ext>
              </a:extLst>
            </p:cNvPr>
            <p:cNvSpPr/>
            <p:nvPr/>
          </p:nvSpPr>
          <p:spPr>
            <a:xfrm>
              <a:off x="72298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B6AD5932-A58A-4824-ACF0-99E6260273A3}"/>
                </a:ext>
              </a:extLst>
            </p:cNvPr>
            <p:cNvSpPr/>
            <p:nvPr/>
          </p:nvSpPr>
          <p:spPr>
            <a:xfrm>
              <a:off x="73822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9547FF6B-B730-4CC0-A043-13245B37BBDB}"/>
                </a:ext>
              </a:extLst>
            </p:cNvPr>
            <p:cNvSpPr/>
            <p:nvPr/>
          </p:nvSpPr>
          <p:spPr>
            <a:xfrm>
              <a:off x="4818994" y="47422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A8A535D3-21FB-4A4A-A33E-848C8D5601F7}"/>
                </a:ext>
              </a:extLst>
            </p:cNvPr>
            <p:cNvSpPr/>
            <p:nvPr/>
          </p:nvSpPr>
          <p:spPr>
            <a:xfrm flipH="1" flipV="1">
              <a:off x="5320338" y="49510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D1697A67-C7B1-4B47-8E0B-3E547BEC5305}"/>
                </a:ext>
              </a:extLst>
            </p:cNvPr>
            <p:cNvSpPr/>
            <p:nvPr/>
          </p:nvSpPr>
          <p:spPr>
            <a:xfrm flipH="1" flipV="1">
              <a:off x="5024735" y="49510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a:extLst>
                <a:ext uri="{FF2B5EF4-FFF2-40B4-BE49-F238E27FC236}">
                  <a16:creationId xmlns:a16="http://schemas.microsoft.com/office/drawing/2014/main" id="{8B97A910-55C0-481D-BFD1-1A362F6C6B13}"/>
                </a:ext>
              </a:extLst>
            </p:cNvPr>
            <p:cNvSpPr/>
            <p:nvPr/>
          </p:nvSpPr>
          <p:spPr>
            <a:xfrm flipH="1" flipV="1">
              <a:off x="5167938" y="49510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14298258-BA1C-4C9E-AC30-C3BD0A87104E}"/>
                </a:ext>
              </a:extLst>
            </p:cNvPr>
            <p:cNvSpPr/>
            <p:nvPr/>
          </p:nvSpPr>
          <p:spPr>
            <a:xfrm>
              <a:off x="4962197" y="47422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C0F1FEC0-DBFD-4B92-A681-10A662792D43}"/>
                </a:ext>
              </a:extLst>
            </p:cNvPr>
            <p:cNvSpPr/>
            <p:nvPr/>
          </p:nvSpPr>
          <p:spPr>
            <a:xfrm>
              <a:off x="5114597" y="47422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63C20BE1-6478-4EB4-BA92-7F9E00C96860}"/>
                </a:ext>
              </a:extLst>
            </p:cNvPr>
            <p:cNvSpPr/>
            <p:nvPr/>
          </p:nvSpPr>
          <p:spPr>
            <a:xfrm flipH="1" flipV="1">
              <a:off x="57683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a:extLst>
                <a:ext uri="{FF2B5EF4-FFF2-40B4-BE49-F238E27FC236}">
                  <a16:creationId xmlns:a16="http://schemas.microsoft.com/office/drawing/2014/main" id="{9E542198-0B3B-499F-8F9F-38F637123A72}"/>
                </a:ext>
              </a:extLst>
            </p:cNvPr>
            <p:cNvSpPr/>
            <p:nvPr/>
          </p:nvSpPr>
          <p:spPr>
            <a:xfrm flipH="1" flipV="1">
              <a:off x="5472738"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0C2CA3F0-E16E-43F3-8B88-434E79ED0CBC}"/>
                </a:ext>
              </a:extLst>
            </p:cNvPr>
            <p:cNvSpPr/>
            <p:nvPr/>
          </p:nvSpPr>
          <p:spPr>
            <a:xfrm flipH="1" flipV="1">
              <a:off x="56159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2C96CA61-133B-4A4C-9513-BDDD97FC776D}"/>
                </a:ext>
              </a:extLst>
            </p:cNvPr>
            <p:cNvSpPr/>
            <p:nvPr/>
          </p:nvSpPr>
          <p:spPr>
            <a:xfrm flipH="1" flipV="1">
              <a:off x="62255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a:extLst>
                <a:ext uri="{FF2B5EF4-FFF2-40B4-BE49-F238E27FC236}">
                  <a16:creationId xmlns:a16="http://schemas.microsoft.com/office/drawing/2014/main" id="{4A2BC005-17FC-400D-846C-6E04A5CB93C9}"/>
                </a:ext>
              </a:extLst>
            </p:cNvPr>
            <p:cNvSpPr/>
            <p:nvPr/>
          </p:nvSpPr>
          <p:spPr>
            <a:xfrm flipH="1" flipV="1">
              <a:off x="5929938"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09525E57-764A-4320-BDE3-1B89E6A46E4A}"/>
                </a:ext>
              </a:extLst>
            </p:cNvPr>
            <p:cNvSpPr/>
            <p:nvPr/>
          </p:nvSpPr>
          <p:spPr>
            <a:xfrm flipH="1" flipV="1">
              <a:off x="60731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1F06ABB4-504C-41B8-B971-21AEFA276F40}"/>
                </a:ext>
              </a:extLst>
            </p:cNvPr>
            <p:cNvSpPr/>
            <p:nvPr/>
          </p:nvSpPr>
          <p:spPr>
            <a:xfrm flipH="1" flipV="1">
              <a:off x="66827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FB7FFBD3-F9FD-4BF1-A607-FCB18A72FC60}"/>
                </a:ext>
              </a:extLst>
            </p:cNvPr>
            <p:cNvSpPr/>
            <p:nvPr/>
          </p:nvSpPr>
          <p:spPr>
            <a:xfrm flipH="1" flipV="1">
              <a:off x="6387138"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7CF18DF4-ED1A-4105-BAC7-4BC7C0B8A094}"/>
                </a:ext>
              </a:extLst>
            </p:cNvPr>
            <p:cNvSpPr/>
            <p:nvPr/>
          </p:nvSpPr>
          <p:spPr>
            <a:xfrm flipH="1" flipV="1">
              <a:off x="65303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DE3FBF57-E529-403E-93D9-030AADEC9E67}"/>
                </a:ext>
              </a:extLst>
            </p:cNvPr>
            <p:cNvSpPr/>
            <p:nvPr/>
          </p:nvSpPr>
          <p:spPr>
            <a:xfrm flipH="1" flipV="1">
              <a:off x="71399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2C5EC4B1-76F5-4994-B88D-3A2FBC78EC68}"/>
                </a:ext>
              </a:extLst>
            </p:cNvPr>
            <p:cNvSpPr/>
            <p:nvPr/>
          </p:nvSpPr>
          <p:spPr>
            <a:xfrm flipH="1" flipV="1">
              <a:off x="6844338"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E977594D-5097-46D3-AAC9-B71F634BF7F3}"/>
                </a:ext>
              </a:extLst>
            </p:cNvPr>
            <p:cNvSpPr/>
            <p:nvPr/>
          </p:nvSpPr>
          <p:spPr>
            <a:xfrm flipH="1" flipV="1">
              <a:off x="69875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a:extLst>
                <a:ext uri="{FF2B5EF4-FFF2-40B4-BE49-F238E27FC236}">
                  <a16:creationId xmlns:a16="http://schemas.microsoft.com/office/drawing/2014/main" id="{BE8DB70D-D6A1-4731-B980-63CD16621C13}"/>
                </a:ext>
              </a:extLst>
            </p:cNvPr>
            <p:cNvSpPr/>
            <p:nvPr/>
          </p:nvSpPr>
          <p:spPr>
            <a:xfrm flipH="1" flipV="1">
              <a:off x="75971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63133975-1851-4547-97E3-18ABF8BD7353}"/>
                </a:ext>
              </a:extLst>
            </p:cNvPr>
            <p:cNvSpPr/>
            <p:nvPr/>
          </p:nvSpPr>
          <p:spPr>
            <a:xfrm flipH="1" flipV="1">
              <a:off x="7301538"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1E86AA01-6B7D-47C6-9C47-3BA33D743593}"/>
                </a:ext>
              </a:extLst>
            </p:cNvPr>
            <p:cNvSpPr/>
            <p:nvPr/>
          </p:nvSpPr>
          <p:spPr>
            <a:xfrm flipH="1" flipV="1">
              <a:off x="74447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214A2AD7-BD43-4E1C-B126-909B9679D98F}"/>
                </a:ext>
              </a:extLst>
            </p:cNvPr>
            <p:cNvSpPr/>
            <p:nvPr/>
          </p:nvSpPr>
          <p:spPr>
            <a:xfrm flipH="1" flipV="1">
              <a:off x="5320338" y="51796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0B36F41E-A719-44DD-8939-26C3127E7A51}"/>
                </a:ext>
              </a:extLst>
            </p:cNvPr>
            <p:cNvSpPr/>
            <p:nvPr/>
          </p:nvSpPr>
          <p:spPr>
            <a:xfrm flipH="1" flipV="1">
              <a:off x="5024735" y="51796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786430E4-7D7F-4985-8074-542B8023C09C}"/>
                </a:ext>
              </a:extLst>
            </p:cNvPr>
            <p:cNvSpPr/>
            <p:nvPr/>
          </p:nvSpPr>
          <p:spPr>
            <a:xfrm flipH="1" flipV="1">
              <a:off x="5167938" y="51796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6BCB3691-8A9C-4CFF-8F51-2B10DC994782}"/>
                </a:ext>
              </a:extLst>
            </p:cNvPr>
            <p:cNvSpPr/>
            <p:nvPr/>
          </p:nvSpPr>
          <p:spPr>
            <a:xfrm flipH="1" flipV="1">
              <a:off x="57683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923BF47E-0EE3-4024-A76B-ED3158BDCDDD}"/>
                </a:ext>
              </a:extLst>
            </p:cNvPr>
            <p:cNvSpPr/>
            <p:nvPr/>
          </p:nvSpPr>
          <p:spPr>
            <a:xfrm flipH="1" flipV="1">
              <a:off x="5472738"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C8AD5461-742A-4DA0-9F2D-EB838DCE8926}"/>
                </a:ext>
              </a:extLst>
            </p:cNvPr>
            <p:cNvSpPr/>
            <p:nvPr/>
          </p:nvSpPr>
          <p:spPr>
            <a:xfrm flipH="1" flipV="1">
              <a:off x="56159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2D15F673-3F51-46FD-A044-EA9A8D6C39CE}"/>
                </a:ext>
              </a:extLst>
            </p:cNvPr>
            <p:cNvSpPr/>
            <p:nvPr/>
          </p:nvSpPr>
          <p:spPr>
            <a:xfrm flipH="1" flipV="1">
              <a:off x="62255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D0F89D3C-B669-4612-9BDC-E5DA3BB42B08}"/>
                </a:ext>
              </a:extLst>
            </p:cNvPr>
            <p:cNvSpPr/>
            <p:nvPr/>
          </p:nvSpPr>
          <p:spPr>
            <a:xfrm flipH="1" flipV="1">
              <a:off x="5929938"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A2EA63ED-0EBE-4C16-9A86-816091B489E1}"/>
                </a:ext>
              </a:extLst>
            </p:cNvPr>
            <p:cNvSpPr/>
            <p:nvPr/>
          </p:nvSpPr>
          <p:spPr>
            <a:xfrm flipH="1" flipV="1">
              <a:off x="60731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a:extLst>
                <a:ext uri="{FF2B5EF4-FFF2-40B4-BE49-F238E27FC236}">
                  <a16:creationId xmlns:a16="http://schemas.microsoft.com/office/drawing/2014/main" id="{63456377-2878-44DE-A782-DBEFEA8A328B}"/>
                </a:ext>
              </a:extLst>
            </p:cNvPr>
            <p:cNvSpPr/>
            <p:nvPr/>
          </p:nvSpPr>
          <p:spPr>
            <a:xfrm flipH="1" flipV="1">
              <a:off x="66827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a:extLst>
                <a:ext uri="{FF2B5EF4-FFF2-40B4-BE49-F238E27FC236}">
                  <a16:creationId xmlns:a16="http://schemas.microsoft.com/office/drawing/2014/main" id="{C4249714-9235-4F51-B88D-21887ADF3A6C}"/>
                </a:ext>
              </a:extLst>
            </p:cNvPr>
            <p:cNvSpPr/>
            <p:nvPr/>
          </p:nvSpPr>
          <p:spPr>
            <a:xfrm flipH="1" flipV="1">
              <a:off x="6387138"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394">
              <a:extLst>
                <a:ext uri="{FF2B5EF4-FFF2-40B4-BE49-F238E27FC236}">
                  <a16:creationId xmlns:a16="http://schemas.microsoft.com/office/drawing/2014/main" id="{68EA0563-2AE9-4C05-84B7-068C3263100E}"/>
                </a:ext>
              </a:extLst>
            </p:cNvPr>
            <p:cNvSpPr/>
            <p:nvPr/>
          </p:nvSpPr>
          <p:spPr>
            <a:xfrm flipH="1" flipV="1">
              <a:off x="65303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6B5E1905-2736-41BC-8CEB-FA3996053442}"/>
                </a:ext>
              </a:extLst>
            </p:cNvPr>
            <p:cNvSpPr/>
            <p:nvPr/>
          </p:nvSpPr>
          <p:spPr>
            <a:xfrm flipH="1" flipV="1">
              <a:off x="71399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a:extLst>
                <a:ext uri="{FF2B5EF4-FFF2-40B4-BE49-F238E27FC236}">
                  <a16:creationId xmlns:a16="http://schemas.microsoft.com/office/drawing/2014/main" id="{F7BBEEF9-C7D5-4A4E-AC28-A5D619D3A580}"/>
                </a:ext>
              </a:extLst>
            </p:cNvPr>
            <p:cNvSpPr/>
            <p:nvPr/>
          </p:nvSpPr>
          <p:spPr>
            <a:xfrm flipH="1" flipV="1">
              <a:off x="6844338"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086A4E5E-1455-4D56-BCF4-D5EFAE718E42}"/>
                </a:ext>
              </a:extLst>
            </p:cNvPr>
            <p:cNvSpPr/>
            <p:nvPr/>
          </p:nvSpPr>
          <p:spPr>
            <a:xfrm flipH="1" flipV="1">
              <a:off x="69875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01" name="Picture 2" descr="../_images/heatmap-hsl-fix-scale1.png">
            <a:extLst>
              <a:ext uri="{FF2B5EF4-FFF2-40B4-BE49-F238E27FC236}">
                <a16:creationId xmlns:a16="http://schemas.microsoft.com/office/drawing/2014/main" id="{4BE8D8F8-D2BB-42E6-8C51-E71579B7549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00" b="16000"/>
          <a:stretch/>
        </p:blipFill>
        <p:spPr bwMode="auto">
          <a:xfrm>
            <a:off x="6696403" y="4333747"/>
            <a:ext cx="3048000" cy="1600200"/>
          </a:xfrm>
          <a:prstGeom prst="rect">
            <a:avLst/>
          </a:prstGeom>
          <a:noFill/>
          <a:extLst>
            <a:ext uri="{909E8E84-426E-40DD-AFC4-6F175D3DCCD1}">
              <a14:hiddenFill xmlns:a14="http://schemas.microsoft.com/office/drawing/2010/main">
                <a:solidFill>
                  <a:srgbClr val="FFFFFF"/>
                </a:solidFill>
              </a14:hiddenFill>
            </a:ext>
          </a:extLst>
        </p:spPr>
      </p:pic>
      <p:cxnSp>
        <p:nvCxnSpPr>
          <p:cNvPr id="403" name="Straight Arrow Connector 402">
            <a:extLst>
              <a:ext uri="{FF2B5EF4-FFF2-40B4-BE49-F238E27FC236}">
                <a16:creationId xmlns:a16="http://schemas.microsoft.com/office/drawing/2014/main" id="{D12A6271-3667-4C23-A3E5-3BF00A7A97E9}"/>
              </a:ext>
            </a:extLst>
          </p:cNvPr>
          <p:cNvCxnSpPr>
            <a:cxnSpLocks/>
          </p:cNvCxnSpPr>
          <p:nvPr/>
        </p:nvCxnSpPr>
        <p:spPr>
          <a:xfrm>
            <a:off x="4210050" y="2795789"/>
            <a:ext cx="3238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05" name="Straight Arrow Connector 404">
            <a:extLst>
              <a:ext uri="{FF2B5EF4-FFF2-40B4-BE49-F238E27FC236}">
                <a16:creationId xmlns:a16="http://schemas.microsoft.com/office/drawing/2014/main" id="{C5D5D8B9-5247-45B8-A2EA-79DD8755638D}"/>
              </a:ext>
            </a:extLst>
          </p:cNvPr>
          <p:cNvCxnSpPr>
            <a:cxnSpLocks/>
          </p:cNvCxnSpPr>
          <p:nvPr/>
        </p:nvCxnSpPr>
        <p:spPr>
          <a:xfrm>
            <a:off x="8130213" y="2762653"/>
            <a:ext cx="3238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2" name="Freeform: Shape 411">
            <a:extLst>
              <a:ext uri="{FF2B5EF4-FFF2-40B4-BE49-F238E27FC236}">
                <a16:creationId xmlns:a16="http://schemas.microsoft.com/office/drawing/2014/main" id="{4D785038-FC1C-4E7F-A195-7790724B11BB}"/>
              </a:ext>
            </a:extLst>
          </p:cNvPr>
          <p:cNvSpPr/>
          <p:nvPr/>
        </p:nvSpPr>
        <p:spPr>
          <a:xfrm>
            <a:off x="61021" y="2733675"/>
            <a:ext cx="12088207" cy="2419350"/>
          </a:xfrm>
          <a:custGeom>
            <a:avLst/>
            <a:gdLst>
              <a:gd name="connsiteX0" fmla="*/ 11550320 w 11901118"/>
              <a:gd name="connsiteY0" fmla="*/ 11368 h 2552298"/>
              <a:gd name="connsiteX1" fmla="*/ 11807495 w 11901118"/>
              <a:gd name="connsiteY1" fmla="*/ 87568 h 2552298"/>
              <a:gd name="connsiteX2" fmla="*/ 11807495 w 11901118"/>
              <a:gd name="connsiteY2" fmla="*/ 659068 h 2552298"/>
              <a:gd name="connsiteX3" fmla="*/ 10683545 w 11901118"/>
              <a:gd name="connsiteY3" fmla="*/ 1411543 h 2552298"/>
              <a:gd name="connsiteX4" fmla="*/ 863270 w 11901118"/>
              <a:gd name="connsiteY4" fmla="*/ 1135318 h 2552298"/>
              <a:gd name="connsiteX5" fmla="*/ 444170 w 11901118"/>
              <a:gd name="connsiteY5" fmla="*/ 2430718 h 2552298"/>
              <a:gd name="connsiteX6" fmla="*/ 406070 w 11901118"/>
              <a:gd name="connsiteY6" fmla="*/ 2421193 h 2552298"/>
              <a:gd name="connsiteX0" fmla="*/ 11550320 w 11901118"/>
              <a:gd name="connsiteY0" fmla="*/ 11368 h 2430718"/>
              <a:gd name="connsiteX1" fmla="*/ 11807495 w 11901118"/>
              <a:gd name="connsiteY1" fmla="*/ 87568 h 2430718"/>
              <a:gd name="connsiteX2" fmla="*/ 11807495 w 11901118"/>
              <a:gd name="connsiteY2" fmla="*/ 659068 h 2430718"/>
              <a:gd name="connsiteX3" fmla="*/ 10683545 w 11901118"/>
              <a:gd name="connsiteY3" fmla="*/ 1411543 h 2430718"/>
              <a:gd name="connsiteX4" fmla="*/ 863270 w 11901118"/>
              <a:gd name="connsiteY4" fmla="*/ 1135318 h 2430718"/>
              <a:gd name="connsiteX5" fmla="*/ 444170 w 11901118"/>
              <a:gd name="connsiteY5" fmla="*/ 2430718 h 2430718"/>
              <a:gd name="connsiteX0" fmla="*/ 11749978 w 12100776"/>
              <a:gd name="connsiteY0" fmla="*/ 11368 h 2430718"/>
              <a:gd name="connsiteX1" fmla="*/ 12007153 w 12100776"/>
              <a:gd name="connsiteY1" fmla="*/ 87568 h 2430718"/>
              <a:gd name="connsiteX2" fmla="*/ 12007153 w 12100776"/>
              <a:gd name="connsiteY2" fmla="*/ 659068 h 2430718"/>
              <a:gd name="connsiteX3" fmla="*/ 10883203 w 12100776"/>
              <a:gd name="connsiteY3" fmla="*/ 1411543 h 2430718"/>
              <a:gd name="connsiteX4" fmla="*/ 1062928 w 12100776"/>
              <a:gd name="connsiteY4" fmla="*/ 1135318 h 2430718"/>
              <a:gd name="connsiteX5" fmla="*/ 643828 w 12100776"/>
              <a:gd name="connsiteY5" fmla="*/ 2430718 h 2430718"/>
              <a:gd name="connsiteX0" fmla="*/ 11749978 w 12079683"/>
              <a:gd name="connsiteY0" fmla="*/ 0 h 2419350"/>
              <a:gd name="connsiteX1" fmla="*/ 12007153 w 12079683"/>
              <a:gd name="connsiteY1" fmla="*/ 647700 h 2419350"/>
              <a:gd name="connsiteX2" fmla="*/ 10883203 w 12079683"/>
              <a:gd name="connsiteY2" fmla="*/ 1400175 h 2419350"/>
              <a:gd name="connsiteX3" fmla="*/ 1062928 w 12079683"/>
              <a:gd name="connsiteY3" fmla="*/ 1123950 h 2419350"/>
              <a:gd name="connsiteX4" fmla="*/ 643828 w 12079683"/>
              <a:gd name="connsiteY4" fmla="*/ 2419350 h 2419350"/>
              <a:gd name="connsiteX0" fmla="*/ 11749978 w 12137197"/>
              <a:gd name="connsiteY0" fmla="*/ 0 h 2419350"/>
              <a:gd name="connsiteX1" fmla="*/ 12007153 w 12137197"/>
              <a:gd name="connsiteY1" fmla="*/ 647700 h 2419350"/>
              <a:gd name="connsiteX2" fmla="*/ 10883203 w 12137197"/>
              <a:gd name="connsiteY2" fmla="*/ 1400175 h 2419350"/>
              <a:gd name="connsiteX3" fmla="*/ 1062928 w 12137197"/>
              <a:gd name="connsiteY3" fmla="*/ 1123950 h 2419350"/>
              <a:gd name="connsiteX4" fmla="*/ 643828 w 12137197"/>
              <a:gd name="connsiteY4" fmla="*/ 2419350 h 2419350"/>
              <a:gd name="connsiteX0" fmla="*/ 11749978 w 11919698"/>
              <a:gd name="connsiteY0" fmla="*/ 0 h 2419350"/>
              <a:gd name="connsiteX1" fmla="*/ 10883203 w 11919698"/>
              <a:gd name="connsiteY1" fmla="*/ 1400175 h 2419350"/>
              <a:gd name="connsiteX2" fmla="*/ 1062928 w 11919698"/>
              <a:gd name="connsiteY2" fmla="*/ 1123950 h 2419350"/>
              <a:gd name="connsiteX3" fmla="*/ 643828 w 11919698"/>
              <a:gd name="connsiteY3" fmla="*/ 2419350 h 2419350"/>
              <a:gd name="connsiteX0" fmla="*/ 11749978 w 12088207"/>
              <a:gd name="connsiteY0" fmla="*/ 0 h 2419350"/>
              <a:gd name="connsiteX1" fmla="*/ 10883203 w 12088207"/>
              <a:gd name="connsiteY1" fmla="*/ 1400175 h 2419350"/>
              <a:gd name="connsiteX2" fmla="*/ 1062928 w 12088207"/>
              <a:gd name="connsiteY2" fmla="*/ 1123950 h 2419350"/>
              <a:gd name="connsiteX3" fmla="*/ 643828 w 12088207"/>
              <a:gd name="connsiteY3" fmla="*/ 2419350 h 2419350"/>
            </a:gdLst>
            <a:ahLst/>
            <a:cxnLst>
              <a:cxn ang="0">
                <a:pos x="connsiteX0" y="connsiteY0"/>
              </a:cxn>
              <a:cxn ang="0">
                <a:pos x="connsiteX1" y="connsiteY1"/>
              </a:cxn>
              <a:cxn ang="0">
                <a:pos x="connsiteX2" y="connsiteY2"/>
              </a:cxn>
              <a:cxn ang="0">
                <a:pos x="connsiteX3" y="connsiteY3"/>
              </a:cxn>
            </a:cxnLst>
            <a:rect l="l" t="t" r="r" b="b"/>
            <a:pathLst>
              <a:path w="12088207" h="2419350">
                <a:moveTo>
                  <a:pt x="11749978" y="0"/>
                </a:moveTo>
                <a:cubicBezTo>
                  <a:pt x="12020250" y="348853"/>
                  <a:pt x="12664378" y="1212850"/>
                  <a:pt x="10883203" y="1400175"/>
                </a:cubicBezTo>
                <a:cubicBezTo>
                  <a:pt x="9059166" y="1479550"/>
                  <a:pt x="2769490" y="954088"/>
                  <a:pt x="1062928" y="1123950"/>
                </a:cubicBezTo>
                <a:cubicBezTo>
                  <a:pt x="-643634" y="1293812"/>
                  <a:pt x="85028" y="2386012"/>
                  <a:pt x="643828" y="2419350"/>
                </a:cubicBezTo>
              </a:path>
            </a:pathLst>
          </a:custGeom>
          <a:ln>
            <a:tailEnd type="triangle"/>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413" name="Straight Arrow Connector 412">
            <a:extLst>
              <a:ext uri="{FF2B5EF4-FFF2-40B4-BE49-F238E27FC236}">
                <a16:creationId xmlns:a16="http://schemas.microsoft.com/office/drawing/2014/main" id="{8090426A-C674-4DFA-8CC2-B60C92B0F5A9}"/>
              </a:ext>
            </a:extLst>
          </p:cNvPr>
          <p:cNvCxnSpPr>
            <a:cxnSpLocks/>
          </p:cNvCxnSpPr>
          <p:nvPr/>
        </p:nvCxnSpPr>
        <p:spPr>
          <a:xfrm>
            <a:off x="5190797" y="5028387"/>
            <a:ext cx="32385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14" name="TextBox 413">
            <a:extLst>
              <a:ext uri="{FF2B5EF4-FFF2-40B4-BE49-F238E27FC236}">
                <a16:creationId xmlns:a16="http://schemas.microsoft.com/office/drawing/2014/main" id="{C3F9A59D-63CC-4C37-A316-D4DB6C8C5CC0}"/>
              </a:ext>
            </a:extLst>
          </p:cNvPr>
          <p:cNvSpPr txBox="1"/>
          <p:nvPr/>
        </p:nvSpPr>
        <p:spPr>
          <a:xfrm>
            <a:off x="1638300" y="1576870"/>
            <a:ext cx="1646413" cy="369332"/>
          </a:xfrm>
          <a:prstGeom prst="rect">
            <a:avLst/>
          </a:prstGeom>
          <a:noFill/>
        </p:spPr>
        <p:txBody>
          <a:bodyPr wrap="none" rtlCol="0">
            <a:spAutoFit/>
          </a:bodyPr>
          <a:lstStyle/>
          <a:p>
            <a:r>
              <a:rPr lang="en-US" dirty="0"/>
              <a:t>1. Point pattern</a:t>
            </a:r>
          </a:p>
        </p:txBody>
      </p:sp>
      <p:sp>
        <p:nvSpPr>
          <p:cNvPr id="415" name="TextBox 414">
            <a:extLst>
              <a:ext uri="{FF2B5EF4-FFF2-40B4-BE49-F238E27FC236}">
                <a16:creationId xmlns:a16="http://schemas.microsoft.com/office/drawing/2014/main" id="{722A5ED7-8390-4E41-A405-08BB45B8E58E}"/>
              </a:ext>
            </a:extLst>
          </p:cNvPr>
          <p:cNvSpPr txBox="1"/>
          <p:nvPr/>
        </p:nvSpPr>
        <p:spPr>
          <a:xfrm>
            <a:off x="5486400" y="1577349"/>
            <a:ext cx="1398140" cy="369332"/>
          </a:xfrm>
          <a:prstGeom prst="rect">
            <a:avLst/>
          </a:prstGeom>
          <a:noFill/>
        </p:spPr>
        <p:txBody>
          <a:bodyPr wrap="none" rtlCol="0">
            <a:spAutoFit/>
          </a:bodyPr>
          <a:lstStyle/>
          <a:p>
            <a:r>
              <a:rPr lang="en-US" dirty="0"/>
              <a:t>2. Impose grid</a:t>
            </a:r>
          </a:p>
        </p:txBody>
      </p:sp>
      <p:sp>
        <p:nvSpPr>
          <p:cNvPr id="416" name="TextBox 415">
            <a:extLst>
              <a:ext uri="{FF2B5EF4-FFF2-40B4-BE49-F238E27FC236}">
                <a16:creationId xmlns:a16="http://schemas.microsoft.com/office/drawing/2014/main" id="{7C810421-1134-47F2-B0A3-678B977ACC69}"/>
              </a:ext>
            </a:extLst>
          </p:cNvPr>
          <p:cNvSpPr txBox="1"/>
          <p:nvPr/>
        </p:nvSpPr>
        <p:spPr>
          <a:xfrm>
            <a:off x="9181601" y="1532316"/>
            <a:ext cx="2165080" cy="369332"/>
          </a:xfrm>
          <a:prstGeom prst="rect">
            <a:avLst/>
          </a:prstGeom>
          <a:noFill/>
        </p:spPr>
        <p:txBody>
          <a:bodyPr wrap="none" rtlCol="0">
            <a:spAutoFit/>
          </a:bodyPr>
          <a:lstStyle/>
          <a:p>
            <a:r>
              <a:rPr lang="en-US" dirty="0"/>
              <a:t>3. Compute densities</a:t>
            </a:r>
          </a:p>
        </p:txBody>
      </p:sp>
      <p:sp>
        <p:nvSpPr>
          <p:cNvPr id="417" name="TextBox 416">
            <a:extLst>
              <a:ext uri="{FF2B5EF4-FFF2-40B4-BE49-F238E27FC236}">
                <a16:creationId xmlns:a16="http://schemas.microsoft.com/office/drawing/2014/main" id="{5DE21129-DEB0-4FD0-ACCD-3EB9F68B6867}"/>
              </a:ext>
            </a:extLst>
          </p:cNvPr>
          <p:cNvSpPr txBox="1"/>
          <p:nvPr/>
        </p:nvSpPr>
        <p:spPr>
          <a:xfrm>
            <a:off x="1261143" y="6082497"/>
            <a:ext cx="2165080" cy="369332"/>
          </a:xfrm>
          <a:prstGeom prst="rect">
            <a:avLst/>
          </a:prstGeom>
          <a:noFill/>
        </p:spPr>
        <p:txBody>
          <a:bodyPr wrap="none" rtlCol="0">
            <a:spAutoFit/>
          </a:bodyPr>
          <a:lstStyle/>
          <a:p>
            <a:r>
              <a:rPr lang="en-US" dirty="0"/>
              <a:t>3. Compute densities</a:t>
            </a:r>
          </a:p>
        </p:txBody>
      </p:sp>
      <p:sp>
        <p:nvSpPr>
          <p:cNvPr id="418" name="TextBox 417">
            <a:extLst>
              <a:ext uri="{FF2B5EF4-FFF2-40B4-BE49-F238E27FC236}">
                <a16:creationId xmlns:a16="http://schemas.microsoft.com/office/drawing/2014/main" id="{7AB779AF-E4B5-467C-BA77-45FC51805B12}"/>
              </a:ext>
            </a:extLst>
          </p:cNvPr>
          <p:cNvSpPr txBox="1"/>
          <p:nvPr/>
        </p:nvSpPr>
        <p:spPr>
          <a:xfrm>
            <a:off x="7087177" y="6080145"/>
            <a:ext cx="1735090" cy="369332"/>
          </a:xfrm>
          <a:prstGeom prst="rect">
            <a:avLst/>
          </a:prstGeom>
          <a:noFill/>
        </p:spPr>
        <p:txBody>
          <a:bodyPr wrap="none" rtlCol="0">
            <a:spAutoFit/>
          </a:bodyPr>
          <a:lstStyle/>
          <a:p>
            <a:r>
              <a:rPr lang="en-US" dirty="0"/>
              <a:t>4. Density surface</a:t>
            </a:r>
          </a:p>
        </p:txBody>
      </p:sp>
      <p:sp>
        <p:nvSpPr>
          <p:cNvPr id="419" name="Rectangle 418">
            <a:extLst>
              <a:ext uri="{FF2B5EF4-FFF2-40B4-BE49-F238E27FC236}">
                <a16:creationId xmlns:a16="http://schemas.microsoft.com/office/drawing/2014/main" id="{5FDF5A2E-0E5A-4952-9175-5F3D9555C2FD}"/>
              </a:ext>
            </a:extLst>
          </p:cNvPr>
          <p:cNvSpPr/>
          <p:nvPr/>
        </p:nvSpPr>
        <p:spPr>
          <a:xfrm flipH="1" flipV="1">
            <a:off x="1912622" y="2514098"/>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419">
            <a:extLst>
              <a:ext uri="{FF2B5EF4-FFF2-40B4-BE49-F238E27FC236}">
                <a16:creationId xmlns:a16="http://schemas.microsoft.com/office/drawing/2014/main" id="{FA8F16A0-DDE3-4DE7-A868-AD3F7C954CC5}"/>
              </a:ext>
            </a:extLst>
          </p:cNvPr>
          <p:cNvSpPr/>
          <p:nvPr/>
        </p:nvSpPr>
        <p:spPr>
          <a:xfrm flipH="1" flipV="1">
            <a:off x="2725128" y="29024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255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9EA9B-6DB5-4878-815D-0D1768F4F69D}"/>
              </a:ext>
            </a:extLst>
          </p:cNvPr>
          <p:cNvSpPr>
            <a:spLocks noGrp="1"/>
          </p:cNvSpPr>
          <p:nvPr>
            <p:ph type="title"/>
          </p:nvPr>
        </p:nvSpPr>
        <p:spPr/>
        <p:txBody>
          <a:bodyPr/>
          <a:lstStyle/>
          <a:p>
            <a:r>
              <a:rPr lang="en-US" dirty="0"/>
              <a:t>Kernel Density Estimation</a:t>
            </a:r>
          </a:p>
        </p:txBody>
      </p:sp>
      <p:grpSp>
        <p:nvGrpSpPr>
          <p:cNvPr id="400" name="Group 399">
            <a:extLst>
              <a:ext uri="{FF2B5EF4-FFF2-40B4-BE49-F238E27FC236}">
                <a16:creationId xmlns:a16="http://schemas.microsoft.com/office/drawing/2014/main" id="{F64E3546-7F55-4C05-8240-8BC12E5B5E50}"/>
              </a:ext>
            </a:extLst>
          </p:cNvPr>
          <p:cNvGrpSpPr/>
          <p:nvPr/>
        </p:nvGrpSpPr>
        <p:grpSpPr>
          <a:xfrm>
            <a:off x="342519" y="2367422"/>
            <a:ext cx="3048000" cy="1600200"/>
            <a:chOff x="4800600" y="4490713"/>
            <a:chExt cx="3048000" cy="1600200"/>
          </a:xfrm>
        </p:grpSpPr>
        <p:sp>
          <p:nvSpPr>
            <p:cNvPr id="311" name="Rectangle 310">
              <a:extLst>
                <a:ext uri="{FF2B5EF4-FFF2-40B4-BE49-F238E27FC236}">
                  <a16:creationId xmlns:a16="http://schemas.microsoft.com/office/drawing/2014/main" id="{310559BC-FD77-4CE3-A9E3-B4A0B1B8BDEB}"/>
                </a:ext>
              </a:extLst>
            </p:cNvPr>
            <p:cNvSpPr/>
            <p:nvPr/>
          </p:nvSpPr>
          <p:spPr>
            <a:xfrm>
              <a:off x="4800600" y="4490713"/>
              <a:ext cx="3048000" cy="16002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Oval 311">
              <a:extLst>
                <a:ext uri="{FF2B5EF4-FFF2-40B4-BE49-F238E27FC236}">
                  <a16:creationId xmlns:a16="http://schemas.microsoft.com/office/drawing/2014/main" id="{AC085EA9-3CBB-415E-86EA-B9DBE2B12747}"/>
                </a:ext>
              </a:extLst>
            </p:cNvPr>
            <p:cNvSpPr/>
            <p:nvPr/>
          </p:nvSpPr>
          <p:spPr>
            <a:xfrm>
              <a:off x="5181600" y="48717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B09A6F5E-9E3B-41E1-8759-5C2D7C0659CF}"/>
                </a:ext>
              </a:extLst>
            </p:cNvPr>
            <p:cNvSpPr/>
            <p:nvPr/>
          </p:nvSpPr>
          <p:spPr>
            <a:xfrm>
              <a:off x="5410200" y="56337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Oval 313">
              <a:extLst>
                <a:ext uri="{FF2B5EF4-FFF2-40B4-BE49-F238E27FC236}">
                  <a16:creationId xmlns:a16="http://schemas.microsoft.com/office/drawing/2014/main" id="{3FDDA25F-FD2E-456E-8345-D96E9DE65AB6}"/>
                </a:ext>
              </a:extLst>
            </p:cNvPr>
            <p:cNvSpPr/>
            <p:nvPr/>
          </p:nvSpPr>
          <p:spPr>
            <a:xfrm>
              <a:off x="5867400" y="51765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09929D16-CF20-4089-9819-99F3C0684000}"/>
                </a:ext>
              </a:extLst>
            </p:cNvPr>
            <p:cNvSpPr/>
            <p:nvPr/>
          </p:nvSpPr>
          <p:spPr>
            <a:xfrm>
              <a:off x="5600700" y="46431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Oval 315">
              <a:extLst>
                <a:ext uri="{FF2B5EF4-FFF2-40B4-BE49-F238E27FC236}">
                  <a16:creationId xmlns:a16="http://schemas.microsoft.com/office/drawing/2014/main" id="{EB2712C3-21AE-4E90-BFCD-530BA8E52D28}"/>
                </a:ext>
              </a:extLst>
            </p:cNvPr>
            <p:cNvSpPr/>
            <p:nvPr/>
          </p:nvSpPr>
          <p:spPr>
            <a:xfrm>
              <a:off x="5747520" y="56718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73F400B9-1010-4391-BBBB-000D712E81B4}"/>
                </a:ext>
              </a:extLst>
            </p:cNvPr>
            <p:cNvSpPr/>
            <p:nvPr/>
          </p:nvSpPr>
          <p:spPr>
            <a:xfrm>
              <a:off x="6858000" y="47193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Oval 317">
              <a:extLst>
                <a:ext uri="{FF2B5EF4-FFF2-40B4-BE49-F238E27FC236}">
                  <a16:creationId xmlns:a16="http://schemas.microsoft.com/office/drawing/2014/main" id="{575E1818-37F8-4D4C-8D74-0E76FC561DCB}"/>
                </a:ext>
              </a:extLst>
            </p:cNvPr>
            <p:cNvSpPr/>
            <p:nvPr/>
          </p:nvSpPr>
          <p:spPr>
            <a:xfrm>
              <a:off x="6286500" y="578611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11902AE3-7A90-4F92-B584-1E4667060AE9}"/>
                </a:ext>
              </a:extLst>
            </p:cNvPr>
            <p:cNvSpPr/>
            <p:nvPr/>
          </p:nvSpPr>
          <p:spPr>
            <a:xfrm>
              <a:off x="7010400" y="503758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Oval 319">
              <a:extLst>
                <a:ext uri="{FF2B5EF4-FFF2-40B4-BE49-F238E27FC236}">
                  <a16:creationId xmlns:a16="http://schemas.microsoft.com/office/drawing/2014/main" id="{D58DF37B-D62E-4EB0-A223-500179DB2C07}"/>
                </a:ext>
              </a:extLst>
            </p:cNvPr>
            <p:cNvSpPr/>
            <p:nvPr/>
          </p:nvSpPr>
          <p:spPr>
            <a:xfrm>
              <a:off x="7086600" y="570552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E796C91F-7623-4D21-B631-B20CA53AF637}"/>
                </a:ext>
              </a:extLst>
            </p:cNvPr>
            <p:cNvSpPr/>
            <p:nvPr/>
          </p:nvSpPr>
          <p:spPr>
            <a:xfrm>
              <a:off x="6400800" y="469639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Oval 321">
              <a:extLst>
                <a:ext uri="{FF2B5EF4-FFF2-40B4-BE49-F238E27FC236}">
                  <a16:creationId xmlns:a16="http://schemas.microsoft.com/office/drawing/2014/main" id="{FA5A6FF8-43B5-4FA0-9B1C-EB69AB76699C}"/>
                </a:ext>
              </a:extLst>
            </p:cNvPr>
            <p:cNvSpPr/>
            <p:nvPr/>
          </p:nvSpPr>
          <p:spPr>
            <a:xfrm>
              <a:off x="4809797" y="450589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Rectangle 322">
              <a:extLst>
                <a:ext uri="{FF2B5EF4-FFF2-40B4-BE49-F238E27FC236}">
                  <a16:creationId xmlns:a16="http://schemas.microsoft.com/office/drawing/2014/main" id="{C7CB88B8-18AD-41AB-BE06-3BB20D2CE946}"/>
                </a:ext>
              </a:extLst>
            </p:cNvPr>
            <p:cNvSpPr/>
            <p:nvPr/>
          </p:nvSpPr>
          <p:spPr>
            <a:xfrm flipH="1" flipV="1">
              <a:off x="5311141" y="471467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C560221C-A9E5-4017-8B36-FFEEFE4BF599}"/>
                </a:ext>
              </a:extLst>
            </p:cNvPr>
            <p:cNvSpPr/>
            <p:nvPr/>
          </p:nvSpPr>
          <p:spPr>
            <a:xfrm flipH="1" flipV="1">
              <a:off x="5015538" y="471467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Rectangle 324">
              <a:extLst>
                <a:ext uri="{FF2B5EF4-FFF2-40B4-BE49-F238E27FC236}">
                  <a16:creationId xmlns:a16="http://schemas.microsoft.com/office/drawing/2014/main" id="{69A7F065-AFD1-401A-BDC2-8D248B4B6892}"/>
                </a:ext>
              </a:extLst>
            </p:cNvPr>
            <p:cNvSpPr/>
            <p:nvPr/>
          </p:nvSpPr>
          <p:spPr>
            <a:xfrm flipH="1" flipV="1">
              <a:off x="5158741" y="471467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Oval 325">
              <a:extLst>
                <a:ext uri="{FF2B5EF4-FFF2-40B4-BE49-F238E27FC236}">
                  <a16:creationId xmlns:a16="http://schemas.microsoft.com/office/drawing/2014/main" id="{9703CD45-8B7C-4762-8188-307B13901F37}"/>
                </a:ext>
              </a:extLst>
            </p:cNvPr>
            <p:cNvSpPr/>
            <p:nvPr/>
          </p:nvSpPr>
          <p:spPr>
            <a:xfrm>
              <a:off x="4953000" y="450589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FDEFEFD9-3F19-4414-8E5C-D4BFC0B2E26B}"/>
                </a:ext>
              </a:extLst>
            </p:cNvPr>
            <p:cNvSpPr/>
            <p:nvPr/>
          </p:nvSpPr>
          <p:spPr>
            <a:xfrm>
              <a:off x="5105400" y="450589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Oval 327">
              <a:extLst>
                <a:ext uri="{FF2B5EF4-FFF2-40B4-BE49-F238E27FC236}">
                  <a16:creationId xmlns:a16="http://schemas.microsoft.com/office/drawing/2014/main" id="{A920F10F-ECD7-4BEA-8AFE-9482D22A4B1C}"/>
                </a:ext>
              </a:extLst>
            </p:cNvPr>
            <p:cNvSpPr/>
            <p:nvPr/>
          </p:nvSpPr>
          <p:spPr>
            <a:xfrm>
              <a:off x="5629603" y="487944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D9534079-BDA4-4BB0-AF16-336879BC6EA7}"/>
                </a:ext>
              </a:extLst>
            </p:cNvPr>
            <p:cNvSpPr/>
            <p:nvPr/>
          </p:nvSpPr>
          <p:spPr>
            <a:xfrm>
              <a:off x="5257800"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F1287AED-FB6A-4869-A4C9-29130B285ABD}"/>
                </a:ext>
              </a:extLst>
            </p:cNvPr>
            <p:cNvSpPr/>
            <p:nvPr/>
          </p:nvSpPr>
          <p:spPr>
            <a:xfrm flipH="1" flipV="1">
              <a:off x="57591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3766216C-5863-459A-9696-7B6A02594371}"/>
                </a:ext>
              </a:extLst>
            </p:cNvPr>
            <p:cNvSpPr/>
            <p:nvPr/>
          </p:nvSpPr>
          <p:spPr>
            <a:xfrm flipH="1" flipV="1">
              <a:off x="5463541"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Rectangle 331">
              <a:extLst>
                <a:ext uri="{FF2B5EF4-FFF2-40B4-BE49-F238E27FC236}">
                  <a16:creationId xmlns:a16="http://schemas.microsoft.com/office/drawing/2014/main" id="{FB4DE1DB-0E23-4338-B5D2-813DBF90AE8D}"/>
                </a:ext>
              </a:extLst>
            </p:cNvPr>
            <p:cNvSpPr/>
            <p:nvPr/>
          </p:nvSpPr>
          <p:spPr>
            <a:xfrm flipH="1" flipV="1">
              <a:off x="56067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Oval 332">
              <a:extLst>
                <a:ext uri="{FF2B5EF4-FFF2-40B4-BE49-F238E27FC236}">
                  <a16:creationId xmlns:a16="http://schemas.microsoft.com/office/drawing/2014/main" id="{E002FBF2-6E33-4818-AF9F-C8A0B6C4B56C}"/>
                </a:ext>
              </a:extLst>
            </p:cNvPr>
            <p:cNvSpPr/>
            <p:nvPr/>
          </p:nvSpPr>
          <p:spPr>
            <a:xfrm>
              <a:off x="54010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75F01391-28F6-4F9E-AE4C-848514D7A7E2}"/>
                </a:ext>
              </a:extLst>
            </p:cNvPr>
            <p:cNvSpPr/>
            <p:nvPr/>
          </p:nvSpPr>
          <p:spPr>
            <a:xfrm>
              <a:off x="55534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Oval 334">
              <a:extLst>
                <a:ext uri="{FF2B5EF4-FFF2-40B4-BE49-F238E27FC236}">
                  <a16:creationId xmlns:a16="http://schemas.microsoft.com/office/drawing/2014/main" id="{F0C98794-675F-4453-93C7-BB9BA4A9B228}"/>
                </a:ext>
              </a:extLst>
            </p:cNvPr>
            <p:cNvSpPr/>
            <p:nvPr/>
          </p:nvSpPr>
          <p:spPr>
            <a:xfrm>
              <a:off x="6086803" y="487944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CBE03B79-2163-4ACD-8FE5-83F5BB4A5ECD}"/>
                </a:ext>
              </a:extLst>
            </p:cNvPr>
            <p:cNvSpPr/>
            <p:nvPr/>
          </p:nvSpPr>
          <p:spPr>
            <a:xfrm>
              <a:off x="5715000"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5122403C-2DDB-40FE-ACCF-8390A61CAA5D}"/>
                </a:ext>
              </a:extLst>
            </p:cNvPr>
            <p:cNvSpPr/>
            <p:nvPr/>
          </p:nvSpPr>
          <p:spPr>
            <a:xfrm flipH="1" flipV="1">
              <a:off x="62163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Rectangle 337">
              <a:extLst>
                <a:ext uri="{FF2B5EF4-FFF2-40B4-BE49-F238E27FC236}">
                  <a16:creationId xmlns:a16="http://schemas.microsoft.com/office/drawing/2014/main" id="{66536512-8BC5-4AAE-94EB-088B2C38370F}"/>
                </a:ext>
              </a:extLst>
            </p:cNvPr>
            <p:cNvSpPr/>
            <p:nvPr/>
          </p:nvSpPr>
          <p:spPr>
            <a:xfrm flipH="1" flipV="1">
              <a:off x="5920741"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Rectangle 338">
              <a:extLst>
                <a:ext uri="{FF2B5EF4-FFF2-40B4-BE49-F238E27FC236}">
                  <a16:creationId xmlns:a16="http://schemas.microsoft.com/office/drawing/2014/main" id="{BA3D27A9-27B8-48EB-A1BF-9D564B980757}"/>
                </a:ext>
              </a:extLst>
            </p:cNvPr>
            <p:cNvSpPr/>
            <p:nvPr/>
          </p:nvSpPr>
          <p:spPr>
            <a:xfrm flipH="1" flipV="1">
              <a:off x="60639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Oval 339">
              <a:extLst>
                <a:ext uri="{FF2B5EF4-FFF2-40B4-BE49-F238E27FC236}">
                  <a16:creationId xmlns:a16="http://schemas.microsoft.com/office/drawing/2014/main" id="{75688377-2E31-4BB3-8FC8-A7A261FB1387}"/>
                </a:ext>
              </a:extLst>
            </p:cNvPr>
            <p:cNvSpPr/>
            <p:nvPr/>
          </p:nvSpPr>
          <p:spPr>
            <a:xfrm>
              <a:off x="58582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3BF1B821-5705-46FE-B13B-13518B7E8957}"/>
                </a:ext>
              </a:extLst>
            </p:cNvPr>
            <p:cNvSpPr/>
            <p:nvPr/>
          </p:nvSpPr>
          <p:spPr>
            <a:xfrm>
              <a:off x="60106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Oval 341">
              <a:extLst>
                <a:ext uri="{FF2B5EF4-FFF2-40B4-BE49-F238E27FC236}">
                  <a16:creationId xmlns:a16="http://schemas.microsoft.com/office/drawing/2014/main" id="{706B820F-1FCF-4AE9-8576-85E649A4322B}"/>
                </a:ext>
              </a:extLst>
            </p:cNvPr>
            <p:cNvSpPr/>
            <p:nvPr/>
          </p:nvSpPr>
          <p:spPr>
            <a:xfrm>
              <a:off x="6544003" y="487944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FCA482B7-9025-4557-800E-F4A17BA62062}"/>
                </a:ext>
              </a:extLst>
            </p:cNvPr>
            <p:cNvSpPr/>
            <p:nvPr/>
          </p:nvSpPr>
          <p:spPr>
            <a:xfrm>
              <a:off x="6172200"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D58DA051-5DFB-499F-878E-4D6169C90280}"/>
                </a:ext>
              </a:extLst>
            </p:cNvPr>
            <p:cNvSpPr/>
            <p:nvPr/>
          </p:nvSpPr>
          <p:spPr>
            <a:xfrm flipH="1" flipV="1">
              <a:off x="66735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Rectangle 344">
              <a:extLst>
                <a:ext uri="{FF2B5EF4-FFF2-40B4-BE49-F238E27FC236}">
                  <a16:creationId xmlns:a16="http://schemas.microsoft.com/office/drawing/2014/main" id="{330FC455-3412-49F7-8D8E-77FC158542DF}"/>
                </a:ext>
              </a:extLst>
            </p:cNvPr>
            <p:cNvSpPr/>
            <p:nvPr/>
          </p:nvSpPr>
          <p:spPr>
            <a:xfrm flipH="1" flipV="1">
              <a:off x="6377941"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99F3B4D6-8AA9-4038-88DB-B559C8C853BD}"/>
                </a:ext>
              </a:extLst>
            </p:cNvPr>
            <p:cNvSpPr/>
            <p:nvPr/>
          </p:nvSpPr>
          <p:spPr>
            <a:xfrm flipH="1" flipV="1">
              <a:off x="65211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183AC632-58BF-4F87-92FF-4537B27C9F87}"/>
                </a:ext>
              </a:extLst>
            </p:cNvPr>
            <p:cNvSpPr/>
            <p:nvPr/>
          </p:nvSpPr>
          <p:spPr>
            <a:xfrm>
              <a:off x="63154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Oval 347">
              <a:extLst>
                <a:ext uri="{FF2B5EF4-FFF2-40B4-BE49-F238E27FC236}">
                  <a16:creationId xmlns:a16="http://schemas.microsoft.com/office/drawing/2014/main" id="{4BABE447-A4BB-4133-858B-95C949EB49F4}"/>
                </a:ext>
              </a:extLst>
            </p:cNvPr>
            <p:cNvSpPr/>
            <p:nvPr/>
          </p:nvSpPr>
          <p:spPr>
            <a:xfrm>
              <a:off x="64678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E266082A-8E33-43F9-BA60-6064E419B2A8}"/>
                </a:ext>
              </a:extLst>
            </p:cNvPr>
            <p:cNvSpPr/>
            <p:nvPr/>
          </p:nvSpPr>
          <p:spPr>
            <a:xfrm>
              <a:off x="7001203" y="487944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Oval 349">
              <a:extLst>
                <a:ext uri="{FF2B5EF4-FFF2-40B4-BE49-F238E27FC236}">
                  <a16:creationId xmlns:a16="http://schemas.microsoft.com/office/drawing/2014/main" id="{34239460-B2AE-496F-8C6F-AE599BA4F2D8}"/>
                </a:ext>
              </a:extLst>
            </p:cNvPr>
            <p:cNvSpPr/>
            <p:nvPr/>
          </p:nvSpPr>
          <p:spPr>
            <a:xfrm>
              <a:off x="6629400"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Rectangle 350">
              <a:extLst>
                <a:ext uri="{FF2B5EF4-FFF2-40B4-BE49-F238E27FC236}">
                  <a16:creationId xmlns:a16="http://schemas.microsoft.com/office/drawing/2014/main" id="{6B73FC51-5535-4CEF-A090-AF217E1AB2D3}"/>
                </a:ext>
              </a:extLst>
            </p:cNvPr>
            <p:cNvSpPr/>
            <p:nvPr/>
          </p:nvSpPr>
          <p:spPr>
            <a:xfrm flipH="1" flipV="1">
              <a:off x="71307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8BE4CDCA-15EA-4035-BE15-AE81569D38D1}"/>
                </a:ext>
              </a:extLst>
            </p:cNvPr>
            <p:cNvSpPr/>
            <p:nvPr/>
          </p:nvSpPr>
          <p:spPr>
            <a:xfrm flipH="1" flipV="1">
              <a:off x="6835141"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Rectangle 352">
              <a:extLst>
                <a:ext uri="{FF2B5EF4-FFF2-40B4-BE49-F238E27FC236}">
                  <a16:creationId xmlns:a16="http://schemas.microsoft.com/office/drawing/2014/main" id="{D7D68C78-6E99-4459-AA41-FE55DF8D4983}"/>
                </a:ext>
              </a:extLst>
            </p:cNvPr>
            <p:cNvSpPr/>
            <p:nvPr/>
          </p:nvSpPr>
          <p:spPr>
            <a:xfrm flipH="1" flipV="1">
              <a:off x="69783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Oval 353">
              <a:extLst>
                <a:ext uri="{FF2B5EF4-FFF2-40B4-BE49-F238E27FC236}">
                  <a16:creationId xmlns:a16="http://schemas.microsoft.com/office/drawing/2014/main" id="{2EB58588-FE0F-4559-A033-2AD0018E5812}"/>
                </a:ext>
              </a:extLst>
            </p:cNvPr>
            <p:cNvSpPr/>
            <p:nvPr/>
          </p:nvSpPr>
          <p:spPr>
            <a:xfrm>
              <a:off x="67726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FCB9B198-6716-4DE8-B628-548189CC37D4}"/>
                </a:ext>
              </a:extLst>
            </p:cNvPr>
            <p:cNvSpPr/>
            <p:nvPr/>
          </p:nvSpPr>
          <p:spPr>
            <a:xfrm>
              <a:off x="69250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Oval 355">
              <a:extLst>
                <a:ext uri="{FF2B5EF4-FFF2-40B4-BE49-F238E27FC236}">
                  <a16:creationId xmlns:a16="http://schemas.microsoft.com/office/drawing/2014/main" id="{2EF0DFCA-FA0C-4DAE-A117-1D4F3110CD22}"/>
                </a:ext>
              </a:extLst>
            </p:cNvPr>
            <p:cNvSpPr/>
            <p:nvPr/>
          </p:nvSpPr>
          <p:spPr>
            <a:xfrm>
              <a:off x="7458403" y="4879443"/>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4B182EC6-3477-4755-9255-029CDB5616F7}"/>
                </a:ext>
              </a:extLst>
            </p:cNvPr>
            <p:cNvSpPr/>
            <p:nvPr/>
          </p:nvSpPr>
          <p:spPr>
            <a:xfrm>
              <a:off x="7086600"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EE080553-204B-4782-A264-D47E5E30A15C}"/>
                </a:ext>
              </a:extLst>
            </p:cNvPr>
            <p:cNvSpPr/>
            <p:nvPr/>
          </p:nvSpPr>
          <p:spPr>
            <a:xfrm flipH="1" flipV="1">
              <a:off x="75879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Rectangle 358">
              <a:extLst>
                <a:ext uri="{FF2B5EF4-FFF2-40B4-BE49-F238E27FC236}">
                  <a16:creationId xmlns:a16="http://schemas.microsoft.com/office/drawing/2014/main" id="{EA502710-D7CD-4A55-8DA6-877139F1E484}"/>
                </a:ext>
              </a:extLst>
            </p:cNvPr>
            <p:cNvSpPr/>
            <p:nvPr/>
          </p:nvSpPr>
          <p:spPr>
            <a:xfrm flipH="1" flipV="1">
              <a:off x="7292341"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a:extLst>
                <a:ext uri="{FF2B5EF4-FFF2-40B4-BE49-F238E27FC236}">
                  <a16:creationId xmlns:a16="http://schemas.microsoft.com/office/drawing/2014/main" id="{50362991-209C-49EE-B908-98FAC07C39C1}"/>
                </a:ext>
              </a:extLst>
            </p:cNvPr>
            <p:cNvSpPr/>
            <p:nvPr/>
          </p:nvSpPr>
          <p:spPr>
            <a:xfrm flipH="1" flipV="1">
              <a:off x="7435544" y="47224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EC9FE510-E6BF-430D-A83B-0986FBF79177}"/>
                </a:ext>
              </a:extLst>
            </p:cNvPr>
            <p:cNvSpPr/>
            <p:nvPr/>
          </p:nvSpPr>
          <p:spPr>
            <a:xfrm>
              <a:off x="72298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Oval 361">
              <a:extLst>
                <a:ext uri="{FF2B5EF4-FFF2-40B4-BE49-F238E27FC236}">
                  <a16:creationId xmlns:a16="http://schemas.microsoft.com/office/drawing/2014/main" id="{B6AD5932-A58A-4824-ACF0-99E6260273A3}"/>
                </a:ext>
              </a:extLst>
            </p:cNvPr>
            <p:cNvSpPr/>
            <p:nvPr/>
          </p:nvSpPr>
          <p:spPr>
            <a:xfrm>
              <a:off x="7382203" y="45136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9547FF6B-B730-4CC0-A043-13245B37BBDB}"/>
                </a:ext>
              </a:extLst>
            </p:cNvPr>
            <p:cNvSpPr/>
            <p:nvPr/>
          </p:nvSpPr>
          <p:spPr>
            <a:xfrm>
              <a:off x="4818994" y="47422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A8A535D3-21FB-4A4A-A33E-848C8D5601F7}"/>
                </a:ext>
              </a:extLst>
            </p:cNvPr>
            <p:cNvSpPr/>
            <p:nvPr/>
          </p:nvSpPr>
          <p:spPr>
            <a:xfrm flipH="1" flipV="1">
              <a:off x="5320338" y="49510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Rectangle 364">
              <a:extLst>
                <a:ext uri="{FF2B5EF4-FFF2-40B4-BE49-F238E27FC236}">
                  <a16:creationId xmlns:a16="http://schemas.microsoft.com/office/drawing/2014/main" id="{D1697A67-C7B1-4B47-8E0B-3E547BEC5305}"/>
                </a:ext>
              </a:extLst>
            </p:cNvPr>
            <p:cNvSpPr/>
            <p:nvPr/>
          </p:nvSpPr>
          <p:spPr>
            <a:xfrm flipH="1" flipV="1">
              <a:off x="5024735" y="49510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a:extLst>
                <a:ext uri="{FF2B5EF4-FFF2-40B4-BE49-F238E27FC236}">
                  <a16:creationId xmlns:a16="http://schemas.microsoft.com/office/drawing/2014/main" id="{8B97A910-55C0-481D-BFD1-1A362F6C6B13}"/>
                </a:ext>
              </a:extLst>
            </p:cNvPr>
            <p:cNvSpPr/>
            <p:nvPr/>
          </p:nvSpPr>
          <p:spPr>
            <a:xfrm flipH="1" flipV="1">
              <a:off x="5167938" y="49510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14298258-BA1C-4C9E-AC30-C3BD0A87104E}"/>
                </a:ext>
              </a:extLst>
            </p:cNvPr>
            <p:cNvSpPr/>
            <p:nvPr/>
          </p:nvSpPr>
          <p:spPr>
            <a:xfrm>
              <a:off x="4962197" y="47422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Oval 367">
              <a:extLst>
                <a:ext uri="{FF2B5EF4-FFF2-40B4-BE49-F238E27FC236}">
                  <a16:creationId xmlns:a16="http://schemas.microsoft.com/office/drawing/2014/main" id="{C0F1FEC0-DBFD-4B92-A681-10A662792D43}"/>
                </a:ext>
              </a:extLst>
            </p:cNvPr>
            <p:cNvSpPr/>
            <p:nvPr/>
          </p:nvSpPr>
          <p:spPr>
            <a:xfrm>
              <a:off x="5114597" y="474222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Rectangle 368">
              <a:extLst>
                <a:ext uri="{FF2B5EF4-FFF2-40B4-BE49-F238E27FC236}">
                  <a16:creationId xmlns:a16="http://schemas.microsoft.com/office/drawing/2014/main" id="{63C20BE1-6478-4EB4-BA92-7F9E00C96860}"/>
                </a:ext>
              </a:extLst>
            </p:cNvPr>
            <p:cNvSpPr/>
            <p:nvPr/>
          </p:nvSpPr>
          <p:spPr>
            <a:xfrm flipH="1" flipV="1">
              <a:off x="57683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a:extLst>
                <a:ext uri="{FF2B5EF4-FFF2-40B4-BE49-F238E27FC236}">
                  <a16:creationId xmlns:a16="http://schemas.microsoft.com/office/drawing/2014/main" id="{9E542198-0B3B-499F-8F9F-38F637123A72}"/>
                </a:ext>
              </a:extLst>
            </p:cNvPr>
            <p:cNvSpPr/>
            <p:nvPr/>
          </p:nvSpPr>
          <p:spPr>
            <a:xfrm flipH="1" flipV="1">
              <a:off x="5472738"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Rectangle 370">
              <a:extLst>
                <a:ext uri="{FF2B5EF4-FFF2-40B4-BE49-F238E27FC236}">
                  <a16:creationId xmlns:a16="http://schemas.microsoft.com/office/drawing/2014/main" id="{0C2CA3F0-E16E-43F3-8B88-434E79ED0CBC}"/>
                </a:ext>
              </a:extLst>
            </p:cNvPr>
            <p:cNvSpPr/>
            <p:nvPr/>
          </p:nvSpPr>
          <p:spPr>
            <a:xfrm flipH="1" flipV="1">
              <a:off x="56159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2C96CA61-133B-4A4C-9513-BDDD97FC776D}"/>
                </a:ext>
              </a:extLst>
            </p:cNvPr>
            <p:cNvSpPr/>
            <p:nvPr/>
          </p:nvSpPr>
          <p:spPr>
            <a:xfrm flipH="1" flipV="1">
              <a:off x="62255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Rectangle 372">
              <a:extLst>
                <a:ext uri="{FF2B5EF4-FFF2-40B4-BE49-F238E27FC236}">
                  <a16:creationId xmlns:a16="http://schemas.microsoft.com/office/drawing/2014/main" id="{4A2BC005-17FC-400D-846C-6E04A5CB93C9}"/>
                </a:ext>
              </a:extLst>
            </p:cNvPr>
            <p:cNvSpPr/>
            <p:nvPr/>
          </p:nvSpPr>
          <p:spPr>
            <a:xfrm flipH="1" flipV="1">
              <a:off x="5929938"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09525E57-764A-4320-BDE3-1B89E6A46E4A}"/>
                </a:ext>
              </a:extLst>
            </p:cNvPr>
            <p:cNvSpPr/>
            <p:nvPr/>
          </p:nvSpPr>
          <p:spPr>
            <a:xfrm flipH="1" flipV="1">
              <a:off x="60731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Rectangle 374">
              <a:extLst>
                <a:ext uri="{FF2B5EF4-FFF2-40B4-BE49-F238E27FC236}">
                  <a16:creationId xmlns:a16="http://schemas.microsoft.com/office/drawing/2014/main" id="{1F06ABB4-504C-41B8-B971-21AEFA276F40}"/>
                </a:ext>
              </a:extLst>
            </p:cNvPr>
            <p:cNvSpPr/>
            <p:nvPr/>
          </p:nvSpPr>
          <p:spPr>
            <a:xfrm flipH="1" flipV="1">
              <a:off x="66827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FB7FFBD3-F9FD-4BF1-A607-FCB18A72FC60}"/>
                </a:ext>
              </a:extLst>
            </p:cNvPr>
            <p:cNvSpPr/>
            <p:nvPr/>
          </p:nvSpPr>
          <p:spPr>
            <a:xfrm flipH="1" flipV="1">
              <a:off x="6387138"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Rectangle 376">
              <a:extLst>
                <a:ext uri="{FF2B5EF4-FFF2-40B4-BE49-F238E27FC236}">
                  <a16:creationId xmlns:a16="http://schemas.microsoft.com/office/drawing/2014/main" id="{7CF18DF4-ED1A-4105-BAC7-4BC7C0B8A094}"/>
                </a:ext>
              </a:extLst>
            </p:cNvPr>
            <p:cNvSpPr/>
            <p:nvPr/>
          </p:nvSpPr>
          <p:spPr>
            <a:xfrm flipH="1" flipV="1">
              <a:off x="65303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DE3FBF57-E529-403E-93D9-030AADEC9E67}"/>
                </a:ext>
              </a:extLst>
            </p:cNvPr>
            <p:cNvSpPr/>
            <p:nvPr/>
          </p:nvSpPr>
          <p:spPr>
            <a:xfrm flipH="1" flipV="1">
              <a:off x="71399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Rectangle 378">
              <a:extLst>
                <a:ext uri="{FF2B5EF4-FFF2-40B4-BE49-F238E27FC236}">
                  <a16:creationId xmlns:a16="http://schemas.microsoft.com/office/drawing/2014/main" id="{2C5EC4B1-76F5-4994-B88D-3A2FBC78EC68}"/>
                </a:ext>
              </a:extLst>
            </p:cNvPr>
            <p:cNvSpPr/>
            <p:nvPr/>
          </p:nvSpPr>
          <p:spPr>
            <a:xfrm flipH="1" flipV="1">
              <a:off x="6844338"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E977594D-5097-46D3-AAC9-B71F634BF7F3}"/>
                </a:ext>
              </a:extLst>
            </p:cNvPr>
            <p:cNvSpPr/>
            <p:nvPr/>
          </p:nvSpPr>
          <p:spPr>
            <a:xfrm flipH="1" flipV="1">
              <a:off x="69875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Rectangle 380">
              <a:extLst>
                <a:ext uri="{FF2B5EF4-FFF2-40B4-BE49-F238E27FC236}">
                  <a16:creationId xmlns:a16="http://schemas.microsoft.com/office/drawing/2014/main" id="{BE8DB70D-D6A1-4731-B980-63CD16621C13}"/>
                </a:ext>
              </a:extLst>
            </p:cNvPr>
            <p:cNvSpPr/>
            <p:nvPr/>
          </p:nvSpPr>
          <p:spPr>
            <a:xfrm flipH="1" flipV="1">
              <a:off x="75971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63133975-1851-4547-97E3-18ABF8BD7353}"/>
                </a:ext>
              </a:extLst>
            </p:cNvPr>
            <p:cNvSpPr/>
            <p:nvPr/>
          </p:nvSpPr>
          <p:spPr>
            <a:xfrm flipH="1" flipV="1">
              <a:off x="7301538"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Rectangle 382">
              <a:extLst>
                <a:ext uri="{FF2B5EF4-FFF2-40B4-BE49-F238E27FC236}">
                  <a16:creationId xmlns:a16="http://schemas.microsoft.com/office/drawing/2014/main" id="{1E86AA01-6B7D-47C6-9C47-3BA33D743593}"/>
                </a:ext>
              </a:extLst>
            </p:cNvPr>
            <p:cNvSpPr/>
            <p:nvPr/>
          </p:nvSpPr>
          <p:spPr>
            <a:xfrm flipH="1" flipV="1">
              <a:off x="7444741" y="49587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214A2AD7-BD43-4E1C-B126-909B9679D98F}"/>
                </a:ext>
              </a:extLst>
            </p:cNvPr>
            <p:cNvSpPr/>
            <p:nvPr/>
          </p:nvSpPr>
          <p:spPr>
            <a:xfrm flipH="1" flipV="1">
              <a:off x="5320338" y="51796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Rectangle 384">
              <a:extLst>
                <a:ext uri="{FF2B5EF4-FFF2-40B4-BE49-F238E27FC236}">
                  <a16:creationId xmlns:a16="http://schemas.microsoft.com/office/drawing/2014/main" id="{0B36F41E-A719-44DD-8939-26C3127E7A51}"/>
                </a:ext>
              </a:extLst>
            </p:cNvPr>
            <p:cNvSpPr/>
            <p:nvPr/>
          </p:nvSpPr>
          <p:spPr>
            <a:xfrm flipH="1" flipV="1">
              <a:off x="5024735" y="51796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786430E4-7D7F-4985-8074-542B8023C09C}"/>
                </a:ext>
              </a:extLst>
            </p:cNvPr>
            <p:cNvSpPr/>
            <p:nvPr/>
          </p:nvSpPr>
          <p:spPr>
            <a:xfrm flipH="1" flipV="1">
              <a:off x="5167938" y="517960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Rectangle 386">
              <a:extLst>
                <a:ext uri="{FF2B5EF4-FFF2-40B4-BE49-F238E27FC236}">
                  <a16:creationId xmlns:a16="http://schemas.microsoft.com/office/drawing/2014/main" id="{6BCB3691-8A9C-4CFF-8F51-2B10DC994782}"/>
                </a:ext>
              </a:extLst>
            </p:cNvPr>
            <p:cNvSpPr/>
            <p:nvPr/>
          </p:nvSpPr>
          <p:spPr>
            <a:xfrm flipH="1" flipV="1">
              <a:off x="57683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923BF47E-0EE3-4024-A76B-ED3158BDCDDD}"/>
                </a:ext>
              </a:extLst>
            </p:cNvPr>
            <p:cNvSpPr/>
            <p:nvPr/>
          </p:nvSpPr>
          <p:spPr>
            <a:xfrm flipH="1" flipV="1">
              <a:off x="5472738"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Rectangle 388">
              <a:extLst>
                <a:ext uri="{FF2B5EF4-FFF2-40B4-BE49-F238E27FC236}">
                  <a16:creationId xmlns:a16="http://schemas.microsoft.com/office/drawing/2014/main" id="{C8AD5461-742A-4DA0-9F2D-EB838DCE8926}"/>
                </a:ext>
              </a:extLst>
            </p:cNvPr>
            <p:cNvSpPr/>
            <p:nvPr/>
          </p:nvSpPr>
          <p:spPr>
            <a:xfrm flipH="1" flipV="1">
              <a:off x="56159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2D15F673-3F51-46FD-A044-EA9A8D6C39CE}"/>
                </a:ext>
              </a:extLst>
            </p:cNvPr>
            <p:cNvSpPr/>
            <p:nvPr/>
          </p:nvSpPr>
          <p:spPr>
            <a:xfrm flipH="1" flipV="1">
              <a:off x="62255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Rectangle 390">
              <a:extLst>
                <a:ext uri="{FF2B5EF4-FFF2-40B4-BE49-F238E27FC236}">
                  <a16:creationId xmlns:a16="http://schemas.microsoft.com/office/drawing/2014/main" id="{D0F89D3C-B669-4612-9BDC-E5DA3BB42B08}"/>
                </a:ext>
              </a:extLst>
            </p:cNvPr>
            <p:cNvSpPr/>
            <p:nvPr/>
          </p:nvSpPr>
          <p:spPr>
            <a:xfrm flipH="1" flipV="1">
              <a:off x="5929938"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A2EA63ED-0EBE-4C16-9A86-816091B489E1}"/>
                </a:ext>
              </a:extLst>
            </p:cNvPr>
            <p:cNvSpPr/>
            <p:nvPr/>
          </p:nvSpPr>
          <p:spPr>
            <a:xfrm flipH="1" flipV="1">
              <a:off x="60731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Rectangle 392">
              <a:extLst>
                <a:ext uri="{FF2B5EF4-FFF2-40B4-BE49-F238E27FC236}">
                  <a16:creationId xmlns:a16="http://schemas.microsoft.com/office/drawing/2014/main" id="{63456377-2878-44DE-A782-DBEFEA8A328B}"/>
                </a:ext>
              </a:extLst>
            </p:cNvPr>
            <p:cNvSpPr/>
            <p:nvPr/>
          </p:nvSpPr>
          <p:spPr>
            <a:xfrm flipH="1" flipV="1">
              <a:off x="66827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a:extLst>
                <a:ext uri="{FF2B5EF4-FFF2-40B4-BE49-F238E27FC236}">
                  <a16:creationId xmlns:a16="http://schemas.microsoft.com/office/drawing/2014/main" id="{C4249714-9235-4F51-B88D-21887ADF3A6C}"/>
                </a:ext>
              </a:extLst>
            </p:cNvPr>
            <p:cNvSpPr/>
            <p:nvPr/>
          </p:nvSpPr>
          <p:spPr>
            <a:xfrm flipH="1" flipV="1">
              <a:off x="6387138"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Rectangle 394">
              <a:extLst>
                <a:ext uri="{FF2B5EF4-FFF2-40B4-BE49-F238E27FC236}">
                  <a16:creationId xmlns:a16="http://schemas.microsoft.com/office/drawing/2014/main" id="{68EA0563-2AE9-4C05-84B7-068C3263100E}"/>
                </a:ext>
              </a:extLst>
            </p:cNvPr>
            <p:cNvSpPr/>
            <p:nvPr/>
          </p:nvSpPr>
          <p:spPr>
            <a:xfrm flipH="1" flipV="1">
              <a:off x="65303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6B5E1905-2736-41BC-8CEB-FA3996053442}"/>
                </a:ext>
              </a:extLst>
            </p:cNvPr>
            <p:cNvSpPr/>
            <p:nvPr/>
          </p:nvSpPr>
          <p:spPr>
            <a:xfrm flipH="1" flipV="1">
              <a:off x="71399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Rectangle 396">
              <a:extLst>
                <a:ext uri="{FF2B5EF4-FFF2-40B4-BE49-F238E27FC236}">
                  <a16:creationId xmlns:a16="http://schemas.microsoft.com/office/drawing/2014/main" id="{F7BBEEF9-C7D5-4A4E-AC28-A5D619D3A580}"/>
                </a:ext>
              </a:extLst>
            </p:cNvPr>
            <p:cNvSpPr/>
            <p:nvPr/>
          </p:nvSpPr>
          <p:spPr>
            <a:xfrm flipH="1" flipV="1">
              <a:off x="6844338"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086A4E5E-1455-4D56-BCF4-D5EFAE718E42}"/>
                </a:ext>
              </a:extLst>
            </p:cNvPr>
            <p:cNvSpPr/>
            <p:nvPr/>
          </p:nvSpPr>
          <p:spPr>
            <a:xfrm flipH="1" flipV="1">
              <a:off x="6987541" y="5187333"/>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6852A701-5812-483F-9E71-8A80CCBC91EA}"/>
              </a:ext>
            </a:extLst>
          </p:cNvPr>
          <p:cNvGrpSpPr/>
          <p:nvPr/>
        </p:nvGrpSpPr>
        <p:grpSpPr>
          <a:xfrm>
            <a:off x="8295566" y="2354496"/>
            <a:ext cx="3048000" cy="1636041"/>
            <a:chOff x="6457622" y="2354496"/>
            <a:chExt cx="3048000" cy="1636041"/>
          </a:xfrm>
        </p:grpSpPr>
        <p:sp>
          <p:nvSpPr>
            <p:cNvPr id="262" name="Rectangle 261">
              <a:extLst>
                <a:ext uri="{FF2B5EF4-FFF2-40B4-BE49-F238E27FC236}">
                  <a16:creationId xmlns:a16="http://schemas.microsoft.com/office/drawing/2014/main" id="{3DADF4F0-EB2A-4E15-A9DD-A4687BA04EDA}"/>
                </a:ext>
              </a:extLst>
            </p:cNvPr>
            <p:cNvSpPr/>
            <p:nvPr/>
          </p:nvSpPr>
          <p:spPr>
            <a:xfrm>
              <a:off x="6457622" y="2390337"/>
              <a:ext cx="3048000" cy="16002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871E7324-9A7F-4CD8-A0E6-6B1B971C6E3C}"/>
                </a:ext>
              </a:extLst>
            </p:cNvPr>
            <p:cNvSpPr/>
            <p:nvPr/>
          </p:nvSpPr>
          <p:spPr>
            <a:xfrm>
              <a:off x="6838622" y="27713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3D84D4B5-2151-4C48-ADDD-95E8A034CBE9}"/>
                </a:ext>
              </a:extLst>
            </p:cNvPr>
            <p:cNvSpPr/>
            <p:nvPr/>
          </p:nvSpPr>
          <p:spPr>
            <a:xfrm>
              <a:off x="7067222" y="35333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87B7C441-0AE3-4BA3-A25C-84646888972D}"/>
                </a:ext>
              </a:extLst>
            </p:cNvPr>
            <p:cNvSpPr/>
            <p:nvPr/>
          </p:nvSpPr>
          <p:spPr>
            <a:xfrm>
              <a:off x="7524422" y="30761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41484FEF-8F72-4B7B-A800-A689633F9482}"/>
                </a:ext>
              </a:extLst>
            </p:cNvPr>
            <p:cNvSpPr/>
            <p:nvPr/>
          </p:nvSpPr>
          <p:spPr>
            <a:xfrm>
              <a:off x="7257722" y="25427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30637ACA-794B-4FD4-AA52-9E0C3388EDE6}"/>
                </a:ext>
              </a:extLst>
            </p:cNvPr>
            <p:cNvSpPr/>
            <p:nvPr/>
          </p:nvSpPr>
          <p:spPr>
            <a:xfrm>
              <a:off x="7404542" y="35714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Oval 273">
              <a:extLst>
                <a:ext uri="{FF2B5EF4-FFF2-40B4-BE49-F238E27FC236}">
                  <a16:creationId xmlns:a16="http://schemas.microsoft.com/office/drawing/2014/main" id="{3956E72B-85FE-406C-B7D7-E129C07D7317}"/>
                </a:ext>
              </a:extLst>
            </p:cNvPr>
            <p:cNvSpPr/>
            <p:nvPr/>
          </p:nvSpPr>
          <p:spPr>
            <a:xfrm>
              <a:off x="8515022" y="26189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BD36CB3E-74A9-4F2A-96B3-2560E9CE1D5F}"/>
                </a:ext>
              </a:extLst>
            </p:cNvPr>
            <p:cNvSpPr/>
            <p:nvPr/>
          </p:nvSpPr>
          <p:spPr>
            <a:xfrm>
              <a:off x="7943522" y="36857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60FDBEA5-B82A-47F4-B9FD-E4D01D32E2DA}"/>
                </a:ext>
              </a:extLst>
            </p:cNvPr>
            <p:cNvSpPr/>
            <p:nvPr/>
          </p:nvSpPr>
          <p:spPr>
            <a:xfrm>
              <a:off x="8667422" y="293720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Oval 279">
              <a:extLst>
                <a:ext uri="{FF2B5EF4-FFF2-40B4-BE49-F238E27FC236}">
                  <a16:creationId xmlns:a16="http://schemas.microsoft.com/office/drawing/2014/main" id="{7B8368D1-8143-4192-937B-9ECFFF378B0C}"/>
                </a:ext>
              </a:extLst>
            </p:cNvPr>
            <p:cNvSpPr/>
            <p:nvPr/>
          </p:nvSpPr>
          <p:spPr>
            <a:xfrm>
              <a:off x="8743622" y="360514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85D1B0F5-41C2-4360-9384-FAC030FBDB0E}"/>
                </a:ext>
              </a:extLst>
            </p:cNvPr>
            <p:cNvSpPr/>
            <p:nvPr/>
          </p:nvSpPr>
          <p:spPr>
            <a:xfrm>
              <a:off x="8057822" y="259602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CE85512D-E7BB-4DA0-8CF0-52E7BB777421}"/>
                </a:ext>
              </a:extLst>
            </p:cNvPr>
            <p:cNvSpPr/>
            <p:nvPr/>
          </p:nvSpPr>
          <p:spPr>
            <a:xfrm flipH="1" flipV="1">
              <a:off x="6968163" y="261429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Rectangle 286">
              <a:extLst>
                <a:ext uri="{FF2B5EF4-FFF2-40B4-BE49-F238E27FC236}">
                  <a16:creationId xmlns:a16="http://schemas.microsoft.com/office/drawing/2014/main" id="{28334238-211A-40E2-B24D-9FF7DDA16C8F}"/>
                </a:ext>
              </a:extLst>
            </p:cNvPr>
            <p:cNvSpPr/>
            <p:nvPr/>
          </p:nvSpPr>
          <p:spPr>
            <a:xfrm flipH="1" flipV="1">
              <a:off x="6672560" y="261429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Rectangle 290">
              <a:extLst>
                <a:ext uri="{FF2B5EF4-FFF2-40B4-BE49-F238E27FC236}">
                  <a16:creationId xmlns:a16="http://schemas.microsoft.com/office/drawing/2014/main" id="{E4C3519D-7725-4262-B6D8-ED3746C5264B}"/>
                </a:ext>
              </a:extLst>
            </p:cNvPr>
            <p:cNvSpPr/>
            <p:nvPr/>
          </p:nvSpPr>
          <p:spPr>
            <a:xfrm flipH="1" flipV="1">
              <a:off x="6815763" y="261429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51B0D6AB-F67D-4B18-A6F7-3B2D910D9D1C}"/>
                </a:ext>
              </a:extLst>
            </p:cNvPr>
            <p:cNvSpPr/>
            <p:nvPr/>
          </p:nvSpPr>
          <p:spPr>
            <a:xfrm>
              <a:off x="7286625" y="27790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Rectangle 298">
              <a:extLst>
                <a:ext uri="{FF2B5EF4-FFF2-40B4-BE49-F238E27FC236}">
                  <a16:creationId xmlns:a16="http://schemas.microsoft.com/office/drawing/2014/main" id="{689DFA6B-F753-4F2C-955F-EF7B10D06B6B}"/>
                </a:ext>
              </a:extLst>
            </p:cNvPr>
            <p:cNvSpPr/>
            <p:nvPr/>
          </p:nvSpPr>
          <p:spPr>
            <a:xfrm flipH="1" flipV="1">
              <a:off x="74161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Rectangle 302">
              <a:extLst>
                <a:ext uri="{FF2B5EF4-FFF2-40B4-BE49-F238E27FC236}">
                  <a16:creationId xmlns:a16="http://schemas.microsoft.com/office/drawing/2014/main" id="{91D72144-C15F-467B-A240-521853F5699B}"/>
                </a:ext>
              </a:extLst>
            </p:cNvPr>
            <p:cNvSpPr/>
            <p:nvPr/>
          </p:nvSpPr>
          <p:spPr>
            <a:xfrm flipH="1" flipV="1">
              <a:off x="7120563"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A4DC39CA-F332-4351-AB1A-4321745E3C5D}"/>
                </a:ext>
              </a:extLst>
            </p:cNvPr>
            <p:cNvSpPr/>
            <p:nvPr/>
          </p:nvSpPr>
          <p:spPr>
            <a:xfrm flipH="1" flipV="1">
              <a:off x="72637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Oval 309">
              <a:extLst>
                <a:ext uri="{FF2B5EF4-FFF2-40B4-BE49-F238E27FC236}">
                  <a16:creationId xmlns:a16="http://schemas.microsoft.com/office/drawing/2014/main" id="{66C966C6-CFE1-4895-9857-A7B3418CF621}"/>
                </a:ext>
              </a:extLst>
            </p:cNvPr>
            <p:cNvSpPr/>
            <p:nvPr/>
          </p:nvSpPr>
          <p:spPr>
            <a:xfrm>
              <a:off x="7743825" y="27790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Rectangle 403">
              <a:extLst>
                <a:ext uri="{FF2B5EF4-FFF2-40B4-BE49-F238E27FC236}">
                  <a16:creationId xmlns:a16="http://schemas.microsoft.com/office/drawing/2014/main" id="{39FD315E-108F-4D05-B99D-1501201FEF12}"/>
                </a:ext>
              </a:extLst>
            </p:cNvPr>
            <p:cNvSpPr/>
            <p:nvPr/>
          </p:nvSpPr>
          <p:spPr>
            <a:xfrm flipH="1" flipV="1">
              <a:off x="78733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Rectangle 405">
              <a:extLst>
                <a:ext uri="{FF2B5EF4-FFF2-40B4-BE49-F238E27FC236}">
                  <a16:creationId xmlns:a16="http://schemas.microsoft.com/office/drawing/2014/main" id="{693AB4F1-058A-4176-A105-2B3990D4DE7E}"/>
                </a:ext>
              </a:extLst>
            </p:cNvPr>
            <p:cNvSpPr/>
            <p:nvPr/>
          </p:nvSpPr>
          <p:spPr>
            <a:xfrm flipH="1" flipV="1">
              <a:off x="7577763"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Rectangle 406">
              <a:extLst>
                <a:ext uri="{FF2B5EF4-FFF2-40B4-BE49-F238E27FC236}">
                  <a16:creationId xmlns:a16="http://schemas.microsoft.com/office/drawing/2014/main" id="{766D3464-076A-41E4-A42C-2F543C900BF1}"/>
                </a:ext>
              </a:extLst>
            </p:cNvPr>
            <p:cNvSpPr/>
            <p:nvPr/>
          </p:nvSpPr>
          <p:spPr>
            <a:xfrm flipH="1" flipV="1">
              <a:off x="77209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Oval 409">
              <a:extLst>
                <a:ext uri="{FF2B5EF4-FFF2-40B4-BE49-F238E27FC236}">
                  <a16:creationId xmlns:a16="http://schemas.microsoft.com/office/drawing/2014/main" id="{F7720549-A1C7-4C52-AEA7-FE82C567E140}"/>
                </a:ext>
              </a:extLst>
            </p:cNvPr>
            <p:cNvSpPr/>
            <p:nvPr/>
          </p:nvSpPr>
          <p:spPr>
            <a:xfrm>
              <a:off x="8201025" y="27790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Rectangle 420">
              <a:extLst>
                <a:ext uri="{FF2B5EF4-FFF2-40B4-BE49-F238E27FC236}">
                  <a16:creationId xmlns:a16="http://schemas.microsoft.com/office/drawing/2014/main" id="{98695A7E-A6E6-4128-8836-A419A5462699}"/>
                </a:ext>
              </a:extLst>
            </p:cNvPr>
            <p:cNvSpPr/>
            <p:nvPr/>
          </p:nvSpPr>
          <p:spPr>
            <a:xfrm flipH="1" flipV="1">
              <a:off x="83305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421">
              <a:extLst>
                <a:ext uri="{FF2B5EF4-FFF2-40B4-BE49-F238E27FC236}">
                  <a16:creationId xmlns:a16="http://schemas.microsoft.com/office/drawing/2014/main" id="{9D8B4BE7-7140-4ABD-A440-ED7E85A23D96}"/>
                </a:ext>
              </a:extLst>
            </p:cNvPr>
            <p:cNvSpPr/>
            <p:nvPr/>
          </p:nvSpPr>
          <p:spPr>
            <a:xfrm flipH="1" flipV="1">
              <a:off x="8034963"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Rectangle 422">
              <a:extLst>
                <a:ext uri="{FF2B5EF4-FFF2-40B4-BE49-F238E27FC236}">
                  <a16:creationId xmlns:a16="http://schemas.microsoft.com/office/drawing/2014/main" id="{925D0EE7-11E1-4789-A2BA-F623F6056B0F}"/>
                </a:ext>
              </a:extLst>
            </p:cNvPr>
            <p:cNvSpPr/>
            <p:nvPr/>
          </p:nvSpPr>
          <p:spPr>
            <a:xfrm flipH="1" flipV="1">
              <a:off x="81781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Oval 425">
              <a:extLst>
                <a:ext uri="{FF2B5EF4-FFF2-40B4-BE49-F238E27FC236}">
                  <a16:creationId xmlns:a16="http://schemas.microsoft.com/office/drawing/2014/main" id="{D18D1338-6277-4925-8A42-2619CE48CF73}"/>
                </a:ext>
              </a:extLst>
            </p:cNvPr>
            <p:cNvSpPr/>
            <p:nvPr/>
          </p:nvSpPr>
          <p:spPr>
            <a:xfrm>
              <a:off x="8658225" y="27790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B9ACA264-1133-4E9B-B61E-D2477AF4AB0D}"/>
                </a:ext>
              </a:extLst>
            </p:cNvPr>
            <p:cNvSpPr/>
            <p:nvPr/>
          </p:nvSpPr>
          <p:spPr>
            <a:xfrm flipH="1" flipV="1">
              <a:off x="87877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Rectangle 428">
              <a:extLst>
                <a:ext uri="{FF2B5EF4-FFF2-40B4-BE49-F238E27FC236}">
                  <a16:creationId xmlns:a16="http://schemas.microsoft.com/office/drawing/2014/main" id="{03C35A01-0324-4FB6-A8F7-A365BCEC59B7}"/>
                </a:ext>
              </a:extLst>
            </p:cNvPr>
            <p:cNvSpPr/>
            <p:nvPr/>
          </p:nvSpPr>
          <p:spPr>
            <a:xfrm flipH="1" flipV="1">
              <a:off x="8492163"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Rectangle 429">
              <a:extLst>
                <a:ext uri="{FF2B5EF4-FFF2-40B4-BE49-F238E27FC236}">
                  <a16:creationId xmlns:a16="http://schemas.microsoft.com/office/drawing/2014/main" id="{411E375B-3A85-44A8-B308-9D780642F1B4}"/>
                </a:ext>
              </a:extLst>
            </p:cNvPr>
            <p:cNvSpPr/>
            <p:nvPr/>
          </p:nvSpPr>
          <p:spPr>
            <a:xfrm flipH="1" flipV="1">
              <a:off x="86353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a:extLst>
                <a:ext uri="{FF2B5EF4-FFF2-40B4-BE49-F238E27FC236}">
                  <a16:creationId xmlns:a16="http://schemas.microsoft.com/office/drawing/2014/main" id="{20F27022-CA24-4152-8DFA-06F4F8F21229}"/>
                </a:ext>
              </a:extLst>
            </p:cNvPr>
            <p:cNvSpPr/>
            <p:nvPr/>
          </p:nvSpPr>
          <p:spPr>
            <a:xfrm>
              <a:off x="9115425" y="27790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Rectangle 434">
              <a:extLst>
                <a:ext uri="{FF2B5EF4-FFF2-40B4-BE49-F238E27FC236}">
                  <a16:creationId xmlns:a16="http://schemas.microsoft.com/office/drawing/2014/main" id="{8333E5C3-757E-45B6-A0FA-70AE3814FA92}"/>
                </a:ext>
              </a:extLst>
            </p:cNvPr>
            <p:cNvSpPr/>
            <p:nvPr/>
          </p:nvSpPr>
          <p:spPr>
            <a:xfrm flipH="1" flipV="1">
              <a:off x="92449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435">
              <a:extLst>
                <a:ext uri="{FF2B5EF4-FFF2-40B4-BE49-F238E27FC236}">
                  <a16:creationId xmlns:a16="http://schemas.microsoft.com/office/drawing/2014/main" id="{42706B25-A57E-4865-813A-F772B237F18F}"/>
                </a:ext>
              </a:extLst>
            </p:cNvPr>
            <p:cNvSpPr/>
            <p:nvPr/>
          </p:nvSpPr>
          <p:spPr>
            <a:xfrm flipH="1" flipV="1">
              <a:off x="8949363"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Rectangle 436">
              <a:extLst>
                <a:ext uri="{FF2B5EF4-FFF2-40B4-BE49-F238E27FC236}">
                  <a16:creationId xmlns:a16="http://schemas.microsoft.com/office/drawing/2014/main" id="{3CABE09B-6067-4B40-A99D-C5F9FB623CCB}"/>
                </a:ext>
              </a:extLst>
            </p:cNvPr>
            <p:cNvSpPr/>
            <p:nvPr/>
          </p:nvSpPr>
          <p:spPr>
            <a:xfrm flipH="1" flipV="1">
              <a:off x="90925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a:extLst>
                <a:ext uri="{FF2B5EF4-FFF2-40B4-BE49-F238E27FC236}">
                  <a16:creationId xmlns:a16="http://schemas.microsoft.com/office/drawing/2014/main" id="{EB216B05-F381-41E1-AD65-0825AFE4629C}"/>
                </a:ext>
              </a:extLst>
            </p:cNvPr>
            <p:cNvSpPr/>
            <p:nvPr/>
          </p:nvSpPr>
          <p:spPr>
            <a:xfrm>
              <a:off x="6641599" y="2588567"/>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Rectangle 440">
              <a:extLst>
                <a:ext uri="{FF2B5EF4-FFF2-40B4-BE49-F238E27FC236}">
                  <a16:creationId xmlns:a16="http://schemas.microsoft.com/office/drawing/2014/main" id="{E8D008A0-D189-480E-AF51-D39670F1B0B5}"/>
                </a:ext>
              </a:extLst>
            </p:cNvPr>
            <p:cNvSpPr/>
            <p:nvPr/>
          </p:nvSpPr>
          <p:spPr>
            <a:xfrm flipH="1" flipV="1">
              <a:off x="6977360" y="28506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Rectangle 441">
              <a:extLst>
                <a:ext uri="{FF2B5EF4-FFF2-40B4-BE49-F238E27FC236}">
                  <a16:creationId xmlns:a16="http://schemas.microsoft.com/office/drawing/2014/main" id="{5701E096-AAFD-402A-9F45-550051B7F3C5}"/>
                </a:ext>
              </a:extLst>
            </p:cNvPr>
            <p:cNvSpPr/>
            <p:nvPr/>
          </p:nvSpPr>
          <p:spPr>
            <a:xfrm flipH="1" flipV="1">
              <a:off x="6681757" y="28506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Rectangle 442">
              <a:extLst>
                <a:ext uri="{FF2B5EF4-FFF2-40B4-BE49-F238E27FC236}">
                  <a16:creationId xmlns:a16="http://schemas.microsoft.com/office/drawing/2014/main" id="{4AA6B336-C55B-478F-8DA0-3BF549912B67}"/>
                </a:ext>
              </a:extLst>
            </p:cNvPr>
            <p:cNvSpPr/>
            <p:nvPr/>
          </p:nvSpPr>
          <p:spPr>
            <a:xfrm flipH="1" flipV="1">
              <a:off x="6824960" y="28506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6DDE647A-33AE-4B77-9DBC-13961F02DCAA}"/>
                </a:ext>
              </a:extLst>
            </p:cNvPr>
            <p:cNvSpPr/>
            <p:nvPr/>
          </p:nvSpPr>
          <p:spPr>
            <a:xfrm flipH="1" flipV="1">
              <a:off x="74253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Rectangle 446">
              <a:extLst>
                <a:ext uri="{FF2B5EF4-FFF2-40B4-BE49-F238E27FC236}">
                  <a16:creationId xmlns:a16="http://schemas.microsoft.com/office/drawing/2014/main" id="{7B143CD4-F5F6-4C46-910F-2F69F4C416FC}"/>
                </a:ext>
              </a:extLst>
            </p:cNvPr>
            <p:cNvSpPr/>
            <p:nvPr/>
          </p:nvSpPr>
          <p:spPr>
            <a:xfrm flipH="1" flipV="1">
              <a:off x="7129760"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C8AE3D19-A4A2-4401-9168-40A44B54ED8D}"/>
                </a:ext>
              </a:extLst>
            </p:cNvPr>
            <p:cNvSpPr/>
            <p:nvPr/>
          </p:nvSpPr>
          <p:spPr>
            <a:xfrm flipH="1" flipV="1">
              <a:off x="72729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Rectangle 448">
              <a:extLst>
                <a:ext uri="{FF2B5EF4-FFF2-40B4-BE49-F238E27FC236}">
                  <a16:creationId xmlns:a16="http://schemas.microsoft.com/office/drawing/2014/main" id="{0A9B006A-A978-42A5-9816-B32903945F4C}"/>
                </a:ext>
              </a:extLst>
            </p:cNvPr>
            <p:cNvSpPr/>
            <p:nvPr/>
          </p:nvSpPr>
          <p:spPr>
            <a:xfrm flipH="1" flipV="1">
              <a:off x="78825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28A7C84F-2E96-452C-9E09-2A26845C0649}"/>
                </a:ext>
              </a:extLst>
            </p:cNvPr>
            <p:cNvSpPr/>
            <p:nvPr/>
          </p:nvSpPr>
          <p:spPr>
            <a:xfrm flipH="1" flipV="1">
              <a:off x="7586960"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Rectangle 450">
              <a:extLst>
                <a:ext uri="{FF2B5EF4-FFF2-40B4-BE49-F238E27FC236}">
                  <a16:creationId xmlns:a16="http://schemas.microsoft.com/office/drawing/2014/main" id="{CA955787-BB90-4598-A0F5-E5A0BC99F233}"/>
                </a:ext>
              </a:extLst>
            </p:cNvPr>
            <p:cNvSpPr/>
            <p:nvPr/>
          </p:nvSpPr>
          <p:spPr>
            <a:xfrm flipH="1" flipV="1">
              <a:off x="77301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Rectangle 451">
              <a:extLst>
                <a:ext uri="{FF2B5EF4-FFF2-40B4-BE49-F238E27FC236}">
                  <a16:creationId xmlns:a16="http://schemas.microsoft.com/office/drawing/2014/main" id="{899B90AC-8A52-40F4-B58F-8BD4B4F34082}"/>
                </a:ext>
              </a:extLst>
            </p:cNvPr>
            <p:cNvSpPr/>
            <p:nvPr/>
          </p:nvSpPr>
          <p:spPr>
            <a:xfrm flipH="1" flipV="1">
              <a:off x="83397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Rectangle 452">
              <a:extLst>
                <a:ext uri="{FF2B5EF4-FFF2-40B4-BE49-F238E27FC236}">
                  <a16:creationId xmlns:a16="http://schemas.microsoft.com/office/drawing/2014/main" id="{D97F7881-8894-4D0F-858C-41FF11BCEF27}"/>
                </a:ext>
              </a:extLst>
            </p:cNvPr>
            <p:cNvSpPr/>
            <p:nvPr/>
          </p:nvSpPr>
          <p:spPr>
            <a:xfrm flipH="1" flipV="1">
              <a:off x="8044160"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1E196046-1C79-4E3A-A287-CBEBE55C7448}"/>
                </a:ext>
              </a:extLst>
            </p:cNvPr>
            <p:cNvSpPr/>
            <p:nvPr/>
          </p:nvSpPr>
          <p:spPr>
            <a:xfrm flipH="1" flipV="1">
              <a:off x="81873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Rectangle 454">
              <a:extLst>
                <a:ext uri="{FF2B5EF4-FFF2-40B4-BE49-F238E27FC236}">
                  <a16:creationId xmlns:a16="http://schemas.microsoft.com/office/drawing/2014/main" id="{F0F1BB79-0C0F-49CF-9F98-AF00F96E9A1C}"/>
                </a:ext>
              </a:extLst>
            </p:cNvPr>
            <p:cNvSpPr/>
            <p:nvPr/>
          </p:nvSpPr>
          <p:spPr>
            <a:xfrm flipH="1" flipV="1">
              <a:off x="87969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455">
              <a:extLst>
                <a:ext uri="{FF2B5EF4-FFF2-40B4-BE49-F238E27FC236}">
                  <a16:creationId xmlns:a16="http://schemas.microsoft.com/office/drawing/2014/main" id="{1F6789EA-D4DB-4054-933E-3985D82DB355}"/>
                </a:ext>
              </a:extLst>
            </p:cNvPr>
            <p:cNvSpPr/>
            <p:nvPr/>
          </p:nvSpPr>
          <p:spPr>
            <a:xfrm flipH="1" flipV="1">
              <a:off x="8501360"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Rectangle 456">
              <a:extLst>
                <a:ext uri="{FF2B5EF4-FFF2-40B4-BE49-F238E27FC236}">
                  <a16:creationId xmlns:a16="http://schemas.microsoft.com/office/drawing/2014/main" id="{BB1FCADF-1B36-498B-9451-9C963DE540FD}"/>
                </a:ext>
              </a:extLst>
            </p:cNvPr>
            <p:cNvSpPr/>
            <p:nvPr/>
          </p:nvSpPr>
          <p:spPr>
            <a:xfrm flipH="1" flipV="1">
              <a:off x="86445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CE567AA0-2348-4830-9162-5B3379FFBDF2}"/>
                </a:ext>
              </a:extLst>
            </p:cNvPr>
            <p:cNvSpPr/>
            <p:nvPr/>
          </p:nvSpPr>
          <p:spPr>
            <a:xfrm flipH="1" flipV="1">
              <a:off x="92541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Rectangle 458">
              <a:extLst>
                <a:ext uri="{FF2B5EF4-FFF2-40B4-BE49-F238E27FC236}">
                  <a16:creationId xmlns:a16="http://schemas.microsoft.com/office/drawing/2014/main" id="{5B25C01B-1CCB-4432-85CD-845D92BC9E7E}"/>
                </a:ext>
              </a:extLst>
            </p:cNvPr>
            <p:cNvSpPr/>
            <p:nvPr/>
          </p:nvSpPr>
          <p:spPr>
            <a:xfrm flipH="1" flipV="1">
              <a:off x="8958560"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a:extLst>
                <a:ext uri="{FF2B5EF4-FFF2-40B4-BE49-F238E27FC236}">
                  <a16:creationId xmlns:a16="http://schemas.microsoft.com/office/drawing/2014/main" id="{4489343B-4D1F-42C1-8BE5-B97B7BF75F0E}"/>
                </a:ext>
              </a:extLst>
            </p:cNvPr>
            <p:cNvSpPr/>
            <p:nvPr/>
          </p:nvSpPr>
          <p:spPr>
            <a:xfrm flipH="1" flipV="1">
              <a:off x="91017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Rectangle 460">
              <a:extLst>
                <a:ext uri="{FF2B5EF4-FFF2-40B4-BE49-F238E27FC236}">
                  <a16:creationId xmlns:a16="http://schemas.microsoft.com/office/drawing/2014/main" id="{8D6D7C58-C4FA-4151-B2F2-28EC21B3A206}"/>
                </a:ext>
              </a:extLst>
            </p:cNvPr>
            <p:cNvSpPr/>
            <p:nvPr/>
          </p:nvSpPr>
          <p:spPr>
            <a:xfrm flipH="1" flipV="1">
              <a:off x="6977360" y="30792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461">
              <a:extLst>
                <a:ext uri="{FF2B5EF4-FFF2-40B4-BE49-F238E27FC236}">
                  <a16:creationId xmlns:a16="http://schemas.microsoft.com/office/drawing/2014/main" id="{67A0A7FC-3470-4013-9BF6-39D6723F9DB8}"/>
                </a:ext>
              </a:extLst>
            </p:cNvPr>
            <p:cNvSpPr/>
            <p:nvPr/>
          </p:nvSpPr>
          <p:spPr>
            <a:xfrm flipH="1" flipV="1">
              <a:off x="6681757" y="30792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5D18C9D3-1611-4168-881B-3C2EDFF8659A}"/>
                </a:ext>
              </a:extLst>
            </p:cNvPr>
            <p:cNvSpPr/>
            <p:nvPr/>
          </p:nvSpPr>
          <p:spPr>
            <a:xfrm flipH="1" flipV="1">
              <a:off x="6824960" y="30792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Rectangle 463">
              <a:extLst>
                <a:ext uri="{FF2B5EF4-FFF2-40B4-BE49-F238E27FC236}">
                  <a16:creationId xmlns:a16="http://schemas.microsoft.com/office/drawing/2014/main" id="{D33F0E2B-9D9F-4BB3-8296-76955E05834F}"/>
                </a:ext>
              </a:extLst>
            </p:cNvPr>
            <p:cNvSpPr/>
            <p:nvPr/>
          </p:nvSpPr>
          <p:spPr>
            <a:xfrm flipH="1" flipV="1">
              <a:off x="74253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a:extLst>
                <a:ext uri="{FF2B5EF4-FFF2-40B4-BE49-F238E27FC236}">
                  <a16:creationId xmlns:a16="http://schemas.microsoft.com/office/drawing/2014/main" id="{FD54DEEF-4034-45E1-B632-2C130BBAF54C}"/>
                </a:ext>
              </a:extLst>
            </p:cNvPr>
            <p:cNvSpPr/>
            <p:nvPr/>
          </p:nvSpPr>
          <p:spPr>
            <a:xfrm flipH="1" flipV="1">
              <a:off x="7129760"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Rectangle 465">
              <a:extLst>
                <a:ext uri="{FF2B5EF4-FFF2-40B4-BE49-F238E27FC236}">
                  <a16:creationId xmlns:a16="http://schemas.microsoft.com/office/drawing/2014/main" id="{67F61824-CF89-4D0B-B6A6-9AA13D7B11DD}"/>
                </a:ext>
              </a:extLst>
            </p:cNvPr>
            <p:cNvSpPr/>
            <p:nvPr/>
          </p:nvSpPr>
          <p:spPr>
            <a:xfrm flipH="1" flipV="1">
              <a:off x="72729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96DEEA8A-3D6C-4742-9B51-A0DD9D4DB64E}"/>
                </a:ext>
              </a:extLst>
            </p:cNvPr>
            <p:cNvSpPr/>
            <p:nvPr/>
          </p:nvSpPr>
          <p:spPr>
            <a:xfrm flipH="1" flipV="1">
              <a:off x="78825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Rectangle 467">
              <a:extLst>
                <a:ext uri="{FF2B5EF4-FFF2-40B4-BE49-F238E27FC236}">
                  <a16:creationId xmlns:a16="http://schemas.microsoft.com/office/drawing/2014/main" id="{8E40ED46-602F-4A73-A858-5A31F638A172}"/>
                </a:ext>
              </a:extLst>
            </p:cNvPr>
            <p:cNvSpPr/>
            <p:nvPr/>
          </p:nvSpPr>
          <p:spPr>
            <a:xfrm flipH="1" flipV="1">
              <a:off x="7586960"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F6F0E4EC-F9D0-46CE-8ECD-9A2B4938089D}"/>
                </a:ext>
              </a:extLst>
            </p:cNvPr>
            <p:cNvSpPr/>
            <p:nvPr/>
          </p:nvSpPr>
          <p:spPr>
            <a:xfrm flipH="1" flipV="1">
              <a:off x="77301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Rectangle 469">
              <a:extLst>
                <a:ext uri="{FF2B5EF4-FFF2-40B4-BE49-F238E27FC236}">
                  <a16:creationId xmlns:a16="http://schemas.microsoft.com/office/drawing/2014/main" id="{FB232570-C9DE-44DE-A41F-5883CC91025F}"/>
                </a:ext>
              </a:extLst>
            </p:cNvPr>
            <p:cNvSpPr/>
            <p:nvPr/>
          </p:nvSpPr>
          <p:spPr>
            <a:xfrm flipH="1" flipV="1">
              <a:off x="83397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92322BB7-E548-41CB-9555-D7348C40118E}"/>
                </a:ext>
              </a:extLst>
            </p:cNvPr>
            <p:cNvSpPr/>
            <p:nvPr/>
          </p:nvSpPr>
          <p:spPr>
            <a:xfrm flipH="1" flipV="1">
              <a:off x="8044160"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Rectangle 471">
              <a:extLst>
                <a:ext uri="{FF2B5EF4-FFF2-40B4-BE49-F238E27FC236}">
                  <a16:creationId xmlns:a16="http://schemas.microsoft.com/office/drawing/2014/main" id="{DCFA6E24-C419-454A-B61A-A1653F65D6CA}"/>
                </a:ext>
              </a:extLst>
            </p:cNvPr>
            <p:cNvSpPr/>
            <p:nvPr/>
          </p:nvSpPr>
          <p:spPr>
            <a:xfrm flipH="1" flipV="1">
              <a:off x="81873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a:extLst>
                <a:ext uri="{FF2B5EF4-FFF2-40B4-BE49-F238E27FC236}">
                  <a16:creationId xmlns:a16="http://schemas.microsoft.com/office/drawing/2014/main" id="{26F17ABC-EFB4-410D-9FAD-C9CAAEB1966F}"/>
                </a:ext>
              </a:extLst>
            </p:cNvPr>
            <p:cNvSpPr/>
            <p:nvPr/>
          </p:nvSpPr>
          <p:spPr>
            <a:xfrm flipH="1" flipV="1">
              <a:off x="87969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Rectangle 473">
              <a:extLst>
                <a:ext uri="{FF2B5EF4-FFF2-40B4-BE49-F238E27FC236}">
                  <a16:creationId xmlns:a16="http://schemas.microsoft.com/office/drawing/2014/main" id="{977E4D3A-2AEB-4617-936F-E745969826AE}"/>
                </a:ext>
              </a:extLst>
            </p:cNvPr>
            <p:cNvSpPr/>
            <p:nvPr/>
          </p:nvSpPr>
          <p:spPr>
            <a:xfrm flipH="1" flipV="1">
              <a:off x="8501360"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Rectangle 474">
              <a:extLst>
                <a:ext uri="{FF2B5EF4-FFF2-40B4-BE49-F238E27FC236}">
                  <a16:creationId xmlns:a16="http://schemas.microsoft.com/office/drawing/2014/main" id="{4CD4E874-6BB7-4345-A3FC-424E47DE8325}"/>
                </a:ext>
              </a:extLst>
            </p:cNvPr>
            <p:cNvSpPr/>
            <p:nvPr/>
          </p:nvSpPr>
          <p:spPr>
            <a:xfrm flipH="1" flipV="1">
              <a:off x="86445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Oval 475">
              <a:extLst>
                <a:ext uri="{FF2B5EF4-FFF2-40B4-BE49-F238E27FC236}">
                  <a16:creationId xmlns:a16="http://schemas.microsoft.com/office/drawing/2014/main" id="{F3C6EC3A-86BF-4D2B-B5CB-9D8738097AA3}"/>
                </a:ext>
              </a:extLst>
            </p:cNvPr>
            <p:cNvSpPr/>
            <p:nvPr/>
          </p:nvSpPr>
          <p:spPr>
            <a:xfrm>
              <a:off x="7064990" y="2354496"/>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a:extLst>
                <a:ext uri="{FF2B5EF4-FFF2-40B4-BE49-F238E27FC236}">
                  <a16:creationId xmlns:a16="http://schemas.microsoft.com/office/drawing/2014/main" id="{E1534827-0CC7-454C-8FBD-1AB1CFC03FFF}"/>
                </a:ext>
              </a:extLst>
            </p:cNvPr>
            <p:cNvSpPr/>
            <p:nvPr/>
          </p:nvSpPr>
          <p:spPr>
            <a:xfrm>
              <a:off x="7096125" y="2595574"/>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Oval 477">
              <a:extLst>
                <a:ext uri="{FF2B5EF4-FFF2-40B4-BE49-F238E27FC236}">
                  <a16:creationId xmlns:a16="http://schemas.microsoft.com/office/drawing/2014/main" id="{E1AEB1DC-C86B-48A8-9EBA-1D73A5171122}"/>
                </a:ext>
              </a:extLst>
            </p:cNvPr>
            <p:cNvSpPr/>
            <p:nvPr/>
          </p:nvSpPr>
          <p:spPr>
            <a:xfrm>
              <a:off x="7543954" y="2597700"/>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a:extLst>
                <a:ext uri="{FF2B5EF4-FFF2-40B4-BE49-F238E27FC236}">
                  <a16:creationId xmlns:a16="http://schemas.microsoft.com/office/drawing/2014/main" id="{A1CEE0DC-11CF-48FC-9CBA-C20735D2CA19}"/>
                </a:ext>
              </a:extLst>
            </p:cNvPr>
            <p:cNvSpPr/>
            <p:nvPr/>
          </p:nvSpPr>
          <p:spPr>
            <a:xfrm>
              <a:off x="7864168" y="2408501"/>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Oval 479">
              <a:extLst>
                <a:ext uri="{FF2B5EF4-FFF2-40B4-BE49-F238E27FC236}">
                  <a16:creationId xmlns:a16="http://schemas.microsoft.com/office/drawing/2014/main" id="{0D108718-F3B2-4D53-9371-3F400B7C075E}"/>
                </a:ext>
              </a:extLst>
            </p:cNvPr>
            <p:cNvSpPr/>
            <p:nvPr/>
          </p:nvSpPr>
          <p:spPr>
            <a:xfrm>
              <a:off x="7328227" y="2889832"/>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a:extLst>
                <a:ext uri="{FF2B5EF4-FFF2-40B4-BE49-F238E27FC236}">
                  <a16:creationId xmlns:a16="http://schemas.microsoft.com/office/drawing/2014/main" id="{B09B7426-2023-41B5-B6CB-884455B82C8C}"/>
                </a:ext>
              </a:extLst>
            </p:cNvPr>
            <p:cNvSpPr/>
            <p:nvPr/>
          </p:nvSpPr>
          <p:spPr>
            <a:xfrm>
              <a:off x="8003346" y="2595574"/>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Oval 481">
              <a:extLst>
                <a:ext uri="{FF2B5EF4-FFF2-40B4-BE49-F238E27FC236}">
                  <a16:creationId xmlns:a16="http://schemas.microsoft.com/office/drawing/2014/main" id="{E37068AC-6489-4628-882C-217DDFE549B9}"/>
                </a:ext>
              </a:extLst>
            </p:cNvPr>
            <p:cNvSpPr/>
            <p:nvPr/>
          </p:nvSpPr>
          <p:spPr>
            <a:xfrm>
              <a:off x="8318809" y="2435172"/>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val 482">
              <a:extLst>
                <a:ext uri="{FF2B5EF4-FFF2-40B4-BE49-F238E27FC236}">
                  <a16:creationId xmlns:a16="http://schemas.microsoft.com/office/drawing/2014/main" id="{4330057E-C428-450B-8117-E51F2073C167}"/>
                </a:ext>
              </a:extLst>
            </p:cNvPr>
            <p:cNvSpPr/>
            <p:nvPr/>
          </p:nvSpPr>
          <p:spPr>
            <a:xfrm>
              <a:off x="8460546" y="258264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Oval 483">
              <a:extLst>
                <a:ext uri="{FF2B5EF4-FFF2-40B4-BE49-F238E27FC236}">
                  <a16:creationId xmlns:a16="http://schemas.microsoft.com/office/drawing/2014/main" id="{14F528FD-32E1-4118-B8D0-2E109A741DAB}"/>
                </a:ext>
              </a:extLst>
            </p:cNvPr>
            <p:cNvSpPr/>
            <p:nvPr/>
          </p:nvSpPr>
          <p:spPr>
            <a:xfrm>
              <a:off x="8467725" y="2746707"/>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a:extLst>
                <a:ext uri="{FF2B5EF4-FFF2-40B4-BE49-F238E27FC236}">
                  <a16:creationId xmlns:a16="http://schemas.microsoft.com/office/drawing/2014/main" id="{8C48766F-748A-413B-8F65-9E445A1BDCCD}"/>
                </a:ext>
              </a:extLst>
            </p:cNvPr>
            <p:cNvSpPr/>
            <p:nvPr/>
          </p:nvSpPr>
          <p:spPr>
            <a:xfrm>
              <a:off x="8914927" y="258264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86" name="Straight Arrow Connector 485">
            <a:extLst>
              <a:ext uri="{FF2B5EF4-FFF2-40B4-BE49-F238E27FC236}">
                <a16:creationId xmlns:a16="http://schemas.microsoft.com/office/drawing/2014/main" id="{3457BC57-FC6E-4CB6-9FB1-FE2D48CD3997}"/>
              </a:ext>
            </a:extLst>
          </p:cNvPr>
          <p:cNvCxnSpPr>
            <a:stCxn id="495" idx="3"/>
            <a:endCxn id="488" idx="0"/>
          </p:cNvCxnSpPr>
          <p:nvPr/>
        </p:nvCxnSpPr>
        <p:spPr>
          <a:xfrm flipH="1">
            <a:off x="1866193" y="4524011"/>
            <a:ext cx="963659" cy="841739"/>
          </a:xfrm>
          <a:prstGeom prst="straightConnector1">
            <a:avLst/>
          </a:prstGeom>
          <a:ln>
            <a:solidFill>
              <a:schemeClr val="bg1">
                <a:lumMod val="65000"/>
              </a:schemeClr>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7" name="Oval 486">
            <a:extLst>
              <a:ext uri="{FF2B5EF4-FFF2-40B4-BE49-F238E27FC236}">
                <a16:creationId xmlns:a16="http://schemas.microsoft.com/office/drawing/2014/main" id="{71DA9CC3-ADE0-49CA-B0E9-464B4A3A15A5}"/>
              </a:ext>
            </a:extLst>
          </p:cNvPr>
          <p:cNvSpPr/>
          <p:nvPr/>
        </p:nvSpPr>
        <p:spPr>
          <a:xfrm>
            <a:off x="685092" y="4230369"/>
            <a:ext cx="2362200" cy="2362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Rectangle 487">
            <a:extLst>
              <a:ext uri="{FF2B5EF4-FFF2-40B4-BE49-F238E27FC236}">
                <a16:creationId xmlns:a16="http://schemas.microsoft.com/office/drawing/2014/main" id="{27D2AC68-C14A-40CA-A1EC-63AB5615E813}"/>
              </a:ext>
            </a:extLst>
          </p:cNvPr>
          <p:cNvSpPr>
            <a:spLocks noChangeAspect="1"/>
          </p:cNvSpPr>
          <p:nvPr/>
        </p:nvSpPr>
        <p:spPr>
          <a:xfrm>
            <a:off x="1820472" y="5365749"/>
            <a:ext cx="91440"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val 488">
            <a:extLst>
              <a:ext uri="{FF2B5EF4-FFF2-40B4-BE49-F238E27FC236}">
                <a16:creationId xmlns:a16="http://schemas.microsoft.com/office/drawing/2014/main" id="{4163316F-B3C4-439B-A34C-7CC54C7283FC}"/>
              </a:ext>
            </a:extLst>
          </p:cNvPr>
          <p:cNvSpPr/>
          <p:nvPr/>
        </p:nvSpPr>
        <p:spPr>
          <a:xfrm>
            <a:off x="1380417" y="53733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Oval 489">
            <a:extLst>
              <a:ext uri="{FF2B5EF4-FFF2-40B4-BE49-F238E27FC236}">
                <a16:creationId xmlns:a16="http://schemas.microsoft.com/office/drawing/2014/main" id="{80E06F22-534F-4DB4-A37E-9B0F3C9F4711}"/>
              </a:ext>
            </a:extLst>
          </p:cNvPr>
          <p:cNvSpPr/>
          <p:nvPr/>
        </p:nvSpPr>
        <p:spPr>
          <a:xfrm>
            <a:off x="1828092" y="64401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1" name="Straight Arrow Connector 490">
            <a:extLst>
              <a:ext uri="{FF2B5EF4-FFF2-40B4-BE49-F238E27FC236}">
                <a16:creationId xmlns:a16="http://schemas.microsoft.com/office/drawing/2014/main" id="{20B952A4-627A-4EE4-A6F0-EBB02857DC30}"/>
              </a:ext>
            </a:extLst>
          </p:cNvPr>
          <p:cNvCxnSpPr>
            <a:stCxn id="490" idx="0"/>
            <a:endCxn id="488" idx="2"/>
          </p:cNvCxnSpPr>
          <p:nvPr/>
        </p:nvCxnSpPr>
        <p:spPr>
          <a:xfrm flipV="1">
            <a:off x="1866192" y="5457189"/>
            <a:ext cx="0" cy="982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2" name="Straight Arrow Connector 491">
            <a:extLst>
              <a:ext uri="{FF2B5EF4-FFF2-40B4-BE49-F238E27FC236}">
                <a16:creationId xmlns:a16="http://schemas.microsoft.com/office/drawing/2014/main" id="{873E07E3-9014-4FDC-A27D-3A1B9D93264D}"/>
              </a:ext>
            </a:extLst>
          </p:cNvPr>
          <p:cNvCxnSpPr>
            <a:stCxn id="489" idx="6"/>
            <a:endCxn id="488" idx="1"/>
          </p:cNvCxnSpPr>
          <p:nvPr/>
        </p:nvCxnSpPr>
        <p:spPr>
          <a:xfrm>
            <a:off x="1456618" y="5411469"/>
            <a:ext cx="363855" cy="0"/>
          </a:xfrm>
          <a:prstGeom prst="straightConnector1">
            <a:avLst/>
          </a:prstGeom>
          <a:ln w="50800">
            <a:tailEnd type="arrow"/>
          </a:ln>
        </p:spPr>
        <p:style>
          <a:lnRef idx="1">
            <a:schemeClr val="accent1"/>
          </a:lnRef>
          <a:fillRef idx="0">
            <a:schemeClr val="accent1"/>
          </a:fillRef>
          <a:effectRef idx="0">
            <a:schemeClr val="accent1"/>
          </a:effectRef>
          <a:fontRef idx="minor">
            <a:schemeClr val="tx1"/>
          </a:fontRef>
        </p:style>
      </p:cxnSp>
      <p:sp>
        <p:nvSpPr>
          <p:cNvPr id="493" name="Oval 492">
            <a:extLst>
              <a:ext uri="{FF2B5EF4-FFF2-40B4-BE49-F238E27FC236}">
                <a16:creationId xmlns:a16="http://schemas.microsoft.com/office/drawing/2014/main" id="{EACF48A3-171F-4678-B6CB-3BA36F5B4825}"/>
              </a:ext>
            </a:extLst>
          </p:cNvPr>
          <p:cNvSpPr/>
          <p:nvPr/>
        </p:nvSpPr>
        <p:spPr>
          <a:xfrm>
            <a:off x="2361492" y="58305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4" name="Straight Arrow Connector 493">
            <a:extLst>
              <a:ext uri="{FF2B5EF4-FFF2-40B4-BE49-F238E27FC236}">
                <a16:creationId xmlns:a16="http://schemas.microsoft.com/office/drawing/2014/main" id="{297765E7-9063-4B10-82B5-B05AFA1B1574}"/>
              </a:ext>
            </a:extLst>
          </p:cNvPr>
          <p:cNvCxnSpPr>
            <a:stCxn id="493" idx="1"/>
            <a:endCxn id="488" idx="3"/>
          </p:cNvCxnSpPr>
          <p:nvPr/>
        </p:nvCxnSpPr>
        <p:spPr>
          <a:xfrm flipH="1" flipV="1">
            <a:off x="1911913" y="5411470"/>
            <a:ext cx="460739" cy="43025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495" name="Oval 494">
            <a:extLst>
              <a:ext uri="{FF2B5EF4-FFF2-40B4-BE49-F238E27FC236}">
                <a16:creationId xmlns:a16="http://schemas.microsoft.com/office/drawing/2014/main" id="{F030905F-F733-473C-8EAF-BB2B64BBECF8}"/>
              </a:ext>
            </a:extLst>
          </p:cNvPr>
          <p:cNvSpPr/>
          <p:nvPr/>
        </p:nvSpPr>
        <p:spPr>
          <a:xfrm>
            <a:off x="2818692" y="4458969"/>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6" name="Straight Connector 495">
            <a:extLst>
              <a:ext uri="{FF2B5EF4-FFF2-40B4-BE49-F238E27FC236}">
                <a16:creationId xmlns:a16="http://schemas.microsoft.com/office/drawing/2014/main" id="{7E2A7F7A-9DD8-4EAD-8F3C-0B35D7CB3C5B}"/>
              </a:ext>
            </a:extLst>
          </p:cNvPr>
          <p:cNvCxnSpPr>
            <a:stCxn id="488" idx="0"/>
            <a:endCxn id="487" idx="0"/>
          </p:cNvCxnSpPr>
          <p:nvPr/>
        </p:nvCxnSpPr>
        <p:spPr>
          <a:xfrm flipV="1">
            <a:off x="1866192" y="4230369"/>
            <a:ext cx="0" cy="11353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97" name="Rectangle 496">
            <a:extLst>
              <a:ext uri="{FF2B5EF4-FFF2-40B4-BE49-F238E27FC236}">
                <a16:creationId xmlns:a16="http://schemas.microsoft.com/office/drawing/2014/main" id="{732A7CA0-719D-4476-8B7D-486E4EE696D3}"/>
              </a:ext>
            </a:extLst>
          </p:cNvPr>
          <p:cNvSpPr/>
          <p:nvPr/>
        </p:nvSpPr>
        <p:spPr>
          <a:xfrm>
            <a:off x="1536884" y="4613393"/>
            <a:ext cx="367408" cy="369332"/>
          </a:xfrm>
          <a:prstGeom prst="rect">
            <a:avLst/>
          </a:prstGeom>
        </p:spPr>
        <p:txBody>
          <a:bodyPr wrap="none">
            <a:spAutoFit/>
          </a:bodyPr>
          <a:lstStyle/>
          <a:p>
            <a:r>
              <a:rPr lang="en-US" dirty="0" err="1"/>
              <a:t>h</a:t>
            </a:r>
            <a:r>
              <a:rPr lang="en-US" baseline="-25000" dirty="0" err="1"/>
              <a:t>s</a:t>
            </a:r>
            <a:endParaRPr lang="en-US" dirty="0"/>
          </a:p>
        </p:txBody>
      </p:sp>
      <p:grpSp>
        <p:nvGrpSpPr>
          <p:cNvPr id="20" name="Group 19">
            <a:extLst>
              <a:ext uri="{FF2B5EF4-FFF2-40B4-BE49-F238E27FC236}">
                <a16:creationId xmlns:a16="http://schemas.microsoft.com/office/drawing/2014/main" id="{80B9B069-72C6-4965-827D-44B9683D004D}"/>
              </a:ext>
            </a:extLst>
          </p:cNvPr>
          <p:cNvGrpSpPr/>
          <p:nvPr/>
        </p:nvGrpSpPr>
        <p:grpSpPr>
          <a:xfrm>
            <a:off x="8703112" y="4230369"/>
            <a:ext cx="2362200" cy="2362200"/>
            <a:chOff x="7051982" y="4230369"/>
            <a:chExt cx="2362200" cy="2362200"/>
          </a:xfrm>
        </p:grpSpPr>
        <p:cxnSp>
          <p:nvCxnSpPr>
            <p:cNvPr id="498" name="Straight Arrow Connector 497">
              <a:extLst>
                <a:ext uri="{FF2B5EF4-FFF2-40B4-BE49-F238E27FC236}">
                  <a16:creationId xmlns:a16="http://schemas.microsoft.com/office/drawing/2014/main" id="{80B75CAF-EAB1-4D09-92F0-DBEF837C347F}"/>
                </a:ext>
              </a:extLst>
            </p:cNvPr>
            <p:cNvCxnSpPr>
              <a:cxnSpLocks/>
            </p:cNvCxnSpPr>
            <p:nvPr/>
          </p:nvCxnSpPr>
          <p:spPr>
            <a:xfrm flipH="1">
              <a:off x="8233083" y="4524011"/>
              <a:ext cx="963659" cy="841739"/>
            </a:xfrm>
            <a:prstGeom prst="straightConnector1">
              <a:avLst/>
            </a:prstGeom>
            <a:ln>
              <a:solidFill>
                <a:schemeClr val="bg1">
                  <a:lumMod val="65000"/>
                </a:schemeClr>
              </a:solidFill>
              <a:prstDash val="dash"/>
              <a:headEnd type="arrow"/>
              <a:tailEnd type="none"/>
            </a:ln>
          </p:spPr>
          <p:style>
            <a:lnRef idx="1">
              <a:schemeClr val="accent1"/>
            </a:lnRef>
            <a:fillRef idx="0">
              <a:schemeClr val="accent1"/>
            </a:fillRef>
            <a:effectRef idx="0">
              <a:schemeClr val="accent1"/>
            </a:effectRef>
            <a:fontRef idx="minor">
              <a:schemeClr val="tx1"/>
            </a:fontRef>
          </p:style>
        </p:cxnSp>
        <p:sp>
          <p:nvSpPr>
            <p:cNvPr id="499" name="Oval 498">
              <a:extLst>
                <a:ext uri="{FF2B5EF4-FFF2-40B4-BE49-F238E27FC236}">
                  <a16:creationId xmlns:a16="http://schemas.microsoft.com/office/drawing/2014/main" id="{2C034815-44FD-46EE-9970-6804BFC502DC}"/>
                </a:ext>
              </a:extLst>
            </p:cNvPr>
            <p:cNvSpPr/>
            <p:nvPr/>
          </p:nvSpPr>
          <p:spPr>
            <a:xfrm>
              <a:off x="7051982" y="4230369"/>
              <a:ext cx="2362200" cy="2362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3" name="Straight Arrow Connector 502">
              <a:extLst>
                <a:ext uri="{FF2B5EF4-FFF2-40B4-BE49-F238E27FC236}">
                  <a16:creationId xmlns:a16="http://schemas.microsoft.com/office/drawing/2014/main" id="{3D9E8442-9B37-4BDB-BC3A-A80D8EF7C512}"/>
                </a:ext>
              </a:extLst>
            </p:cNvPr>
            <p:cNvCxnSpPr>
              <a:cxnSpLocks/>
            </p:cNvCxnSpPr>
            <p:nvPr/>
          </p:nvCxnSpPr>
          <p:spPr>
            <a:xfrm flipV="1">
              <a:off x="8233082" y="5457189"/>
              <a:ext cx="0" cy="982980"/>
            </a:xfrm>
            <a:prstGeom prst="straightConnector1">
              <a:avLst/>
            </a:prstGeom>
            <a:ln>
              <a:headEnd type="arrow"/>
              <a:tailEnd type="none"/>
            </a:ln>
          </p:spPr>
          <p:style>
            <a:lnRef idx="1">
              <a:schemeClr val="accent1"/>
            </a:lnRef>
            <a:fillRef idx="0">
              <a:schemeClr val="accent1"/>
            </a:fillRef>
            <a:effectRef idx="0">
              <a:schemeClr val="accent1"/>
            </a:effectRef>
            <a:fontRef idx="minor">
              <a:schemeClr val="tx1"/>
            </a:fontRef>
          </p:style>
        </p:cxnSp>
        <p:cxnSp>
          <p:nvCxnSpPr>
            <p:cNvPr id="504" name="Straight Arrow Connector 503">
              <a:extLst>
                <a:ext uri="{FF2B5EF4-FFF2-40B4-BE49-F238E27FC236}">
                  <a16:creationId xmlns:a16="http://schemas.microsoft.com/office/drawing/2014/main" id="{68955611-61CC-463A-A2A8-A03547E5AF87}"/>
                </a:ext>
              </a:extLst>
            </p:cNvPr>
            <p:cNvCxnSpPr>
              <a:cxnSpLocks/>
            </p:cNvCxnSpPr>
            <p:nvPr/>
          </p:nvCxnSpPr>
          <p:spPr>
            <a:xfrm>
              <a:off x="7823508" y="5411469"/>
              <a:ext cx="363855" cy="0"/>
            </a:xfrm>
            <a:prstGeom prst="straightConnector1">
              <a:avLst/>
            </a:prstGeom>
            <a:ln w="50800">
              <a:headEnd type="arrow"/>
              <a:tailEnd type="none"/>
            </a:ln>
          </p:spPr>
          <p:style>
            <a:lnRef idx="1">
              <a:schemeClr val="accent1"/>
            </a:lnRef>
            <a:fillRef idx="0">
              <a:schemeClr val="accent1"/>
            </a:fillRef>
            <a:effectRef idx="0">
              <a:schemeClr val="accent1"/>
            </a:effectRef>
            <a:fontRef idx="minor">
              <a:schemeClr val="tx1"/>
            </a:fontRef>
          </p:style>
        </p:cxnSp>
        <p:cxnSp>
          <p:nvCxnSpPr>
            <p:cNvPr id="506" name="Straight Arrow Connector 505">
              <a:extLst>
                <a:ext uri="{FF2B5EF4-FFF2-40B4-BE49-F238E27FC236}">
                  <a16:creationId xmlns:a16="http://schemas.microsoft.com/office/drawing/2014/main" id="{EA26BA23-D50A-45B1-BD61-13CB1DA7A97B}"/>
                </a:ext>
              </a:extLst>
            </p:cNvPr>
            <p:cNvCxnSpPr>
              <a:cxnSpLocks/>
            </p:cNvCxnSpPr>
            <p:nvPr/>
          </p:nvCxnSpPr>
          <p:spPr>
            <a:xfrm flipH="1" flipV="1">
              <a:off x="8278803" y="5411470"/>
              <a:ext cx="460739" cy="430259"/>
            </a:xfrm>
            <a:prstGeom prst="straightConnector1">
              <a:avLst/>
            </a:prstGeom>
            <a:ln w="31750">
              <a:headEnd type="arrow"/>
              <a:tailEnd type="none"/>
            </a:ln>
          </p:spPr>
          <p:style>
            <a:lnRef idx="1">
              <a:schemeClr val="accent1"/>
            </a:lnRef>
            <a:fillRef idx="0">
              <a:schemeClr val="accent1"/>
            </a:fillRef>
            <a:effectRef idx="0">
              <a:schemeClr val="accent1"/>
            </a:effectRef>
            <a:fontRef idx="minor">
              <a:schemeClr val="tx1"/>
            </a:fontRef>
          </p:style>
        </p:cxnSp>
        <p:cxnSp>
          <p:nvCxnSpPr>
            <p:cNvPr id="508" name="Straight Connector 507">
              <a:extLst>
                <a:ext uri="{FF2B5EF4-FFF2-40B4-BE49-F238E27FC236}">
                  <a16:creationId xmlns:a16="http://schemas.microsoft.com/office/drawing/2014/main" id="{DA2CC60F-57C9-4F7B-8F97-83C4E5175C7D}"/>
                </a:ext>
              </a:extLst>
            </p:cNvPr>
            <p:cNvCxnSpPr>
              <a:cxnSpLocks/>
              <a:endCxn id="499" idx="0"/>
            </p:cNvCxnSpPr>
            <p:nvPr/>
          </p:nvCxnSpPr>
          <p:spPr>
            <a:xfrm flipV="1">
              <a:off x="8233082" y="4230369"/>
              <a:ext cx="0" cy="113538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9" name="Rectangle 508">
              <a:extLst>
                <a:ext uri="{FF2B5EF4-FFF2-40B4-BE49-F238E27FC236}">
                  <a16:creationId xmlns:a16="http://schemas.microsoft.com/office/drawing/2014/main" id="{408CD065-8237-4C4F-88F0-DCE9F7B87193}"/>
                </a:ext>
              </a:extLst>
            </p:cNvPr>
            <p:cNvSpPr/>
            <p:nvPr/>
          </p:nvSpPr>
          <p:spPr>
            <a:xfrm>
              <a:off x="7903774" y="4613393"/>
              <a:ext cx="367408" cy="369332"/>
            </a:xfrm>
            <a:prstGeom prst="rect">
              <a:avLst/>
            </a:prstGeom>
          </p:spPr>
          <p:txBody>
            <a:bodyPr wrap="none">
              <a:spAutoFit/>
            </a:bodyPr>
            <a:lstStyle/>
            <a:p>
              <a:r>
                <a:rPr lang="en-US" dirty="0" err="1"/>
                <a:t>h</a:t>
              </a:r>
              <a:r>
                <a:rPr lang="en-US" baseline="-25000" dirty="0" err="1"/>
                <a:t>s</a:t>
              </a:r>
              <a:endParaRPr lang="en-US" dirty="0"/>
            </a:p>
          </p:txBody>
        </p:sp>
        <p:sp>
          <p:nvSpPr>
            <p:cNvPr id="510" name="Rectangle 509">
              <a:extLst>
                <a:ext uri="{FF2B5EF4-FFF2-40B4-BE49-F238E27FC236}">
                  <a16:creationId xmlns:a16="http://schemas.microsoft.com/office/drawing/2014/main" id="{1376FF0B-DF23-49E5-BD58-A9F0B9E6D8E9}"/>
                </a:ext>
              </a:extLst>
            </p:cNvPr>
            <p:cNvSpPr>
              <a:spLocks noChangeAspect="1"/>
            </p:cNvSpPr>
            <p:nvPr/>
          </p:nvSpPr>
          <p:spPr>
            <a:xfrm>
              <a:off x="9185582" y="4451349"/>
              <a:ext cx="91440"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a:extLst>
                <a:ext uri="{FF2B5EF4-FFF2-40B4-BE49-F238E27FC236}">
                  <a16:creationId xmlns:a16="http://schemas.microsoft.com/office/drawing/2014/main" id="{FDE066AB-D118-40E8-91C8-5E9EE603B99F}"/>
                </a:ext>
              </a:extLst>
            </p:cNvPr>
            <p:cNvSpPr/>
            <p:nvPr/>
          </p:nvSpPr>
          <p:spPr>
            <a:xfrm>
              <a:off x="8194982" y="5367018"/>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E09DC6EA-A6B8-4BE0-B5C5-2F7FC79628D6}"/>
                </a:ext>
              </a:extLst>
            </p:cNvPr>
            <p:cNvSpPr>
              <a:spLocks noChangeAspect="1"/>
            </p:cNvSpPr>
            <p:nvPr/>
          </p:nvSpPr>
          <p:spPr>
            <a:xfrm>
              <a:off x="8730594" y="5822949"/>
              <a:ext cx="91440"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Rectangle 512">
              <a:extLst>
                <a:ext uri="{FF2B5EF4-FFF2-40B4-BE49-F238E27FC236}">
                  <a16:creationId xmlns:a16="http://schemas.microsoft.com/office/drawing/2014/main" id="{698506B0-869B-4ECC-9B2B-EA4826187BF5}"/>
                </a:ext>
              </a:extLst>
            </p:cNvPr>
            <p:cNvSpPr>
              <a:spLocks noChangeAspect="1"/>
            </p:cNvSpPr>
            <p:nvPr/>
          </p:nvSpPr>
          <p:spPr>
            <a:xfrm>
              <a:off x="7734935" y="5359398"/>
              <a:ext cx="91440"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2B718DF4-C204-4E16-8F96-68EE6127E26F}"/>
                </a:ext>
              </a:extLst>
            </p:cNvPr>
            <p:cNvSpPr>
              <a:spLocks noChangeAspect="1"/>
            </p:cNvSpPr>
            <p:nvPr/>
          </p:nvSpPr>
          <p:spPr>
            <a:xfrm>
              <a:off x="8189575" y="6424929"/>
              <a:ext cx="91440" cy="91440"/>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Rectangle 514">
              <a:extLst>
                <a:ext uri="{FF2B5EF4-FFF2-40B4-BE49-F238E27FC236}">
                  <a16:creationId xmlns:a16="http://schemas.microsoft.com/office/drawing/2014/main" id="{2D4211A0-3749-4CA6-A8AF-5267E54006EE}"/>
                </a:ext>
              </a:extLst>
            </p:cNvPr>
            <p:cNvSpPr>
              <a:spLocks noChangeAspect="1"/>
            </p:cNvSpPr>
            <p:nvPr/>
          </p:nvSpPr>
          <p:spPr>
            <a:xfrm>
              <a:off x="7499345" y="5359398"/>
              <a:ext cx="91440" cy="9144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515">
              <a:extLst>
                <a:ext uri="{FF2B5EF4-FFF2-40B4-BE49-F238E27FC236}">
                  <a16:creationId xmlns:a16="http://schemas.microsoft.com/office/drawing/2014/main" id="{361E3732-027B-4F29-A683-3E8D72EA329A}"/>
                </a:ext>
              </a:extLst>
            </p:cNvPr>
            <p:cNvSpPr>
              <a:spLocks noChangeAspect="1"/>
            </p:cNvSpPr>
            <p:nvPr/>
          </p:nvSpPr>
          <p:spPr>
            <a:xfrm>
              <a:off x="7277897" y="5359398"/>
              <a:ext cx="91440" cy="9144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Rectangle 516">
              <a:extLst>
                <a:ext uri="{FF2B5EF4-FFF2-40B4-BE49-F238E27FC236}">
                  <a16:creationId xmlns:a16="http://schemas.microsoft.com/office/drawing/2014/main" id="{B5144C35-A6B6-46A8-86E2-75A32E9586E5}"/>
                </a:ext>
              </a:extLst>
            </p:cNvPr>
            <p:cNvSpPr>
              <a:spLocks noChangeAspect="1"/>
            </p:cNvSpPr>
            <p:nvPr/>
          </p:nvSpPr>
          <p:spPr>
            <a:xfrm>
              <a:off x="7734935" y="5580879"/>
              <a:ext cx="91440" cy="9144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D6BBBE69-2C73-44B2-B819-D7EFB46A5A16}"/>
                </a:ext>
              </a:extLst>
            </p:cNvPr>
            <p:cNvSpPr>
              <a:spLocks noChangeAspect="1"/>
            </p:cNvSpPr>
            <p:nvPr/>
          </p:nvSpPr>
          <p:spPr>
            <a:xfrm>
              <a:off x="7499349" y="5580879"/>
              <a:ext cx="91440" cy="9144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Rectangle 518">
              <a:extLst>
                <a:ext uri="{FF2B5EF4-FFF2-40B4-BE49-F238E27FC236}">
                  <a16:creationId xmlns:a16="http://schemas.microsoft.com/office/drawing/2014/main" id="{6C59530F-496C-4674-811F-5BEFF9F9D416}"/>
                </a:ext>
              </a:extLst>
            </p:cNvPr>
            <p:cNvSpPr>
              <a:spLocks noChangeAspect="1"/>
            </p:cNvSpPr>
            <p:nvPr/>
          </p:nvSpPr>
          <p:spPr>
            <a:xfrm>
              <a:off x="7734935" y="5137534"/>
              <a:ext cx="91440" cy="9144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4E7377EB-90A1-40A8-BDDC-DEBE6D0A659E}"/>
                </a:ext>
              </a:extLst>
            </p:cNvPr>
            <p:cNvSpPr>
              <a:spLocks noChangeAspect="1"/>
            </p:cNvSpPr>
            <p:nvPr/>
          </p:nvSpPr>
          <p:spPr>
            <a:xfrm>
              <a:off x="7996038" y="5580879"/>
              <a:ext cx="91440" cy="9144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TextBox 20">
            <a:extLst>
              <a:ext uri="{FF2B5EF4-FFF2-40B4-BE49-F238E27FC236}">
                <a16:creationId xmlns:a16="http://schemas.microsoft.com/office/drawing/2014/main" id="{6227F516-7B4B-4C4F-BE7B-15C06CE26783}"/>
              </a:ext>
            </a:extLst>
          </p:cNvPr>
          <p:cNvSpPr txBox="1"/>
          <p:nvPr/>
        </p:nvSpPr>
        <p:spPr>
          <a:xfrm>
            <a:off x="836473" y="1915239"/>
            <a:ext cx="1935017" cy="369332"/>
          </a:xfrm>
          <a:prstGeom prst="rect">
            <a:avLst/>
          </a:prstGeom>
          <a:noFill/>
        </p:spPr>
        <p:txBody>
          <a:bodyPr wrap="none" rtlCol="0">
            <a:spAutoFit/>
          </a:bodyPr>
          <a:lstStyle/>
          <a:p>
            <a:r>
              <a:rPr lang="en-US" dirty="0"/>
              <a:t>Geographer’s view</a:t>
            </a:r>
          </a:p>
        </p:txBody>
      </p:sp>
      <p:sp>
        <p:nvSpPr>
          <p:cNvPr id="521" name="TextBox 520">
            <a:extLst>
              <a:ext uri="{FF2B5EF4-FFF2-40B4-BE49-F238E27FC236}">
                <a16:creationId xmlns:a16="http://schemas.microsoft.com/office/drawing/2014/main" id="{12812D9F-05AC-44F2-99C2-EFEC9230BE7E}"/>
              </a:ext>
            </a:extLst>
          </p:cNvPr>
          <p:cNvSpPr txBox="1"/>
          <p:nvPr/>
        </p:nvSpPr>
        <p:spPr>
          <a:xfrm>
            <a:off x="7898809" y="1915239"/>
            <a:ext cx="3993914" cy="369332"/>
          </a:xfrm>
          <a:prstGeom prst="rect">
            <a:avLst/>
          </a:prstGeom>
          <a:noFill/>
        </p:spPr>
        <p:txBody>
          <a:bodyPr wrap="none" rtlCol="0">
            <a:spAutoFit/>
          </a:bodyPr>
          <a:lstStyle/>
          <a:p>
            <a:r>
              <a:rPr lang="en-US" dirty="0"/>
              <a:t>Statistician’s &amp; Computer Scientist’s view</a:t>
            </a:r>
          </a:p>
        </p:txBody>
      </p:sp>
      <p:sp>
        <p:nvSpPr>
          <p:cNvPr id="205" name="TextBox 204">
            <a:extLst>
              <a:ext uri="{FF2B5EF4-FFF2-40B4-BE49-F238E27FC236}">
                <a16:creationId xmlns:a16="http://schemas.microsoft.com/office/drawing/2014/main" id="{32311BB5-3747-432A-8D4D-B94821D21B7A}"/>
              </a:ext>
            </a:extLst>
          </p:cNvPr>
          <p:cNvSpPr txBox="1"/>
          <p:nvPr/>
        </p:nvSpPr>
        <p:spPr>
          <a:xfrm>
            <a:off x="4668393" y="5778439"/>
            <a:ext cx="6094476" cy="923330"/>
          </a:xfrm>
          <a:prstGeom prst="rect">
            <a:avLst/>
          </a:prstGeom>
          <a:noFill/>
        </p:spPr>
        <p:txBody>
          <a:bodyPr wrap="square">
            <a:spAutoFit/>
          </a:bodyPr>
          <a:lstStyle/>
          <a:p>
            <a:r>
              <a:rPr lang="en-US" sz="1800" dirty="0"/>
              <a:t>Close proximity = high weight</a:t>
            </a:r>
          </a:p>
          <a:p>
            <a:r>
              <a:rPr lang="en-US" sz="1800" dirty="0"/>
              <a:t>Distant proximity = low weight</a:t>
            </a:r>
          </a:p>
          <a:p>
            <a:r>
              <a:rPr lang="en-US" sz="1800" dirty="0"/>
              <a:t>Outside circle = zero weight</a:t>
            </a:r>
          </a:p>
        </p:txBody>
      </p:sp>
      <p:graphicFrame>
        <p:nvGraphicFramePr>
          <p:cNvPr id="206" name="Chart 205">
            <a:extLst>
              <a:ext uri="{FF2B5EF4-FFF2-40B4-BE49-F238E27FC236}">
                <a16:creationId xmlns:a16="http://schemas.microsoft.com/office/drawing/2014/main" id="{C50A8D3E-7694-464B-9E75-657CB45C797B}"/>
              </a:ext>
            </a:extLst>
          </p:cNvPr>
          <p:cNvGraphicFramePr>
            <a:graphicFrameLocks/>
          </p:cNvGraphicFramePr>
          <p:nvPr>
            <p:extLst>
              <p:ext uri="{D42A27DB-BD31-4B8C-83A1-F6EECF244321}">
                <p14:modId xmlns:p14="http://schemas.microsoft.com/office/powerpoint/2010/main" val="2051971580"/>
              </p:ext>
            </p:extLst>
          </p:nvPr>
        </p:nvGraphicFramePr>
        <p:xfrm>
          <a:off x="3984303" y="3664640"/>
          <a:ext cx="2743200" cy="2180897"/>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972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Selection</a:t>
            </a:r>
          </a:p>
        </p:txBody>
      </p:sp>
      <p:pic>
        <p:nvPicPr>
          <p:cNvPr id="1026" name="Picture 2" descr="&quot;Just right&quot; kernel bandwidth">
            <a:extLst>
              <a:ext uri="{FF2B5EF4-FFF2-40B4-BE49-F238E27FC236}">
                <a16:creationId xmlns:a16="http://schemas.microsoft.com/office/drawing/2014/main" id="{869C9AE9-BA4D-4C26-833A-A3125972C2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9779"/>
          <a:stretch/>
        </p:blipFill>
        <p:spPr bwMode="auto">
          <a:xfrm>
            <a:off x="4558555" y="1861009"/>
            <a:ext cx="3415552" cy="3714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quot;Too big&quot; kernel bandwidth">
            <a:extLst>
              <a:ext uri="{FF2B5EF4-FFF2-40B4-BE49-F238E27FC236}">
                <a16:creationId xmlns:a16="http://schemas.microsoft.com/office/drawing/2014/main" id="{9E5A7D06-5928-4943-B0E3-B50EA37C4E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25693"/>
          <a:stretch/>
        </p:blipFill>
        <p:spPr bwMode="auto">
          <a:xfrm>
            <a:off x="816302" y="1861009"/>
            <a:ext cx="3163748" cy="371475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quot;too small kernel bandwidth&quot;">
            <a:extLst>
              <a:ext uri="{FF2B5EF4-FFF2-40B4-BE49-F238E27FC236}">
                <a16:creationId xmlns:a16="http://schemas.microsoft.com/office/drawing/2014/main" id="{6A1D334F-BABA-49CB-A824-E327AE5A779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25693"/>
          <a:stretch/>
        </p:blipFill>
        <p:spPr bwMode="auto">
          <a:xfrm>
            <a:off x="8552612" y="1832434"/>
            <a:ext cx="3163748" cy="37719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B65D61F-D109-4EB9-9D8C-AA258F7DDD32}"/>
              </a:ext>
            </a:extLst>
          </p:cNvPr>
          <p:cNvSpPr txBox="1"/>
          <p:nvPr/>
        </p:nvSpPr>
        <p:spPr>
          <a:xfrm>
            <a:off x="1586753" y="5746080"/>
            <a:ext cx="1340560" cy="461665"/>
          </a:xfrm>
          <a:prstGeom prst="rect">
            <a:avLst/>
          </a:prstGeom>
          <a:noFill/>
        </p:spPr>
        <p:txBody>
          <a:bodyPr wrap="none" rtlCol="0">
            <a:spAutoFit/>
          </a:bodyPr>
          <a:lstStyle/>
          <a:p>
            <a:r>
              <a:rPr lang="en-US" sz="2400" b="1" dirty="0"/>
              <a:t>Too large</a:t>
            </a:r>
          </a:p>
        </p:txBody>
      </p:sp>
      <p:sp>
        <p:nvSpPr>
          <p:cNvPr id="268" name="TextBox 267">
            <a:extLst>
              <a:ext uri="{FF2B5EF4-FFF2-40B4-BE49-F238E27FC236}">
                <a16:creationId xmlns:a16="http://schemas.microsoft.com/office/drawing/2014/main" id="{CDFDAFBC-85DE-40BA-B64B-6CF44A67652B}"/>
              </a:ext>
            </a:extLst>
          </p:cNvPr>
          <p:cNvSpPr txBox="1"/>
          <p:nvPr/>
        </p:nvSpPr>
        <p:spPr>
          <a:xfrm>
            <a:off x="5596051" y="5746080"/>
            <a:ext cx="1348511" cy="461665"/>
          </a:xfrm>
          <a:prstGeom prst="rect">
            <a:avLst/>
          </a:prstGeom>
          <a:noFill/>
        </p:spPr>
        <p:txBody>
          <a:bodyPr wrap="none" rtlCol="0">
            <a:spAutoFit/>
          </a:bodyPr>
          <a:lstStyle/>
          <a:p>
            <a:r>
              <a:rPr lang="en-US" sz="2400" b="1" dirty="0"/>
              <a:t>Just right</a:t>
            </a:r>
          </a:p>
        </p:txBody>
      </p:sp>
      <p:sp>
        <p:nvSpPr>
          <p:cNvPr id="524" name="TextBox 523">
            <a:extLst>
              <a:ext uri="{FF2B5EF4-FFF2-40B4-BE49-F238E27FC236}">
                <a16:creationId xmlns:a16="http://schemas.microsoft.com/office/drawing/2014/main" id="{5FA149E3-37C1-4B07-ABD4-D82945522960}"/>
              </a:ext>
            </a:extLst>
          </p:cNvPr>
          <p:cNvSpPr txBox="1"/>
          <p:nvPr/>
        </p:nvSpPr>
        <p:spPr>
          <a:xfrm>
            <a:off x="9464206" y="5746080"/>
            <a:ext cx="1385957" cy="461665"/>
          </a:xfrm>
          <a:prstGeom prst="rect">
            <a:avLst/>
          </a:prstGeom>
          <a:noFill/>
        </p:spPr>
        <p:txBody>
          <a:bodyPr wrap="none" rtlCol="0">
            <a:spAutoFit/>
          </a:bodyPr>
          <a:lstStyle/>
          <a:p>
            <a:r>
              <a:rPr lang="en-US" sz="2400" b="1" dirty="0"/>
              <a:t>Too small</a:t>
            </a:r>
          </a:p>
        </p:txBody>
      </p:sp>
      <p:sp>
        <p:nvSpPr>
          <p:cNvPr id="10" name="Rectangle 9">
            <a:extLst>
              <a:ext uri="{FF2B5EF4-FFF2-40B4-BE49-F238E27FC236}">
                <a16:creationId xmlns:a16="http://schemas.microsoft.com/office/drawing/2014/main" id="{F6539738-04A9-47F3-BD3B-FA4386275D51}"/>
              </a:ext>
            </a:extLst>
          </p:cNvPr>
          <p:cNvSpPr/>
          <p:nvPr/>
        </p:nvSpPr>
        <p:spPr>
          <a:xfrm>
            <a:off x="4557761" y="6504268"/>
            <a:ext cx="4002742" cy="215444"/>
          </a:xfrm>
          <a:prstGeom prst="rect">
            <a:avLst/>
          </a:prstGeom>
        </p:spPr>
        <p:txBody>
          <a:bodyPr wrap="square">
            <a:spAutoFit/>
          </a:bodyPr>
          <a:lstStyle/>
          <a:p>
            <a:r>
              <a:rPr lang="en-US" sz="800" dirty="0"/>
              <a:t>https://stats.stackexchange.com/questions/156762/selecting-kernel-bandwidth-in-practice</a:t>
            </a:r>
          </a:p>
        </p:txBody>
      </p:sp>
    </p:spTree>
    <p:extLst>
      <p:ext uri="{BB962C8B-B14F-4D97-AF65-F5344CB8AC3E}">
        <p14:creationId xmlns:p14="http://schemas.microsoft.com/office/powerpoint/2010/main" val="3665967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7D183-3F4F-45D8-AE76-1975D69FEE86}"/>
              </a:ext>
            </a:extLst>
          </p:cNvPr>
          <p:cNvSpPr>
            <a:spLocks noGrp="1"/>
          </p:cNvSpPr>
          <p:nvPr>
            <p:ph type="title"/>
          </p:nvPr>
        </p:nvSpPr>
        <p:spPr/>
        <p:txBody>
          <a:bodyPr/>
          <a:lstStyle/>
          <a:p>
            <a:r>
              <a:rPr lang="en-US" dirty="0"/>
              <a:t>Bandwidth Selection Methods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B294F8-5C1E-4DC6-9ADC-61068CFA8F23}"/>
                  </a:ext>
                </a:extLst>
              </p:cNvPr>
              <p:cNvSpPr>
                <a:spLocks noGrp="1"/>
              </p:cNvSpPr>
              <p:nvPr>
                <p:ph sz="half" idx="1"/>
              </p:nvPr>
            </p:nvSpPr>
            <p:spPr>
              <a:xfrm>
                <a:off x="838199" y="1825625"/>
                <a:ext cx="10295965" cy="4351338"/>
              </a:xfrm>
            </p:spPr>
            <p:txBody>
              <a:bodyPr/>
              <a:lstStyle/>
              <a:p>
                <a:r>
                  <a:rPr lang="en-US" dirty="0"/>
                  <a:t>Silverman’s rule of thumb (Silverman 1986)</a:t>
                </a:r>
              </a:p>
              <a:p>
                <a:pPr lvl="1"/>
                <a14:m>
                  <m:oMath xmlns:m="http://schemas.openxmlformats.org/officeDocument/2006/math">
                    <m:r>
                      <a:rPr lang="en-US" b="0" i="1" smtClean="0">
                        <a:latin typeface="Cambria Math" panose="02040503050406030204" pitchFamily="18" charset="0"/>
                      </a:rPr>
                      <m:t>h</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m:rPr>
                                        <m:sty m:val="p"/>
                                      </m:rPr>
                                      <a:rPr lang="el-GR" b="0" i="1" smtClean="0">
                                        <a:latin typeface="Cambria Math" panose="02040503050406030204" pitchFamily="18" charset="0"/>
                                      </a:rPr>
                                      <m:t>σ</m:t>
                                    </m:r>
                                  </m:e>
                                  <m:sup>
                                    <m:r>
                                      <a:rPr lang="en-US" b="0" i="1" smtClean="0">
                                        <a:latin typeface="Cambria Math" panose="02040503050406030204" pitchFamily="18" charset="0"/>
                                      </a:rPr>
                                      <m:t>5</m:t>
                                    </m:r>
                                  </m:sup>
                                </m:sSup>
                              </m:num>
                              <m:den>
                                <m:r>
                                  <a:rPr lang="en-US" b="0" i="1" smtClean="0">
                                    <a:latin typeface="Cambria Math" panose="02040503050406030204" pitchFamily="18" charset="0"/>
                                  </a:rPr>
                                  <m:t>3</m:t>
                                </m:r>
                                <m:r>
                                  <a:rPr lang="en-US" b="0" i="1" smtClean="0">
                                    <a:latin typeface="Cambria Math" panose="02040503050406030204" pitchFamily="18" charset="0"/>
                                  </a:rPr>
                                  <m:t>𝑛</m:t>
                                </m:r>
                              </m:den>
                            </m:f>
                          </m:e>
                        </m:d>
                      </m:e>
                      <m:sup>
                        <m:f>
                          <m:fPr>
                            <m:type m:val="skw"/>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5</m:t>
                            </m:r>
                          </m:den>
                        </m:f>
                      </m:sup>
                    </m:sSup>
                  </m:oMath>
                </a14:m>
                <a:r>
                  <a:rPr lang="en-US" dirty="0"/>
                  <a:t> 		</a:t>
                </a:r>
                <a:r>
                  <a:rPr lang="el-GR" dirty="0"/>
                  <a:t>σ</a:t>
                </a:r>
                <a:r>
                  <a:rPr lang="en-US" dirty="0"/>
                  <a:t>: standard deviation, n: number of points</a:t>
                </a:r>
              </a:p>
              <a:p>
                <a:r>
                  <a:rPr lang="en-US" dirty="0"/>
                  <a:t>Scott’s method (Scott 1979)</a:t>
                </a:r>
              </a:p>
              <a:p>
                <a:r>
                  <a:rPr lang="en-US" dirty="0" err="1"/>
                  <a:t>Oversmoothing</a:t>
                </a:r>
                <a:r>
                  <a:rPr lang="en-US" dirty="0"/>
                  <a:t> Principle (Terrell 1990)</a:t>
                </a:r>
              </a:p>
              <a:p>
                <a:r>
                  <a:rPr lang="en-US" dirty="0"/>
                  <a:t>Ripley’s K Function (Ripley 1976)</a:t>
                </a:r>
              </a:p>
              <a:p>
                <a:r>
                  <a:rPr lang="en-US" dirty="0"/>
                  <a:t>Cross-Validation (Silverman 1986)</a:t>
                </a:r>
              </a:p>
            </p:txBody>
          </p:sp>
        </mc:Choice>
        <mc:Fallback xmlns="">
          <p:sp>
            <p:nvSpPr>
              <p:cNvPr id="3" name="Content Placeholder 2">
                <a:extLst>
                  <a:ext uri="{FF2B5EF4-FFF2-40B4-BE49-F238E27FC236}">
                    <a16:creationId xmlns:a16="http://schemas.microsoft.com/office/drawing/2014/main" id="{A6B294F8-5C1E-4DC6-9ADC-61068CFA8F23}"/>
                  </a:ext>
                </a:extLst>
              </p:cNvPr>
              <p:cNvSpPr>
                <a:spLocks noGrp="1" noRot="1" noChangeAspect="1" noMove="1" noResize="1" noEditPoints="1" noAdjustHandles="1" noChangeArrowheads="1" noChangeShapeType="1" noTextEdit="1"/>
              </p:cNvSpPr>
              <p:nvPr>
                <p:ph sz="half" idx="1"/>
              </p:nvPr>
            </p:nvSpPr>
            <p:spPr>
              <a:xfrm>
                <a:off x="838199" y="1825625"/>
                <a:ext cx="10295965" cy="4351338"/>
              </a:xfrm>
              <a:blipFill>
                <a:blip r:embed="rId3"/>
                <a:stretch>
                  <a:fillRect l="-1007" t="-2241"/>
                </a:stretch>
              </a:blipFill>
            </p:spPr>
            <p:txBody>
              <a:bodyPr/>
              <a:lstStyle/>
              <a:p>
                <a:r>
                  <a:rPr lang="en-US">
                    <a:noFill/>
                  </a:rPr>
                  <a:t> </a:t>
                </a:r>
              </a:p>
            </p:txBody>
          </p:sp>
        </mc:Fallback>
      </mc:AlternateContent>
    </p:spTree>
    <p:extLst>
      <p:ext uri="{BB962C8B-B14F-4D97-AF65-F5344CB8AC3E}">
        <p14:creationId xmlns:p14="http://schemas.microsoft.com/office/powerpoint/2010/main" val="2381613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Bandwidth Regime</a:t>
            </a:r>
          </a:p>
        </p:txBody>
      </p:sp>
      <p:sp>
        <p:nvSpPr>
          <p:cNvPr id="8" name="Content Placeholder 7"/>
          <p:cNvSpPr>
            <a:spLocks noGrp="1"/>
          </p:cNvSpPr>
          <p:nvPr>
            <p:ph sz="half" idx="2"/>
          </p:nvPr>
        </p:nvSpPr>
        <p:spPr>
          <a:xfrm>
            <a:off x="6996650" y="1876845"/>
            <a:ext cx="4357150" cy="4351338"/>
          </a:xfrm>
        </p:spPr>
        <p:txBody>
          <a:bodyPr>
            <a:normAutofit/>
          </a:bodyPr>
          <a:lstStyle/>
          <a:p>
            <a:pPr marL="0" indent="0">
              <a:buNone/>
            </a:pPr>
            <a:r>
              <a:rPr lang="en-US" dirty="0"/>
              <a:t>The case for adaptive bandwidths</a:t>
            </a:r>
          </a:p>
          <a:p>
            <a:r>
              <a:rPr lang="en-US" dirty="0"/>
              <a:t>Inhomogeneous intensity of point process </a:t>
            </a:r>
            <a:r>
              <a:rPr lang="en-US" dirty="0">
                <a:cs typeface="Arial" panose="020B0604020202020204" pitchFamily="34" charset="0"/>
              </a:rPr>
              <a:t>→ Clustered point pattern</a:t>
            </a:r>
          </a:p>
          <a:p>
            <a:r>
              <a:rPr lang="en-US" dirty="0">
                <a:cs typeface="Arial" panose="020B0604020202020204" pitchFamily="34" charset="0"/>
              </a:rPr>
              <a:t>Fixed bandwidths may </a:t>
            </a:r>
            <a:r>
              <a:rPr lang="en-US" dirty="0" err="1">
                <a:cs typeface="Arial" panose="020B0604020202020204" pitchFamily="34" charset="0"/>
              </a:rPr>
              <a:t>oversmooth</a:t>
            </a:r>
            <a:r>
              <a:rPr lang="en-US" dirty="0">
                <a:cs typeface="Arial" panose="020B0604020202020204" pitchFamily="34" charset="0"/>
              </a:rPr>
              <a:t> clustered areas</a:t>
            </a:r>
          </a:p>
          <a:p>
            <a:pPr marL="0" indent="0">
              <a:buNone/>
            </a:pPr>
            <a:endParaRPr lang="en-US" dirty="0"/>
          </a:p>
        </p:txBody>
      </p:sp>
      <p:sp>
        <p:nvSpPr>
          <p:cNvPr id="524" name="TextBox 523">
            <a:extLst>
              <a:ext uri="{FF2B5EF4-FFF2-40B4-BE49-F238E27FC236}">
                <a16:creationId xmlns:a16="http://schemas.microsoft.com/office/drawing/2014/main" id="{4B4329C2-EDF6-4464-94BC-B649E09C21B0}"/>
              </a:ext>
            </a:extLst>
          </p:cNvPr>
          <p:cNvSpPr txBox="1"/>
          <p:nvPr/>
        </p:nvSpPr>
        <p:spPr>
          <a:xfrm>
            <a:off x="4395958" y="2421749"/>
            <a:ext cx="855362" cy="461665"/>
          </a:xfrm>
          <a:prstGeom prst="rect">
            <a:avLst/>
          </a:prstGeom>
          <a:noFill/>
        </p:spPr>
        <p:txBody>
          <a:bodyPr wrap="none" rtlCol="0">
            <a:spAutoFit/>
          </a:bodyPr>
          <a:lstStyle/>
          <a:p>
            <a:r>
              <a:rPr lang="en-US" sz="2400" b="1" dirty="0"/>
              <a:t>Fixed</a:t>
            </a:r>
          </a:p>
        </p:txBody>
      </p:sp>
      <p:sp>
        <p:nvSpPr>
          <p:cNvPr id="525" name="TextBox 524">
            <a:extLst>
              <a:ext uri="{FF2B5EF4-FFF2-40B4-BE49-F238E27FC236}">
                <a16:creationId xmlns:a16="http://schemas.microsoft.com/office/drawing/2014/main" id="{CF6013E9-1C8F-4A1D-A402-C45BB759405B}"/>
              </a:ext>
            </a:extLst>
          </p:cNvPr>
          <p:cNvSpPr txBox="1"/>
          <p:nvPr/>
        </p:nvSpPr>
        <p:spPr>
          <a:xfrm>
            <a:off x="4343690" y="4827097"/>
            <a:ext cx="1333122" cy="461665"/>
          </a:xfrm>
          <a:prstGeom prst="rect">
            <a:avLst/>
          </a:prstGeom>
          <a:noFill/>
        </p:spPr>
        <p:txBody>
          <a:bodyPr wrap="none" rtlCol="0">
            <a:spAutoFit/>
          </a:bodyPr>
          <a:lstStyle/>
          <a:p>
            <a:r>
              <a:rPr lang="en-US" sz="2400" b="1" dirty="0"/>
              <a:t>Adaptive</a:t>
            </a:r>
          </a:p>
        </p:txBody>
      </p:sp>
      <p:grpSp>
        <p:nvGrpSpPr>
          <p:cNvPr id="262" name="Group 261">
            <a:extLst>
              <a:ext uri="{FF2B5EF4-FFF2-40B4-BE49-F238E27FC236}">
                <a16:creationId xmlns:a16="http://schemas.microsoft.com/office/drawing/2014/main" id="{45936B12-F22F-4DFC-BA27-17FC0B66F635}"/>
              </a:ext>
            </a:extLst>
          </p:cNvPr>
          <p:cNvGrpSpPr/>
          <p:nvPr/>
        </p:nvGrpSpPr>
        <p:grpSpPr>
          <a:xfrm>
            <a:off x="954311" y="1843088"/>
            <a:ext cx="3048000" cy="1636041"/>
            <a:chOff x="6457622" y="2354496"/>
            <a:chExt cx="3048000" cy="1636041"/>
          </a:xfrm>
        </p:grpSpPr>
        <p:sp>
          <p:nvSpPr>
            <p:cNvPr id="263" name="Rectangle 262">
              <a:extLst>
                <a:ext uri="{FF2B5EF4-FFF2-40B4-BE49-F238E27FC236}">
                  <a16:creationId xmlns:a16="http://schemas.microsoft.com/office/drawing/2014/main" id="{3226275B-01F1-4713-90AA-1FCC09A22195}"/>
                </a:ext>
              </a:extLst>
            </p:cNvPr>
            <p:cNvSpPr/>
            <p:nvPr/>
          </p:nvSpPr>
          <p:spPr>
            <a:xfrm>
              <a:off x="6457622" y="2390337"/>
              <a:ext cx="3048000" cy="16002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20B67F6F-1B58-436A-9CF1-E491CC5CF751}"/>
                </a:ext>
              </a:extLst>
            </p:cNvPr>
            <p:cNvSpPr/>
            <p:nvPr/>
          </p:nvSpPr>
          <p:spPr>
            <a:xfrm>
              <a:off x="6838622" y="27713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5371C97D-7C0A-4F7C-B12F-EB2680B45969}"/>
                </a:ext>
              </a:extLst>
            </p:cNvPr>
            <p:cNvSpPr/>
            <p:nvPr/>
          </p:nvSpPr>
          <p:spPr>
            <a:xfrm>
              <a:off x="7067222" y="35333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Oval 265">
              <a:extLst>
                <a:ext uri="{FF2B5EF4-FFF2-40B4-BE49-F238E27FC236}">
                  <a16:creationId xmlns:a16="http://schemas.microsoft.com/office/drawing/2014/main" id="{99003C50-38AA-4B59-A4CC-E860898354F3}"/>
                </a:ext>
              </a:extLst>
            </p:cNvPr>
            <p:cNvSpPr/>
            <p:nvPr/>
          </p:nvSpPr>
          <p:spPr>
            <a:xfrm>
              <a:off x="7524422" y="30761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0C25B2EA-A1D7-47E8-B6F2-E018AE14CFFA}"/>
                </a:ext>
              </a:extLst>
            </p:cNvPr>
            <p:cNvSpPr/>
            <p:nvPr/>
          </p:nvSpPr>
          <p:spPr>
            <a:xfrm>
              <a:off x="7257722" y="25427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Oval 267">
              <a:extLst>
                <a:ext uri="{FF2B5EF4-FFF2-40B4-BE49-F238E27FC236}">
                  <a16:creationId xmlns:a16="http://schemas.microsoft.com/office/drawing/2014/main" id="{49495125-C863-4EFC-BE06-CC6C2AF4E227}"/>
                </a:ext>
              </a:extLst>
            </p:cNvPr>
            <p:cNvSpPr/>
            <p:nvPr/>
          </p:nvSpPr>
          <p:spPr>
            <a:xfrm>
              <a:off x="7404542" y="35714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val 522">
              <a:extLst>
                <a:ext uri="{FF2B5EF4-FFF2-40B4-BE49-F238E27FC236}">
                  <a16:creationId xmlns:a16="http://schemas.microsoft.com/office/drawing/2014/main" id="{D8491A36-EED8-4DB8-B8DE-17E1DFDBFAAF}"/>
                </a:ext>
              </a:extLst>
            </p:cNvPr>
            <p:cNvSpPr/>
            <p:nvPr/>
          </p:nvSpPr>
          <p:spPr>
            <a:xfrm>
              <a:off x="8515022" y="26189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Oval 525">
              <a:extLst>
                <a:ext uri="{FF2B5EF4-FFF2-40B4-BE49-F238E27FC236}">
                  <a16:creationId xmlns:a16="http://schemas.microsoft.com/office/drawing/2014/main" id="{940AC976-BAE9-4C09-86B3-174A2F036858}"/>
                </a:ext>
              </a:extLst>
            </p:cNvPr>
            <p:cNvSpPr/>
            <p:nvPr/>
          </p:nvSpPr>
          <p:spPr>
            <a:xfrm>
              <a:off x="7943522" y="368573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Oval 526">
              <a:extLst>
                <a:ext uri="{FF2B5EF4-FFF2-40B4-BE49-F238E27FC236}">
                  <a16:creationId xmlns:a16="http://schemas.microsoft.com/office/drawing/2014/main" id="{03A7133E-589A-43F1-9836-0BE61B793C3F}"/>
                </a:ext>
              </a:extLst>
            </p:cNvPr>
            <p:cNvSpPr/>
            <p:nvPr/>
          </p:nvSpPr>
          <p:spPr>
            <a:xfrm>
              <a:off x="8667422" y="293720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Oval 527">
              <a:extLst>
                <a:ext uri="{FF2B5EF4-FFF2-40B4-BE49-F238E27FC236}">
                  <a16:creationId xmlns:a16="http://schemas.microsoft.com/office/drawing/2014/main" id="{0E8D3D71-D96B-4277-BEC2-9E127380E822}"/>
                </a:ext>
              </a:extLst>
            </p:cNvPr>
            <p:cNvSpPr/>
            <p:nvPr/>
          </p:nvSpPr>
          <p:spPr>
            <a:xfrm>
              <a:off x="8743622" y="3605146"/>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Oval 528">
              <a:extLst>
                <a:ext uri="{FF2B5EF4-FFF2-40B4-BE49-F238E27FC236}">
                  <a16:creationId xmlns:a16="http://schemas.microsoft.com/office/drawing/2014/main" id="{BF4A51CD-1967-4EDA-A769-783EA6063DCF}"/>
                </a:ext>
              </a:extLst>
            </p:cNvPr>
            <p:cNvSpPr/>
            <p:nvPr/>
          </p:nvSpPr>
          <p:spPr>
            <a:xfrm>
              <a:off x="8057822" y="259602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Rectangle 529">
              <a:extLst>
                <a:ext uri="{FF2B5EF4-FFF2-40B4-BE49-F238E27FC236}">
                  <a16:creationId xmlns:a16="http://schemas.microsoft.com/office/drawing/2014/main" id="{CBB3E0E0-0640-4C3C-8C10-E31B6BCAC15D}"/>
                </a:ext>
              </a:extLst>
            </p:cNvPr>
            <p:cNvSpPr/>
            <p:nvPr/>
          </p:nvSpPr>
          <p:spPr>
            <a:xfrm flipH="1" flipV="1">
              <a:off x="6968163" y="261429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Rectangle 530">
              <a:extLst>
                <a:ext uri="{FF2B5EF4-FFF2-40B4-BE49-F238E27FC236}">
                  <a16:creationId xmlns:a16="http://schemas.microsoft.com/office/drawing/2014/main" id="{79B81FC7-89CF-4226-81C4-A50A9406282B}"/>
                </a:ext>
              </a:extLst>
            </p:cNvPr>
            <p:cNvSpPr/>
            <p:nvPr/>
          </p:nvSpPr>
          <p:spPr>
            <a:xfrm flipH="1" flipV="1">
              <a:off x="6672560" y="261429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Rectangle 531">
              <a:extLst>
                <a:ext uri="{FF2B5EF4-FFF2-40B4-BE49-F238E27FC236}">
                  <a16:creationId xmlns:a16="http://schemas.microsoft.com/office/drawing/2014/main" id="{06D12DF2-1CED-4977-8643-AC22DCD69863}"/>
                </a:ext>
              </a:extLst>
            </p:cNvPr>
            <p:cNvSpPr/>
            <p:nvPr/>
          </p:nvSpPr>
          <p:spPr>
            <a:xfrm flipH="1" flipV="1">
              <a:off x="6815763" y="261429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Oval 532">
              <a:extLst>
                <a:ext uri="{FF2B5EF4-FFF2-40B4-BE49-F238E27FC236}">
                  <a16:creationId xmlns:a16="http://schemas.microsoft.com/office/drawing/2014/main" id="{2CE9FEFD-3DF6-4571-BE89-15173B60CFFF}"/>
                </a:ext>
              </a:extLst>
            </p:cNvPr>
            <p:cNvSpPr/>
            <p:nvPr/>
          </p:nvSpPr>
          <p:spPr>
            <a:xfrm>
              <a:off x="7286625" y="27790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Rectangle 533">
              <a:extLst>
                <a:ext uri="{FF2B5EF4-FFF2-40B4-BE49-F238E27FC236}">
                  <a16:creationId xmlns:a16="http://schemas.microsoft.com/office/drawing/2014/main" id="{A8E38CE5-DB97-47D6-9CEA-BD778026FE09}"/>
                </a:ext>
              </a:extLst>
            </p:cNvPr>
            <p:cNvSpPr/>
            <p:nvPr/>
          </p:nvSpPr>
          <p:spPr>
            <a:xfrm flipH="1" flipV="1">
              <a:off x="74161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Rectangle 534">
              <a:extLst>
                <a:ext uri="{FF2B5EF4-FFF2-40B4-BE49-F238E27FC236}">
                  <a16:creationId xmlns:a16="http://schemas.microsoft.com/office/drawing/2014/main" id="{14D369FF-F577-457B-93E2-617790C7E549}"/>
                </a:ext>
              </a:extLst>
            </p:cNvPr>
            <p:cNvSpPr/>
            <p:nvPr/>
          </p:nvSpPr>
          <p:spPr>
            <a:xfrm flipH="1" flipV="1">
              <a:off x="7120563"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Rectangle 535">
              <a:extLst>
                <a:ext uri="{FF2B5EF4-FFF2-40B4-BE49-F238E27FC236}">
                  <a16:creationId xmlns:a16="http://schemas.microsoft.com/office/drawing/2014/main" id="{3F0D5623-A990-4E63-9B6A-F69D83C8EC27}"/>
                </a:ext>
              </a:extLst>
            </p:cNvPr>
            <p:cNvSpPr/>
            <p:nvPr/>
          </p:nvSpPr>
          <p:spPr>
            <a:xfrm flipH="1" flipV="1">
              <a:off x="72637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Oval 536">
              <a:extLst>
                <a:ext uri="{FF2B5EF4-FFF2-40B4-BE49-F238E27FC236}">
                  <a16:creationId xmlns:a16="http://schemas.microsoft.com/office/drawing/2014/main" id="{C3766E82-37ED-46D6-A113-FC6BC4BD5E48}"/>
                </a:ext>
              </a:extLst>
            </p:cNvPr>
            <p:cNvSpPr/>
            <p:nvPr/>
          </p:nvSpPr>
          <p:spPr>
            <a:xfrm>
              <a:off x="7743825" y="27790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Rectangle 537">
              <a:extLst>
                <a:ext uri="{FF2B5EF4-FFF2-40B4-BE49-F238E27FC236}">
                  <a16:creationId xmlns:a16="http://schemas.microsoft.com/office/drawing/2014/main" id="{F7FAB3FA-3D94-4117-879F-78F091B12962}"/>
                </a:ext>
              </a:extLst>
            </p:cNvPr>
            <p:cNvSpPr/>
            <p:nvPr/>
          </p:nvSpPr>
          <p:spPr>
            <a:xfrm flipH="1" flipV="1">
              <a:off x="78733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Rectangle 538">
              <a:extLst>
                <a:ext uri="{FF2B5EF4-FFF2-40B4-BE49-F238E27FC236}">
                  <a16:creationId xmlns:a16="http://schemas.microsoft.com/office/drawing/2014/main" id="{68E903E4-EA26-4D74-B340-E5D53A415936}"/>
                </a:ext>
              </a:extLst>
            </p:cNvPr>
            <p:cNvSpPr/>
            <p:nvPr/>
          </p:nvSpPr>
          <p:spPr>
            <a:xfrm flipH="1" flipV="1">
              <a:off x="7577763"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Rectangle 539">
              <a:extLst>
                <a:ext uri="{FF2B5EF4-FFF2-40B4-BE49-F238E27FC236}">
                  <a16:creationId xmlns:a16="http://schemas.microsoft.com/office/drawing/2014/main" id="{46763C3F-0155-498F-B733-5E67D72EA0B7}"/>
                </a:ext>
              </a:extLst>
            </p:cNvPr>
            <p:cNvSpPr/>
            <p:nvPr/>
          </p:nvSpPr>
          <p:spPr>
            <a:xfrm flipH="1" flipV="1">
              <a:off x="77209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Oval 540">
              <a:extLst>
                <a:ext uri="{FF2B5EF4-FFF2-40B4-BE49-F238E27FC236}">
                  <a16:creationId xmlns:a16="http://schemas.microsoft.com/office/drawing/2014/main" id="{308897CE-746D-41BB-98EC-2E8015983F69}"/>
                </a:ext>
              </a:extLst>
            </p:cNvPr>
            <p:cNvSpPr/>
            <p:nvPr/>
          </p:nvSpPr>
          <p:spPr>
            <a:xfrm>
              <a:off x="8201025" y="27790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Rectangle 541">
              <a:extLst>
                <a:ext uri="{FF2B5EF4-FFF2-40B4-BE49-F238E27FC236}">
                  <a16:creationId xmlns:a16="http://schemas.microsoft.com/office/drawing/2014/main" id="{9B6D5FF9-A40A-46F3-B063-6C999372C3F3}"/>
                </a:ext>
              </a:extLst>
            </p:cNvPr>
            <p:cNvSpPr/>
            <p:nvPr/>
          </p:nvSpPr>
          <p:spPr>
            <a:xfrm flipH="1" flipV="1">
              <a:off x="83305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Rectangle 542">
              <a:extLst>
                <a:ext uri="{FF2B5EF4-FFF2-40B4-BE49-F238E27FC236}">
                  <a16:creationId xmlns:a16="http://schemas.microsoft.com/office/drawing/2014/main" id="{0A54CF60-2BFC-42DF-9406-E1C9144E6DA4}"/>
                </a:ext>
              </a:extLst>
            </p:cNvPr>
            <p:cNvSpPr/>
            <p:nvPr/>
          </p:nvSpPr>
          <p:spPr>
            <a:xfrm flipH="1" flipV="1">
              <a:off x="8034963"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Rectangle 543">
              <a:extLst>
                <a:ext uri="{FF2B5EF4-FFF2-40B4-BE49-F238E27FC236}">
                  <a16:creationId xmlns:a16="http://schemas.microsoft.com/office/drawing/2014/main" id="{6972B76C-32FD-4D78-9B0C-50107089A87D}"/>
                </a:ext>
              </a:extLst>
            </p:cNvPr>
            <p:cNvSpPr/>
            <p:nvPr/>
          </p:nvSpPr>
          <p:spPr>
            <a:xfrm flipH="1" flipV="1">
              <a:off x="81781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Oval 544">
              <a:extLst>
                <a:ext uri="{FF2B5EF4-FFF2-40B4-BE49-F238E27FC236}">
                  <a16:creationId xmlns:a16="http://schemas.microsoft.com/office/drawing/2014/main" id="{D575ACC8-5C4C-4774-81E1-D95C4665DFA3}"/>
                </a:ext>
              </a:extLst>
            </p:cNvPr>
            <p:cNvSpPr/>
            <p:nvPr/>
          </p:nvSpPr>
          <p:spPr>
            <a:xfrm>
              <a:off x="8658225" y="27790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Rectangle 545">
              <a:extLst>
                <a:ext uri="{FF2B5EF4-FFF2-40B4-BE49-F238E27FC236}">
                  <a16:creationId xmlns:a16="http://schemas.microsoft.com/office/drawing/2014/main" id="{A97E813F-C44F-4382-AD32-93F4F957475E}"/>
                </a:ext>
              </a:extLst>
            </p:cNvPr>
            <p:cNvSpPr/>
            <p:nvPr/>
          </p:nvSpPr>
          <p:spPr>
            <a:xfrm flipH="1" flipV="1">
              <a:off x="87877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Rectangle 546">
              <a:extLst>
                <a:ext uri="{FF2B5EF4-FFF2-40B4-BE49-F238E27FC236}">
                  <a16:creationId xmlns:a16="http://schemas.microsoft.com/office/drawing/2014/main" id="{09A6207F-4821-4FD5-B4B0-96D3D2F06E7C}"/>
                </a:ext>
              </a:extLst>
            </p:cNvPr>
            <p:cNvSpPr/>
            <p:nvPr/>
          </p:nvSpPr>
          <p:spPr>
            <a:xfrm flipH="1" flipV="1">
              <a:off x="8492163"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a:extLst>
                <a:ext uri="{FF2B5EF4-FFF2-40B4-BE49-F238E27FC236}">
                  <a16:creationId xmlns:a16="http://schemas.microsoft.com/office/drawing/2014/main" id="{FBD4C296-C43B-4D71-975A-579A36031276}"/>
                </a:ext>
              </a:extLst>
            </p:cNvPr>
            <p:cNvSpPr/>
            <p:nvPr/>
          </p:nvSpPr>
          <p:spPr>
            <a:xfrm flipH="1" flipV="1">
              <a:off x="86353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Oval 548">
              <a:extLst>
                <a:ext uri="{FF2B5EF4-FFF2-40B4-BE49-F238E27FC236}">
                  <a16:creationId xmlns:a16="http://schemas.microsoft.com/office/drawing/2014/main" id="{F091A854-B58E-4FAE-A46A-828AD600CA38}"/>
                </a:ext>
              </a:extLst>
            </p:cNvPr>
            <p:cNvSpPr/>
            <p:nvPr/>
          </p:nvSpPr>
          <p:spPr>
            <a:xfrm>
              <a:off x="9115425" y="27790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a:extLst>
                <a:ext uri="{FF2B5EF4-FFF2-40B4-BE49-F238E27FC236}">
                  <a16:creationId xmlns:a16="http://schemas.microsoft.com/office/drawing/2014/main" id="{66F04915-4CDE-4EAC-9E63-884B7D4AC6C0}"/>
                </a:ext>
              </a:extLst>
            </p:cNvPr>
            <p:cNvSpPr/>
            <p:nvPr/>
          </p:nvSpPr>
          <p:spPr>
            <a:xfrm flipH="1" flipV="1">
              <a:off x="92449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Rectangle 550">
              <a:extLst>
                <a:ext uri="{FF2B5EF4-FFF2-40B4-BE49-F238E27FC236}">
                  <a16:creationId xmlns:a16="http://schemas.microsoft.com/office/drawing/2014/main" id="{72976C41-A980-4902-97AF-4938D72133EC}"/>
                </a:ext>
              </a:extLst>
            </p:cNvPr>
            <p:cNvSpPr/>
            <p:nvPr/>
          </p:nvSpPr>
          <p:spPr>
            <a:xfrm flipH="1" flipV="1">
              <a:off x="8949363"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a:extLst>
                <a:ext uri="{FF2B5EF4-FFF2-40B4-BE49-F238E27FC236}">
                  <a16:creationId xmlns:a16="http://schemas.microsoft.com/office/drawing/2014/main" id="{8D74805F-35CE-4024-90EB-5294BFF28967}"/>
                </a:ext>
              </a:extLst>
            </p:cNvPr>
            <p:cNvSpPr/>
            <p:nvPr/>
          </p:nvSpPr>
          <p:spPr>
            <a:xfrm flipH="1" flipV="1">
              <a:off x="9092566" y="26220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Oval 552">
              <a:extLst>
                <a:ext uri="{FF2B5EF4-FFF2-40B4-BE49-F238E27FC236}">
                  <a16:creationId xmlns:a16="http://schemas.microsoft.com/office/drawing/2014/main" id="{0502F71D-19D6-4D59-AD82-327E485224C1}"/>
                </a:ext>
              </a:extLst>
            </p:cNvPr>
            <p:cNvSpPr/>
            <p:nvPr/>
          </p:nvSpPr>
          <p:spPr>
            <a:xfrm>
              <a:off x="6641599" y="2588567"/>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a:extLst>
                <a:ext uri="{FF2B5EF4-FFF2-40B4-BE49-F238E27FC236}">
                  <a16:creationId xmlns:a16="http://schemas.microsoft.com/office/drawing/2014/main" id="{A52403B4-EE1B-4AC8-B84D-F8FAB342E262}"/>
                </a:ext>
              </a:extLst>
            </p:cNvPr>
            <p:cNvSpPr/>
            <p:nvPr/>
          </p:nvSpPr>
          <p:spPr>
            <a:xfrm flipH="1" flipV="1">
              <a:off x="6977360" y="28506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Rectangle 554">
              <a:extLst>
                <a:ext uri="{FF2B5EF4-FFF2-40B4-BE49-F238E27FC236}">
                  <a16:creationId xmlns:a16="http://schemas.microsoft.com/office/drawing/2014/main" id="{3CD210FC-3B2C-4091-8109-F0ED64443814}"/>
                </a:ext>
              </a:extLst>
            </p:cNvPr>
            <p:cNvSpPr/>
            <p:nvPr/>
          </p:nvSpPr>
          <p:spPr>
            <a:xfrm flipH="1" flipV="1">
              <a:off x="6681757" y="28506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ectangle 555">
              <a:extLst>
                <a:ext uri="{FF2B5EF4-FFF2-40B4-BE49-F238E27FC236}">
                  <a16:creationId xmlns:a16="http://schemas.microsoft.com/office/drawing/2014/main" id="{43934941-B324-414B-A0D4-9F621D961FD6}"/>
                </a:ext>
              </a:extLst>
            </p:cNvPr>
            <p:cNvSpPr/>
            <p:nvPr/>
          </p:nvSpPr>
          <p:spPr>
            <a:xfrm flipH="1" flipV="1">
              <a:off x="6824960" y="28506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Rectangle 556">
              <a:extLst>
                <a:ext uri="{FF2B5EF4-FFF2-40B4-BE49-F238E27FC236}">
                  <a16:creationId xmlns:a16="http://schemas.microsoft.com/office/drawing/2014/main" id="{CEAABBEB-B518-4B3E-B847-9FD87F7E4243}"/>
                </a:ext>
              </a:extLst>
            </p:cNvPr>
            <p:cNvSpPr/>
            <p:nvPr/>
          </p:nvSpPr>
          <p:spPr>
            <a:xfrm flipH="1" flipV="1">
              <a:off x="74253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Rectangle 557">
              <a:extLst>
                <a:ext uri="{FF2B5EF4-FFF2-40B4-BE49-F238E27FC236}">
                  <a16:creationId xmlns:a16="http://schemas.microsoft.com/office/drawing/2014/main" id="{862CDBB7-6259-4F14-A751-EB9835B6504F}"/>
                </a:ext>
              </a:extLst>
            </p:cNvPr>
            <p:cNvSpPr/>
            <p:nvPr/>
          </p:nvSpPr>
          <p:spPr>
            <a:xfrm flipH="1" flipV="1">
              <a:off x="7129760"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Rectangle 558">
              <a:extLst>
                <a:ext uri="{FF2B5EF4-FFF2-40B4-BE49-F238E27FC236}">
                  <a16:creationId xmlns:a16="http://schemas.microsoft.com/office/drawing/2014/main" id="{C567861F-3711-43AA-8466-FA937AF1C3EF}"/>
                </a:ext>
              </a:extLst>
            </p:cNvPr>
            <p:cNvSpPr/>
            <p:nvPr/>
          </p:nvSpPr>
          <p:spPr>
            <a:xfrm flipH="1" flipV="1">
              <a:off x="72729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Rectangle 559">
              <a:extLst>
                <a:ext uri="{FF2B5EF4-FFF2-40B4-BE49-F238E27FC236}">
                  <a16:creationId xmlns:a16="http://schemas.microsoft.com/office/drawing/2014/main" id="{1B39D69D-F604-4BE3-924F-663252E8C264}"/>
                </a:ext>
              </a:extLst>
            </p:cNvPr>
            <p:cNvSpPr/>
            <p:nvPr/>
          </p:nvSpPr>
          <p:spPr>
            <a:xfrm flipH="1" flipV="1">
              <a:off x="78825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Rectangle 560">
              <a:extLst>
                <a:ext uri="{FF2B5EF4-FFF2-40B4-BE49-F238E27FC236}">
                  <a16:creationId xmlns:a16="http://schemas.microsoft.com/office/drawing/2014/main" id="{27ABF546-9D2A-4204-99FB-E3D10D2857E6}"/>
                </a:ext>
              </a:extLst>
            </p:cNvPr>
            <p:cNvSpPr/>
            <p:nvPr/>
          </p:nvSpPr>
          <p:spPr>
            <a:xfrm flipH="1" flipV="1">
              <a:off x="7586960"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Rectangle 561">
              <a:extLst>
                <a:ext uri="{FF2B5EF4-FFF2-40B4-BE49-F238E27FC236}">
                  <a16:creationId xmlns:a16="http://schemas.microsoft.com/office/drawing/2014/main" id="{D9A1647B-E664-4C75-AAB0-A187090A6B9E}"/>
                </a:ext>
              </a:extLst>
            </p:cNvPr>
            <p:cNvSpPr/>
            <p:nvPr/>
          </p:nvSpPr>
          <p:spPr>
            <a:xfrm flipH="1" flipV="1">
              <a:off x="77301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Rectangle 562">
              <a:extLst>
                <a:ext uri="{FF2B5EF4-FFF2-40B4-BE49-F238E27FC236}">
                  <a16:creationId xmlns:a16="http://schemas.microsoft.com/office/drawing/2014/main" id="{0F742DF2-AA1C-43A0-ABDA-6D01E6C2BDAC}"/>
                </a:ext>
              </a:extLst>
            </p:cNvPr>
            <p:cNvSpPr/>
            <p:nvPr/>
          </p:nvSpPr>
          <p:spPr>
            <a:xfrm flipH="1" flipV="1">
              <a:off x="83397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Rectangle 563">
              <a:extLst>
                <a:ext uri="{FF2B5EF4-FFF2-40B4-BE49-F238E27FC236}">
                  <a16:creationId xmlns:a16="http://schemas.microsoft.com/office/drawing/2014/main" id="{FA7FD268-5EFD-4BC1-8E68-F6CE67DD5F83}"/>
                </a:ext>
              </a:extLst>
            </p:cNvPr>
            <p:cNvSpPr/>
            <p:nvPr/>
          </p:nvSpPr>
          <p:spPr>
            <a:xfrm flipH="1" flipV="1">
              <a:off x="8044160"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ectangle 564">
              <a:extLst>
                <a:ext uri="{FF2B5EF4-FFF2-40B4-BE49-F238E27FC236}">
                  <a16:creationId xmlns:a16="http://schemas.microsoft.com/office/drawing/2014/main" id="{45CE1A97-574E-4AA0-8BD9-61F293A5B69B}"/>
                </a:ext>
              </a:extLst>
            </p:cNvPr>
            <p:cNvSpPr/>
            <p:nvPr/>
          </p:nvSpPr>
          <p:spPr>
            <a:xfrm flipH="1" flipV="1">
              <a:off x="81873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Rectangle 565">
              <a:extLst>
                <a:ext uri="{FF2B5EF4-FFF2-40B4-BE49-F238E27FC236}">
                  <a16:creationId xmlns:a16="http://schemas.microsoft.com/office/drawing/2014/main" id="{D42B543F-2098-454A-A9DF-F53372D52F13}"/>
                </a:ext>
              </a:extLst>
            </p:cNvPr>
            <p:cNvSpPr/>
            <p:nvPr/>
          </p:nvSpPr>
          <p:spPr>
            <a:xfrm flipH="1" flipV="1">
              <a:off x="87969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566">
              <a:extLst>
                <a:ext uri="{FF2B5EF4-FFF2-40B4-BE49-F238E27FC236}">
                  <a16:creationId xmlns:a16="http://schemas.microsoft.com/office/drawing/2014/main" id="{2088F592-529C-4C78-B794-1773AD13CFC1}"/>
                </a:ext>
              </a:extLst>
            </p:cNvPr>
            <p:cNvSpPr/>
            <p:nvPr/>
          </p:nvSpPr>
          <p:spPr>
            <a:xfrm flipH="1" flipV="1">
              <a:off x="8501360"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Rectangle 567">
              <a:extLst>
                <a:ext uri="{FF2B5EF4-FFF2-40B4-BE49-F238E27FC236}">
                  <a16:creationId xmlns:a16="http://schemas.microsoft.com/office/drawing/2014/main" id="{03763086-F0AD-4DBF-BA1C-03BB50648226}"/>
                </a:ext>
              </a:extLst>
            </p:cNvPr>
            <p:cNvSpPr/>
            <p:nvPr/>
          </p:nvSpPr>
          <p:spPr>
            <a:xfrm flipH="1" flipV="1">
              <a:off x="86445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568">
              <a:extLst>
                <a:ext uri="{FF2B5EF4-FFF2-40B4-BE49-F238E27FC236}">
                  <a16:creationId xmlns:a16="http://schemas.microsoft.com/office/drawing/2014/main" id="{5BB13680-CECB-4E8F-A037-09110C4A9453}"/>
                </a:ext>
              </a:extLst>
            </p:cNvPr>
            <p:cNvSpPr/>
            <p:nvPr/>
          </p:nvSpPr>
          <p:spPr>
            <a:xfrm flipH="1" flipV="1">
              <a:off x="92541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Rectangle 569">
              <a:extLst>
                <a:ext uri="{FF2B5EF4-FFF2-40B4-BE49-F238E27FC236}">
                  <a16:creationId xmlns:a16="http://schemas.microsoft.com/office/drawing/2014/main" id="{7CB89205-A5A0-4A68-A37A-460875B4139A}"/>
                </a:ext>
              </a:extLst>
            </p:cNvPr>
            <p:cNvSpPr/>
            <p:nvPr/>
          </p:nvSpPr>
          <p:spPr>
            <a:xfrm flipH="1" flipV="1">
              <a:off x="8958560"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0B2A5135-ACFE-44EA-A9FA-67277487A933}"/>
                </a:ext>
              </a:extLst>
            </p:cNvPr>
            <p:cNvSpPr/>
            <p:nvPr/>
          </p:nvSpPr>
          <p:spPr>
            <a:xfrm flipH="1" flipV="1">
              <a:off x="9101763" y="28583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Rectangle 571">
              <a:extLst>
                <a:ext uri="{FF2B5EF4-FFF2-40B4-BE49-F238E27FC236}">
                  <a16:creationId xmlns:a16="http://schemas.microsoft.com/office/drawing/2014/main" id="{B84DC8A1-52FC-4E4C-90ED-C5E653DE39A7}"/>
                </a:ext>
              </a:extLst>
            </p:cNvPr>
            <p:cNvSpPr/>
            <p:nvPr/>
          </p:nvSpPr>
          <p:spPr>
            <a:xfrm flipH="1" flipV="1">
              <a:off x="6977360" y="30792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a:extLst>
                <a:ext uri="{FF2B5EF4-FFF2-40B4-BE49-F238E27FC236}">
                  <a16:creationId xmlns:a16="http://schemas.microsoft.com/office/drawing/2014/main" id="{5AF6500A-2F91-4825-BE82-C44B0292302C}"/>
                </a:ext>
              </a:extLst>
            </p:cNvPr>
            <p:cNvSpPr/>
            <p:nvPr/>
          </p:nvSpPr>
          <p:spPr>
            <a:xfrm flipH="1" flipV="1">
              <a:off x="6681757" y="30792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Rectangle 573">
              <a:extLst>
                <a:ext uri="{FF2B5EF4-FFF2-40B4-BE49-F238E27FC236}">
                  <a16:creationId xmlns:a16="http://schemas.microsoft.com/office/drawing/2014/main" id="{4B53E420-0BCD-4540-886E-59C7FC66A139}"/>
                </a:ext>
              </a:extLst>
            </p:cNvPr>
            <p:cNvSpPr/>
            <p:nvPr/>
          </p:nvSpPr>
          <p:spPr>
            <a:xfrm flipH="1" flipV="1">
              <a:off x="6824960" y="307922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Rectangle 574">
              <a:extLst>
                <a:ext uri="{FF2B5EF4-FFF2-40B4-BE49-F238E27FC236}">
                  <a16:creationId xmlns:a16="http://schemas.microsoft.com/office/drawing/2014/main" id="{A89CBF62-BF0C-4D14-9C58-9D0A3FF656C2}"/>
                </a:ext>
              </a:extLst>
            </p:cNvPr>
            <p:cNvSpPr/>
            <p:nvPr/>
          </p:nvSpPr>
          <p:spPr>
            <a:xfrm flipH="1" flipV="1">
              <a:off x="74253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Rectangle 575">
              <a:extLst>
                <a:ext uri="{FF2B5EF4-FFF2-40B4-BE49-F238E27FC236}">
                  <a16:creationId xmlns:a16="http://schemas.microsoft.com/office/drawing/2014/main" id="{642AF8DF-2C93-449C-B2E7-31C44FD59565}"/>
                </a:ext>
              </a:extLst>
            </p:cNvPr>
            <p:cNvSpPr/>
            <p:nvPr/>
          </p:nvSpPr>
          <p:spPr>
            <a:xfrm flipH="1" flipV="1">
              <a:off x="7129760"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Rectangle 576">
              <a:extLst>
                <a:ext uri="{FF2B5EF4-FFF2-40B4-BE49-F238E27FC236}">
                  <a16:creationId xmlns:a16="http://schemas.microsoft.com/office/drawing/2014/main" id="{80B7BE46-6EC3-43E6-9274-C22E2B36017F}"/>
                </a:ext>
              </a:extLst>
            </p:cNvPr>
            <p:cNvSpPr/>
            <p:nvPr/>
          </p:nvSpPr>
          <p:spPr>
            <a:xfrm flipH="1" flipV="1">
              <a:off x="72729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Rectangle 577">
              <a:extLst>
                <a:ext uri="{FF2B5EF4-FFF2-40B4-BE49-F238E27FC236}">
                  <a16:creationId xmlns:a16="http://schemas.microsoft.com/office/drawing/2014/main" id="{F04E7F26-AF9F-46F4-8F92-7978F53FC175}"/>
                </a:ext>
              </a:extLst>
            </p:cNvPr>
            <p:cNvSpPr/>
            <p:nvPr/>
          </p:nvSpPr>
          <p:spPr>
            <a:xfrm flipH="1" flipV="1">
              <a:off x="78825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Rectangle 578">
              <a:extLst>
                <a:ext uri="{FF2B5EF4-FFF2-40B4-BE49-F238E27FC236}">
                  <a16:creationId xmlns:a16="http://schemas.microsoft.com/office/drawing/2014/main" id="{FCA97926-51E5-4F11-B82D-7F86F31EDD85}"/>
                </a:ext>
              </a:extLst>
            </p:cNvPr>
            <p:cNvSpPr/>
            <p:nvPr/>
          </p:nvSpPr>
          <p:spPr>
            <a:xfrm flipH="1" flipV="1">
              <a:off x="7586960"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Rectangle 579">
              <a:extLst>
                <a:ext uri="{FF2B5EF4-FFF2-40B4-BE49-F238E27FC236}">
                  <a16:creationId xmlns:a16="http://schemas.microsoft.com/office/drawing/2014/main" id="{3BB867D4-F860-41B4-8AB4-2CBC09997127}"/>
                </a:ext>
              </a:extLst>
            </p:cNvPr>
            <p:cNvSpPr/>
            <p:nvPr/>
          </p:nvSpPr>
          <p:spPr>
            <a:xfrm flipH="1" flipV="1">
              <a:off x="77301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Rectangle 580">
              <a:extLst>
                <a:ext uri="{FF2B5EF4-FFF2-40B4-BE49-F238E27FC236}">
                  <a16:creationId xmlns:a16="http://schemas.microsoft.com/office/drawing/2014/main" id="{E138A845-7FEF-4C0C-97C8-E526ADDDF525}"/>
                </a:ext>
              </a:extLst>
            </p:cNvPr>
            <p:cNvSpPr/>
            <p:nvPr/>
          </p:nvSpPr>
          <p:spPr>
            <a:xfrm flipH="1" flipV="1">
              <a:off x="83397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Rectangle 581">
              <a:extLst>
                <a:ext uri="{FF2B5EF4-FFF2-40B4-BE49-F238E27FC236}">
                  <a16:creationId xmlns:a16="http://schemas.microsoft.com/office/drawing/2014/main" id="{F69F4C40-9803-4D40-8524-7EB276CCFB69}"/>
                </a:ext>
              </a:extLst>
            </p:cNvPr>
            <p:cNvSpPr/>
            <p:nvPr/>
          </p:nvSpPr>
          <p:spPr>
            <a:xfrm flipH="1" flipV="1">
              <a:off x="8044160"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Rectangle 582">
              <a:extLst>
                <a:ext uri="{FF2B5EF4-FFF2-40B4-BE49-F238E27FC236}">
                  <a16:creationId xmlns:a16="http://schemas.microsoft.com/office/drawing/2014/main" id="{46D05DBA-0DAE-4233-9D5E-7F3649B2354D}"/>
                </a:ext>
              </a:extLst>
            </p:cNvPr>
            <p:cNvSpPr/>
            <p:nvPr/>
          </p:nvSpPr>
          <p:spPr>
            <a:xfrm flipH="1" flipV="1">
              <a:off x="81873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Rectangle 583">
              <a:extLst>
                <a:ext uri="{FF2B5EF4-FFF2-40B4-BE49-F238E27FC236}">
                  <a16:creationId xmlns:a16="http://schemas.microsoft.com/office/drawing/2014/main" id="{A00125DB-CBD0-40FF-8CF0-1C2C56263CD6}"/>
                </a:ext>
              </a:extLst>
            </p:cNvPr>
            <p:cNvSpPr/>
            <p:nvPr/>
          </p:nvSpPr>
          <p:spPr>
            <a:xfrm flipH="1" flipV="1">
              <a:off x="87969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Rectangle 584">
              <a:extLst>
                <a:ext uri="{FF2B5EF4-FFF2-40B4-BE49-F238E27FC236}">
                  <a16:creationId xmlns:a16="http://schemas.microsoft.com/office/drawing/2014/main" id="{EFBC9824-907E-4442-883B-1A09119139FE}"/>
                </a:ext>
              </a:extLst>
            </p:cNvPr>
            <p:cNvSpPr/>
            <p:nvPr/>
          </p:nvSpPr>
          <p:spPr>
            <a:xfrm flipH="1" flipV="1">
              <a:off x="8501360"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Rectangle 585">
              <a:extLst>
                <a:ext uri="{FF2B5EF4-FFF2-40B4-BE49-F238E27FC236}">
                  <a16:creationId xmlns:a16="http://schemas.microsoft.com/office/drawing/2014/main" id="{8CEEC78C-7208-4351-91B1-E4CE7536E6E4}"/>
                </a:ext>
              </a:extLst>
            </p:cNvPr>
            <p:cNvSpPr/>
            <p:nvPr/>
          </p:nvSpPr>
          <p:spPr>
            <a:xfrm flipH="1" flipV="1">
              <a:off x="8644563" y="3086957"/>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Oval 586">
              <a:extLst>
                <a:ext uri="{FF2B5EF4-FFF2-40B4-BE49-F238E27FC236}">
                  <a16:creationId xmlns:a16="http://schemas.microsoft.com/office/drawing/2014/main" id="{190C2534-EDBA-4D6C-81BB-978F486F3A88}"/>
                </a:ext>
              </a:extLst>
            </p:cNvPr>
            <p:cNvSpPr/>
            <p:nvPr/>
          </p:nvSpPr>
          <p:spPr>
            <a:xfrm>
              <a:off x="7064990" y="2354496"/>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Oval 587">
              <a:extLst>
                <a:ext uri="{FF2B5EF4-FFF2-40B4-BE49-F238E27FC236}">
                  <a16:creationId xmlns:a16="http://schemas.microsoft.com/office/drawing/2014/main" id="{9920F265-2F69-482C-922B-89192D84A844}"/>
                </a:ext>
              </a:extLst>
            </p:cNvPr>
            <p:cNvSpPr/>
            <p:nvPr/>
          </p:nvSpPr>
          <p:spPr>
            <a:xfrm>
              <a:off x="7096125" y="2595574"/>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Oval 588">
              <a:extLst>
                <a:ext uri="{FF2B5EF4-FFF2-40B4-BE49-F238E27FC236}">
                  <a16:creationId xmlns:a16="http://schemas.microsoft.com/office/drawing/2014/main" id="{D953A8DA-B6ED-4FD9-8B3A-09F1AC723DF2}"/>
                </a:ext>
              </a:extLst>
            </p:cNvPr>
            <p:cNvSpPr/>
            <p:nvPr/>
          </p:nvSpPr>
          <p:spPr>
            <a:xfrm>
              <a:off x="7543954" y="2597700"/>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Oval 589">
              <a:extLst>
                <a:ext uri="{FF2B5EF4-FFF2-40B4-BE49-F238E27FC236}">
                  <a16:creationId xmlns:a16="http://schemas.microsoft.com/office/drawing/2014/main" id="{1B39BF88-FADA-416C-9D50-E80D4684EA2E}"/>
                </a:ext>
              </a:extLst>
            </p:cNvPr>
            <p:cNvSpPr/>
            <p:nvPr/>
          </p:nvSpPr>
          <p:spPr>
            <a:xfrm>
              <a:off x="7864168" y="2408501"/>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Oval 590">
              <a:extLst>
                <a:ext uri="{FF2B5EF4-FFF2-40B4-BE49-F238E27FC236}">
                  <a16:creationId xmlns:a16="http://schemas.microsoft.com/office/drawing/2014/main" id="{7F9DEC24-BC12-4531-8F3E-E19B1F709518}"/>
                </a:ext>
              </a:extLst>
            </p:cNvPr>
            <p:cNvSpPr/>
            <p:nvPr/>
          </p:nvSpPr>
          <p:spPr>
            <a:xfrm>
              <a:off x="7328227" y="2889832"/>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Oval 591">
              <a:extLst>
                <a:ext uri="{FF2B5EF4-FFF2-40B4-BE49-F238E27FC236}">
                  <a16:creationId xmlns:a16="http://schemas.microsoft.com/office/drawing/2014/main" id="{0C35FC3F-0629-4102-A207-41A66A7C5380}"/>
                </a:ext>
              </a:extLst>
            </p:cNvPr>
            <p:cNvSpPr/>
            <p:nvPr/>
          </p:nvSpPr>
          <p:spPr>
            <a:xfrm>
              <a:off x="8003346" y="2595574"/>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78923C70-BA1F-4A5A-A2D6-50940E38217C}"/>
                </a:ext>
              </a:extLst>
            </p:cNvPr>
            <p:cNvSpPr/>
            <p:nvPr/>
          </p:nvSpPr>
          <p:spPr>
            <a:xfrm>
              <a:off x="8318809" y="2435172"/>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Oval 593">
              <a:extLst>
                <a:ext uri="{FF2B5EF4-FFF2-40B4-BE49-F238E27FC236}">
                  <a16:creationId xmlns:a16="http://schemas.microsoft.com/office/drawing/2014/main" id="{6A85445A-07BB-48B3-82EA-ECB26D33355D}"/>
                </a:ext>
              </a:extLst>
            </p:cNvPr>
            <p:cNvSpPr/>
            <p:nvPr/>
          </p:nvSpPr>
          <p:spPr>
            <a:xfrm>
              <a:off x="8460546" y="258264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Oval 594">
              <a:extLst>
                <a:ext uri="{FF2B5EF4-FFF2-40B4-BE49-F238E27FC236}">
                  <a16:creationId xmlns:a16="http://schemas.microsoft.com/office/drawing/2014/main" id="{E7EFF975-4BB0-4A47-9DF9-96137595FDAB}"/>
                </a:ext>
              </a:extLst>
            </p:cNvPr>
            <p:cNvSpPr/>
            <p:nvPr/>
          </p:nvSpPr>
          <p:spPr>
            <a:xfrm>
              <a:off x="8467725" y="2746707"/>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Oval 595">
              <a:extLst>
                <a:ext uri="{FF2B5EF4-FFF2-40B4-BE49-F238E27FC236}">
                  <a16:creationId xmlns:a16="http://schemas.microsoft.com/office/drawing/2014/main" id="{C7A3E82A-ACB7-40DE-A4E8-69E1A7594564}"/>
                </a:ext>
              </a:extLst>
            </p:cNvPr>
            <p:cNvSpPr/>
            <p:nvPr/>
          </p:nvSpPr>
          <p:spPr>
            <a:xfrm>
              <a:off x="8914927" y="2582648"/>
              <a:ext cx="457200" cy="45720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98" name="Rectangle 597">
            <a:extLst>
              <a:ext uri="{FF2B5EF4-FFF2-40B4-BE49-F238E27FC236}">
                <a16:creationId xmlns:a16="http://schemas.microsoft.com/office/drawing/2014/main" id="{C82082B6-2C63-4F16-831D-0883A8C8D904}"/>
              </a:ext>
            </a:extLst>
          </p:cNvPr>
          <p:cNvSpPr/>
          <p:nvPr/>
        </p:nvSpPr>
        <p:spPr>
          <a:xfrm>
            <a:off x="973843" y="4228382"/>
            <a:ext cx="3048000" cy="1600200"/>
          </a:xfrm>
          <a:prstGeom prst="rect">
            <a:avLst/>
          </a:prstGeom>
          <a:noFill/>
          <a:ln w="158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Oval 598">
            <a:extLst>
              <a:ext uri="{FF2B5EF4-FFF2-40B4-BE49-F238E27FC236}">
                <a16:creationId xmlns:a16="http://schemas.microsoft.com/office/drawing/2014/main" id="{88A9929B-6F74-4A54-9574-57CEFE425F13}"/>
              </a:ext>
            </a:extLst>
          </p:cNvPr>
          <p:cNvSpPr/>
          <p:nvPr/>
        </p:nvSpPr>
        <p:spPr>
          <a:xfrm>
            <a:off x="1354843" y="460938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Oval 599">
            <a:extLst>
              <a:ext uri="{FF2B5EF4-FFF2-40B4-BE49-F238E27FC236}">
                <a16:creationId xmlns:a16="http://schemas.microsoft.com/office/drawing/2014/main" id="{34F68495-C7DD-45D0-B616-62C408193F08}"/>
              </a:ext>
            </a:extLst>
          </p:cNvPr>
          <p:cNvSpPr/>
          <p:nvPr/>
        </p:nvSpPr>
        <p:spPr>
          <a:xfrm>
            <a:off x="1583443" y="537138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Oval 600">
            <a:extLst>
              <a:ext uri="{FF2B5EF4-FFF2-40B4-BE49-F238E27FC236}">
                <a16:creationId xmlns:a16="http://schemas.microsoft.com/office/drawing/2014/main" id="{5B0F0E0E-9DA4-49D8-B195-A14B913AD4A1}"/>
              </a:ext>
            </a:extLst>
          </p:cNvPr>
          <p:cNvSpPr/>
          <p:nvPr/>
        </p:nvSpPr>
        <p:spPr>
          <a:xfrm>
            <a:off x="2040643" y="491418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A57EDA3D-BDE2-4BEA-BC04-615C3E182D19}"/>
              </a:ext>
            </a:extLst>
          </p:cNvPr>
          <p:cNvSpPr/>
          <p:nvPr/>
        </p:nvSpPr>
        <p:spPr>
          <a:xfrm>
            <a:off x="1773943" y="438078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Oval 602">
            <a:extLst>
              <a:ext uri="{FF2B5EF4-FFF2-40B4-BE49-F238E27FC236}">
                <a16:creationId xmlns:a16="http://schemas.microsoft.com/office/drawing/2014/main" id="{4C31CE32-D5FE-4996-AAC6-A10987600732}"/>
              </a:ext>
            </a:extLst>
          </p:cNvPr>
          <p:cNvSpPr/>
          <p:nvPr/>
        </p:nvSpPr>
        <p:spPr>
          <a:xfrm>
            <a:off x="1920763" y="540948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Oval 603">
            <a:extLst>
              <a:ext uri="{FF2B5EF4-FFF2-40B4-BE49-F238E27FC236}">
                <a16:creationId xmlns:a16="http://schemas.microsoft.com/office/drawing/2014/main" id="{DC1A2371-DE64-4EFE-9D84-2C30E8F844A6}"/>
              </a:ext>
            </a:extLst>
          </p:cNvPr>
          <p:cNvSpPr/>
          <p:nvPr/>
        </p:nvSpPr>
        <p:spPr>
          <a:xfrm>
            <a:off x="3031243" y="445698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Oval 604">
            <a:extLst>
              <a:ext uri="{FF2B5EF4-FFF2-40B4-BE49-F238E27FC236}">
                <a16:creationId xmlns:a16="http://schemas.microsoft.com/office/drawing/2014/main" id="{090C9FEF-8706-4BF2-89B3-5BEE86CD7C4A}"/>
              </a:ext>
            </a:extLst>
          </p:cNvPr>
          <p:cNvSpPr/>
          <p:nvPr/>
        </p:nvSpPr>
        <p:spPr>
          <a:xfrm>
            <a:off x="2459743" y="552378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6" name="Oval 605">
            <a:extLst>
              <a:ext uri="{FF2B5EF4-FFF2-40B4-BE49-F238E27FC236}">
                <a16:creationId xmlns:a16="http://schemas.microsoft.com/office/drawing/2014/main" id="{3704295E-FE91-4370-9186-1AA16CAEC45A}"/>
              </a:ext>
            </a:extLst>
          </p:cNvPr>
          <p:cNvSpPr/>
          <p:nvPr/>
        </p:nvSpPr>
        <p:spPr>
          <a:xfrm>
            <a:off x="3183643" y="477525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Oval 606">
            <a:extLst>
              <a:ext uri="{FF2B5EF4-FFF2-40B4-BE49-F238E27FC236}">
                <a16:creationId xmlns:a16="http://schemas.microsoft.com/office/drawing/2014/main" id="{39808499-CBF2-464D-A43C-1C81C9D6BA0B}"/>
              </a:ext>
            </a:extLst>
          </p:cNvPr>
          <p:cNvSpPr/>
          <p:nvPr/>
        </p:nvSpPr>
        <p:spPr>
          <a:xfrm>
            <a:off x="3259843" y="5443191"/>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Oval 607">
            <a:extLst>
              <a:ext uri="{FF2B5EF4-FFF2-40B4-BE49-F238E27FC236}">
                <a16:creationId xmlns:a16="http://schemas.microsoft.com/office/drawing/2014/main" id="{0E24AA67-579E-40FB-97FE-A46A7400EEC6}"/>
              </a:ext>
            </a:extLst>
          </p:cNvPr>
          <p:cNvSpPr/>
          <p:nvPr/>
        </p:nvSpPr>
        <p:spPr>
          <a:xfrm>
            <a:off x="2574043" y="4434067"/>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Rectangle 608">
            <a:extLst>
              <a:ext uri="{FF2B5EF4-FFF2-40B4-BE49-F238E27FC236}">
                <a16:creationId xmlns:a16="http://schemas.microsoft.com/office/drawing/2014/main" id="{96A9DB9F-9135-4752-97F5-CDC2BF8DECA0}"/>
              </a:ext>
            </a:extLst>
          </p:cNvPr>
          <p:cNvSpPr/>
          <p:nvPr/>
        </p:nvSpPr>
        <p:spPr>
          <a:xfrm flipH="1" flipV="1">
            <a:off x="1484384" y="445234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Rectangle 609">
            <a:extLst>
              <a:ext uri="{FF2B5EF4-FFF2-40B4-BE49-F238E27FC236}">
                <a16:creationId xmlns:a16="http://schemas.microsoft.com/office/drawing/2014/main" id="{048D27E8-C639-4457-9181-311E28A66012}"/>
              </a:ext>
            </a:extLst>
          </p:cNvPr>
          <p:cNvSpPr/>
          <p:nvPr/>
        </p:nvSpPr>
        <p:spPr>
          <a:xfrm flipH="1" flipV="1">
            <a:off x="1188781" y="445234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Rectangle 610">
            <a:extLst>
              <a:ext uri="{FF2B5EF4-FFF2-40B4-BE49-F238E27FC236}">
                <a16:creationId xmlns:a16="http://schemas.microsoft.com/office/drawing/2014/main" id="{3D160D98-3906-4163-8C8F-91CF5797DC48}"/>
              </a:ext>
            </a:extLst>
          </p:cNvPr>
          <p:cNvSpPr/>
          <p:nvPr/>
        </p:nvSpPr>
        <p:spPr>
          <a:xfrm flipH="1" flipV="1">
            <a:off x="1331984" y="445234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Oval 611">
            <a:extLst>
              <a:ext uri="{FF2B5EF4-FFF2-40B4-BE49-F238E27FC236}">
                <a16:creationId xmlns:a16="http://schemas.microsoft.com/office/drawing/2014/main" id="{18DC3FEB-BA22-4E99-98D4-3DDC190C2873}"/>
              </a:ext>
            </a:extLst>
          </p:cNvPr>
          <p:cNvSpPr/>
          <p:nvPr/>
        </p:nvSpPr>
        <p:spPr>
          <a:xfrm>
            <a:off x="1802846" y="46171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Rectangle 612">
            <a:extLst>
              <a:ext uri="{FF2B5EF4-FFF2-40B4-BE49-F238E27FC236}">
                <a16:creationId xmlns:a16="http://schemas.microsoft.com/office/drawing/2014/main" id="{AC76A820-65CD-4E7E-AD63-29F3C8B39AFA}"/>
              </a:ext>
            </a:extLst>
          </p:cNvPr>
          <p:cNvSpPr/>
          <p:nvPr/>
        </p:nvSpPr>
        <p:spPr>
          <a:xfrm flipH="1" flipV="1">
            <a:off x="1932387"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Rectangle 613">
            <a:extLst>
              <a:ext uri="{FF2B5EF4-FFF2-40B4-BE49-F238E27FC236}">
                <a16:creationId xmlns:a16="http://schemas.microsoft.com/office/drawing/2014/main" id="{E59BBAB9-B8AD-4111-AE7E-B6AE36A87201}"/>
              </a:ext>
            </a:extLst>
          </p:cNvPr>
          <p:cNvSpPr/>
          <p:nvPr/>
        </p:nvSpPr>
        <p:spPr>
          <a:xfrm flipH="1" flipV="1">
            <a:off x="1636784"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 name="Rectangle 614">
            <a:extLst>
              <a:ext uri="{FF2B5EF4-FFF2-40B4-BE49-F238E27FC236}">
                <a16:creationId xmlns:a16="http://schemas.microsoft.com/office/drawing/2014/main" id="{52FE5494-FD0B-4486-8A3A-CDBA3DE3F958}"/>
              </a:ext>
            </a:extLst>
          </p:cNvPr>
          <p:cNvSpPr/>
          <p:nvPr/>
        </p:nvSpPr>
        <p:spPr>
          <a:xfrm flipH="1" flipV="1">
            <a:off x="1779987"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Oval 615">
            <a:extLst>
              <a:ext uri="{FF2B5EF4-FFF2-40B4-BE49-F238E27FC236}">
                <a16:creationId xmlns:a16="http://schemas.microsoft.com/office/drawing/2014/main" id="{E45145B6-1326-4ED6-8D1D-CFC9C1B4DDB4}"/>
              </a:ext>
            </a:extLst>
          </p:cNvPr>
          <p:cNvSpPr/>
          <p:nvPr/>
        </p:nvSpPr>
        <p:spPr>
          <a:xfrm>
            <a:off x="2260046" y="46171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 name="Rectangle 616">
            <a:extLst>
              <a:ext uri="{FF2B5EF4-FFF2-40B4-BE49-F238E27FC236}">
                <a16:creationId xmlns:a16="http://schemas.microsoft.com/office/drawing/2014/main" id="{C4EBE82C-3BF1-479B-86C1-D3E281136447}"/>
              </a:ext>
            </a:extLst>
          </p:cNvPr>
          <p:cNvSpPr/>
          <p:nvPr/>
        </p:nvSpPr>
        <p:spPr>
          <a:xfrm flipH="1" flipV="1">
            <a:off x="2389587"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Rectangle 617">
            <a:extLst>
              <a:ext uri="{FF2B5EF4-FFF2-40B4-BE49-F238E27FC236}">
                <a16:creationId xmlns:a16="http://schemas.microsoft.com/office/drawing/2014/main" id="{F706EFC0-46F1-4339-9AC2-418317724D64}"/>
              </a:ext>
            </a:extLst>
          </p:cNvPr>
          <p:cNvSpPr/>
          <p:nvPr/>
        </p:nvSpPr>
        <p:spPr>
          <a:xfrm flipH="1" flipV="1">
            <a:off x="2093984"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Rectangle 618">
            <a:extLst>
              <a:ext uri="{FF2B5EF4-FFF2-40B4-BE49-F238E27FC236}">
                <a16:creationId xmlns:a16="http://schemas.microsoft.com/office/drawing/2014/main" id="{5CAFB4B2-6DBE-40BE-A9C6-21C3C4B2A428}"/>
              </a:ext>
            </a:extLst>
          </p:cNvPr>
          <p:cNvSpPr/>
          <p:nvPr/>
        </p:nvSpPr>
        <p:spPr>
          <a:xfrm flipH="1" flipV="1">
            <a:off x="2237187"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Oval 619">
            <a:extLst>
              <a:ext uri="{FF2B5EF4-FFF2-40B4-BE49-F238E27FC236}">
                <a16:creationId xmlns:a16="http://schemas.microsoft.com/office/drawing/2014/main" id="{6FB3F401-7BE8-4493-A780-0312C8849D65}"/>
              </a:ext>
            </a:extLst>
          </p:cNvPr>
          <p:cNvSpPr/>
          <p:nvPr/>
        </p:nvSpPr>
        <p:spPr>
          <a:xfrm>
            <a:off x="2717246" y="46171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Rectangle 620">
            <a:extLst>
              <a:ext uri="{FF2B5EF4-FFF2-40B4-BE49-F238E27FC236}">
                <a16:creationId xmlns:a16="http://schemas.microsoft.com/office/drawing/2014/main" id="{71382C52-DF20-4E95-B271-15ED33E3E41B}"/>
              </a:ext>
            </a:extLst>
          </p:cNvPr>
          <p:cNvSpPr/>
          <p:nvPr/>
        </p:nvSpPr>
        <p:spPr>
          <a:xfrm flipH="1" flipV="1">
            <a:off x="2846787"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Rectangle 621">
            <a:extLst>
              <a:ext uri="{FF2B5EF4-FFF2-40B4-BE49-F238E27FC236}">
                <a16:creationId xmlns:a16="http://schemas.microsoft.com/office/drawing/2014/main" id="{49FA272D-979A-4085-9983-00FE6B5F2106}"/>
              </a:ext>
            </a:extLst>
          </p:cNvPr>
          <p:cNvSpPr/>
          <p:nvPr/>
        </p:nvSpPr>
        <p:spPr>
          <a:xfrm flipH="1" flipV="1">
            <a:off x="2551184"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Rectangle 622">
            <a:extLst>
              <a:ext uri="{FF2B5EF4-FFF2-40B4-BE49-F238E27FC236}">
                <a16:creationId xmlns:a16="http://schemas.microsoft.com/office/drawing/2014/main" id="{035D6EBD-FDCF-4CA3-815E-9B47AC9295D7}"/>
              </a:ext>
            </a:extLst>
          </p:cNvPr>
          <p:cNvSpPr/>
          <p:nvPr/>
        </p:nvSpPr>
        <p:spPr>
          <a:xfrm flipH="1" flipV="1">
            <a:off x="2694387"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Oval 623">
            <a:extLst>
              <a:ext uri="{FF2B5EF4-FFF2-40B4-BE49-F238E27FC236}">
                <a16:creationId xmlns:a16="http://schemas.microsoft.com/office/drawing/2014/main" id="{D83C5EFB-F393-48FD-B9B3-C983A909C551}"/>
              </a:ext>
            </a:extLst>
          </p:cNvPr>
          <p:cNvSpPr/>
          <p:nvPr/>
        </p:nvSpPr>
        <p:spPr>
          <a:xfrm>
            <a:off x="3174446" y="46171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 name="Rectangle 624">
            <a:extLst>
              <a:ext uri="{FF2B5EF4-FFF2-40B4-BE49-F238E27FC236}">
                <a16:creationId xmlns:a16="http://schemas.microsoft.com/office/drawing/2014/main" id="{551D3F03-5B9A-4DE1-BB25-FEAEDAE026CA}"/>
              </a:ext>
            </a:extLst>
          </p:cNvPr>
          <p:cNvSpPr/>
          <p:nvPr/>
        </p:nvSpPr>
        <p:spPr>
          <a:xfrm flipH="1" flipV="1">
            <a:off x="3303987"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Rectangle 625">
            <a:extLst>
              <a:ext uri="{FF2B5EF4-FFF2-40B4-BE49-F238E27FC236}">
                <a16:creationId xmlns:a16="http://schemas.microsoft.com/office/drawing/2014/main" id="{EC333D7D-4DA2-4FB2-831C-BDFF2923897D}"/>
              </a:ext>
            </a:extLst>
          </p:cNvPr>
          <p:cNvSpPr/>
          <p:nvPr/>
        </p:nvSpPr>
        <p:spPr>
          <a:xfrm flipH="1" flipV="1">
            <a:off x="3008384"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Rectangle 626">
            <a:extLst>
              <a:ext uri="{FF2B5EF4-FFF2-40B4-BE49-F238E27FC236}">
                <a16:creationId xmlns:a16="http://schemas.microsoft.com/office/drawing/2014/main" id="{C1C5DCDA-F379-42FD-A994-858B2B658AF0}"/>
              </a:ext>
            </a:extLst>
          </p:cNvPr>
          <p:cNvSpPr/>
          <p:nvPr/>
        </p:nvSpPr>
        <p:spPr>
          <a:xfrm flipH="1" flipV="1">
            <a:off x="3151587"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Oval 627">
            <a:extLst>
              <a:ext uri="{FF2B5EF4-FFF2-40B4-BE49-F238E27FC236}">
                <a16:creationId xmlns:a16="http://schemas.microsoft.com/office/drawing/2014/main" id="{6FEE4929-74E9-4B2F-9E53-3DD6580FB9BF}"/>
              </a:ext>
            </a:extLst>
          </p:cNvPr>
          <p:cNvSpPr/>
          <p:nvPr/>
        </p:nvSpPr>
        <p:spPr>
          <a:xfrm>
            <a:off x="3631646" y="4617112"/>
            <a:ext cx="76200" cy="762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Rectangle 628">
            <a:extLst>
              <a:ext uri="{FF2B5EF4-FFF2-40B4-BE49-F238E27FC236}">
                <a16:creationId xmlns:a16="http://schemas.microsoft.com/office/drawing/2014/main" id="{2E55BD77-BC30-4F94-BB10-E122634D262F}"/>
              </a:ext>
            </a:extLst>
          </p:cNvPr>
          <p:cNvSpPr/>
          <p:nvPr/>
        </p:nvSpPr>
        <p:spPr>
          <a:xfrm flipH="1" flipV="1">
            <a:off x="3761187"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Rectangle 629">
            <a:extLst>
              <a:ext uri="{FF2B5EF4-FFF2-40B4-BE49-F238E27FC236}">
                <a16:creationId xmlns:a16="http://schemas.microsoft.com/office/drawing/2014/main" id="{6B768352-0CC3-4BB1-AF44-82C55BEF63BC}"/>
              </a:ext>
            </a:extLst>
          </p:cNvPr>
          <p:cNvSpPr/>
          <p:nvPr/>
        </p:nvSpPr>
        <p:spPr>
          <a:xfrm flipH="1" flipV="1">
            <a:off x="3465584"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Rectangle 630">
            <a:extLst>
              <a:ext uri="{FF2B5EF4-FFF2-40B4-BE49-F238E27FC236}">
                <a16:creationId xmlns:a16="http://schemas.microsoft.com/office/drawing/2014/main" id="{9A0891A8-5867-41A8-A100-16D4397CEE38}"/>
              </a:ext>
            </a:extLst>
          </p:cNvPr>
          <p:cNvSpPr/>
          <p:nvPr/>
        </p:nvSpPr>
        <p:spPr>
          <a:xfrm flipH="1" flipV="1">
            <a:off x="3608787" y="44600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Oval 631">
            <a:extLst>
              <a:ext uri="{FF2B5EF4-FFF2-40B4-BE49-F238E27FC236}">
                <a16:creationId xmlns:a16="http://schemas.microsoft.com/office/drawing/2014/main" id="{81700BDA-3ECE-4991-AFF3-C7DC2E1334B4}"/>
              </a:ext>
            </a:extLst>
          </p:cNvPr>
          <p:cNvSpPr/>
          <p:nvPr/>
        </p:nvSpPr>
        <p:spPr>
          <a:xfrm>
            <a:off x="1080842" y="4344720"/>
            <a:ext cx="612113" cy="612113"/>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Rectangle 632">
            <a:extLst>
              <a:ext uri="{FF2B5EF4-FFF2-40B4-BE49-F238E27FC236}">
                <a16:creationId xmlns:a16="http://schemas.microsoft.com/office/drawing/2014/main" id="{837B48AD-5AEF-48D6-BFDA-CBBF90C2B7CA}"/>
              </a:ext>
            </a:extLst>
          </p:cNvPr>
          <p:cNvSpPr/>
          <p:nvPr/>
        </p:nvSpPr>
        <p:spPr>
          <a:xfrm flipH="1" flipV="1">
            <a:off x="1493581" y="46886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Rectangle 633">
            <a:extLst>
              <a:ext uri="{FF2B5EF4-FFF2-40B4-BE49-F238E27FC236}">
                <a16:creationId xmlns:a16="http://schemas.microsoft.com/office/drawing/2014/main" id="{1911DB3D-3C92-4B77-A5A7-FC0DE09CBD4A}"/>
              </a:ext>
            </a:extLst>
          </p:cNvPr>
          <p:cNvSpPr/>
          <p:nvPr/>
        </p:nvSpPr>
        <p:spPr>
          <a:xfrm flipH="1" flipV="1">
            <a:off x="1197978" y="46886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Rectangle 634">
            <a:extLst>
              <a:ext uri="{FF2B5EF4-FFF2-40B4-BE49-F238E27FC236}">
                <a16:creationId xmlns:a16="http://schemas.microsoft.com/office/drawing/2014/main" id="{D81EA536-5C74-4BD6-866F-E73C75D7E320}"/>
              </a:ext>
            </a:extLst>
          </p:cNvPr>
          <p:cNvSpPr/>
          <p:nvPr/>
        </p:nvSpPr>
        <p:spPr>
          <a:xfrm flipH="1" flipV="1">
            <a:off x="1341181" y="46886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Rectangle 635">
            <a:extLst>
              <a:ext uri="{FF2B5EF4-FFF2-40B4-BE49-F238E27FC236}">
                <a16:creationId xmlns:a16="http://schemas.microsoft.com/office/drawing/2014/main" id="{20DF45BC-BC8C-4CCA-9EB9-1981B0CE1AC5}"/>
              </a:ext>
            </a:extLst>
          </p:cNvPr>
          <p:cNvSpPr/>
          <p:nvPr/>
        </p:nvSpPr>
        <p:spPr>
          <a:xfrm flipH="1" flipV="1">
            <a:off x="1941584"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7" name="Rectangle 636">
            <a:extLst>
              <a:ext uri="{FF2B5EF4-FFF2-40B4-BE49-F238E27FC236}">
                <a16:creationId xmlns:a16="http://schemas.microsoft.com/office/drawing/2014/main" id="{77B82823-2B4F-4100-BEE7-4FA8709891C2}"/>
              </a:ext>
            </a:extLst>
          </p:cNvPr>
          <p:cNvSpPr/>
          <p:nvPr/>
        </p:nvSpPr>
        <p:spPr>
          <a:xfrm flipH="1" flipV="1">
            <a:off x="1645981"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Rectangle 637">
            <a:extLst>
              <a:ext uri="{FF2B5EF4-FFF2-40B4-BE49-F238E27FC236}">
                <a16:creationId xmlns:a16="http://schemas.microsoft.com/office/drawing/2014/main" id="{279BB9C4-6DF9-44A7-81C0-2190E29EBC81}"/>
              </a:ext>
            </a:extLst>
          </p:cNvPr>
          <p:cNvSpPr/>
          <p:nvPr/>
        </p:nvSpPr>
        <p:spPr>
          <a:xfrm flipH="1" flipV="1">
            <a:off x="1789184"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Rectangle 638">
            <a:extLst>
              <a:ext uri="{FF2B5EF4-FFF2-40B4-BE49-F238E27FC236}">
                <a16:creationId xmlns:a16="http://schemas.microsoft.com/office/drawing/2014/main" id="{CA75642C-C196-4551-AFE3-55F26E567FC1}"/>
              </a:ext>
            </a:extLst>
          </p:cNvPr>
          <p:cNvSpPr/>
          <p:nvPr/>
        </p:nvSpPr>
        <p:spPr>
          <a:xfrm flipH="1" flipV="1">
            <a:off x="2398784"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Rectangle 639">
            <a:extLst>
              <a:ext uri="{FF2B5EF4-FFF2-40B4-BE49-F238E27FC236}">
                <a16:creationId xmlns:a16="http://schemas.microsoft.com/office/drawing/2014/main" id="{95776F9E-EE2B-45C1-BCDE-6A46FAFC7A6F}"/>
              </a:ext>
            </a:extLst>
          </p:cNvPr>
          <p:cNvSpPr/>
          <p:nvPr/>
        </p:nvSpPr>
        <p:spPr>
          <a:xfrm flipH="1" flipV="1">
            <a:off x="2103181"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Rectangle 640">
            <a:extLst>
              <a:ext uri="{FF2B5EF4-FFF2-40B4-BE49-F238E27FC236}">
                <a16:creationId xmlns:a16="http://schemas.microsoft.com/office/drawing/2014/main" id="{9E1D8909-4650-4ECA-BA7D-8E359DC19F7E}"/>
              </a:ext>
            </a:extLst>
          </p:cNvPr>
          <p:cNvSpPr/>
          <p:nvPr/>
        </p:nvSpPr>
        <p:spPr>
          <a:xfrm flipH="1" flipV="1">
            <a:off x="2246384"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Rectangle 641">
            <a:extLst>
              <a:ext uri="{FF2B5EF4-FFF2-40B4-BE49-F238E27FC236}">
                <a16:creationId xmlns:a16="http://schemas.microsoft.com/office/drawing/2014/main" id="{FB4060FF-AFE7-4D0A-A0BE-DF39072511DC}"/>
              </a:ext>
            </a:extLst>
          </p:cNvPr>
          <p:cNvSpPr/>
          <p:nvPr/>
        </p:nvSpPr>
        <p:spPr>
          <a:xfrm flipH="1" flipV="1">
            <a:off x="2855984"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642">
            <a:extLst>
              <a:ext uri="{FF2B5EF4-FFF2-40B4-BE49-F238E27FC236}">
                <a16:creationId xmlns:a16="http://schemas.microsoft.com/office/drawing/2014/main" id="{029DBBA2-FDCB-43D8-86AA-49D845653467}"/>
              </a:ext>
            </a:extLst>
          </p:cNvPr>
          <p:cNvSpPr/>
          <p:nvPr/>
        </p:nvSpPr>
        <p:spPr>
          <a:xfrm flipH="1" flipV="1">
            <a:off x="2560381"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Rectangle 643">
            <a:extLst>
              <a:ext uri="{FF2B5EF4-FFF2-40B4-BE49-F238E27FC236}">
                <a16:creationId xmlns:a16="http://schemas.microsoft.com/office/drawing/2014/main" id="{84FCF1C3-A7EA-4B40-953E-8AC4C4043AF2}"/>
              </a:ext>
            </a:extLst>
          </p:cNvPr>
          <p:cNvSpPr/>
          <p:nvPr/>
        </p:nvSpPr>
        <p:spPr>
          <a:xfrm flipH="1" flipV="1">
            <a:off x="2703584"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Rectangle 644">
            <a:extLst>
              <a:ext uri="{FF2B5EF4-FFF2-40B4-BE49-F238E27FC236}">
                <a16:creationId xmlns:a16="http://schemas.microsoft.com/office/drawing/2014/main" id="{6ECFB5E0-4E14-4D03-AB52-14AF6B2B26E0}"/>
              </a:ext>
            </a:extLst>
          </p:cNvPr>
          <p:cNvSpPr/>
          <p:nvPr/>
        </p:nvSpPr>
        <p:spPr>
          <a:xfrm flipH="1" flipV="1">
            <a:off x="3313184"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Rectangle 645">
            <a:extLst>
              <a:ext uri="{FF2B5EF4-FFF2-40B4-BE49-F238E27FC236}">
                <a16:creationId xmlns:a16="http://schemas.microsoft.com/office/drawing/2014/main" id="{D05A7C9B-D3FF-4F10-B993-155CAC24AE71}"/>
              </a:ext>
            </a:extLst>
          </p:cNvPr>
          <p:cNvSpPr/>
          <p:nvPr/>
        </p:nvSpPr>
        <p:spPr>
          <a:xfrm flipH="1" flipV="1">
            <a:off x="3017581"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Rectangle 646">
            <a:extLst>
              <a:ext uri="{FF2B5EF4-FFF2-40B4-BE49-F238E27FC236}">
                <a16:creationId xmlns:a16="http://schemas.microsoft.com/office/drawing/2014/main" id="{B7258782-D633-4D24-886D-8998EAFC0CB6}"/>
              </a:ext>
            </a:extLst>
          </p:cNvPr>
          <p:cNvSpPr/>
          <p:nvPr/>
        </p:nvSpPr>
        <p:spPr>
          <a:xfrm flipH="1" flipV="1">
            <a:off x="3160784"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Rectangle 647">
            <a:extLst>
              <a:ext uri="{FF2B5EF4-FFF2-40B4-BE49-F238E27FC236}">
                <a16:creationId xmlns:a16="http://schemas.microsoft.com/office/drawing/2014/main" id="{15E671A5-429D-43CB-A306-825C3CEAEC51}"/>
              </a:ext>
            </a:extLst>
          </p:cNvPr>
          <p:cNvSpPr/>
          <p:nvPr/>
        </p:nvSpPr>
        <p:spPr>
          <a:xfrm flipH="1" flipV="1">
            <a:off x="3770384"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Rectangle 648">
            <a:extLst>
              <a:ext uri="{FF2B5EF4-FFF2-40B4-BE49-F238E27FC236}">
                <a16:creationId xmlns:a16="http://schemas.microsoft.com/office/drawing/2014/main" id="{A2E48CD5-720E-43B0-8902-EA9C594BBECA}"/>
              </a:ext>
            </a:extLst>
          </p:cNvPr>
          <p:cNvSpPr/>
          <p:nvPr/>
        </p:nvSpPr>
        <p:spPr>
          <a:xfrm flipH="1" flipV="1">
            <a:off x="3474781"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Rectangle 649">
            <a:extLst>
              <a:ext uri="{FF2B5EF4-FFF2-40B4-BE49-F238E27FC236}">
                <a16:creationId xmlns:a16="http://schemas.microsoft.com/office/drawing/2014/main" id="{ECE9DA90-76A0-4A15-A72A-6665B0056FF1}"/>
              </a:ext>
            </a:extLst>
          </p:cNvPr>
          <p:cNvSpPr/>
          <p:nvPr/>
        </p:nvSpPr>
        <p:spPr>
          <a:xfrm flipH="1" flipV="1">
            <a:off x="3617984" y="46964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Rectangle 650">
            <a:extLst>
              <a:ext uri="{FF2B5EF4-FFF2-40B4-BE49-F238E27FC236}">
                <a16:creationId xmlns:a16="http://schemas.microsoft.com/office/drawing/2014/main" id="{EFED588C-9A65-4440-BD25-02B5B3416B29}"/>
              </a:ext>
            </a:extLst>
          </p:cNvPr>
          <p:cNvSpPr/>
          <p:nvPr/>
        </p:nvSpPr>
        <p:spPr>
          <a:xfrm flipH="1" flipV="1">
            <a:off x="1493581" y="49172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Rectangle 651">
            <a:extLst>
              <a:ext uri="{FF2B5EF4-FFF2-40B4-BE49-F238E27FC236}">
                <a16:creationId xmlns:a16="http://schemas.microsoft.com/office/drawing/2014/main" id="{CA9CB2EE-5EE4-414D-979F-8FFA81C5B0CD}"/>
              </a:ext>
            </a:extLst>
          </p:cNvPr>
          <p:cNvSpPr/>
          <p:nvPr/>
        </p:nvSpPr>
        <p:spPr>
          <a:xfrm flipH="1" flipV="1">
            <a:off x="1197978" y="49172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Rectangle 652">
            <a:extLst>
              <a:ext uri="{FF2B5EF4-FFF2-40B4-BE49-F238E27FC236}">
                <a16:creationId xmlns:a16="http://schemas.microsoft.com/office/drawing/2014/main" id="{C510E115-71F1-41EC-84EB-64AE4ABC9B50}"/>
              </a:ext>
            </a:extLst>
          </p:cNvPr>
          <p:cNvSpPr/>
          <p:nvPr/>
        </p:nvSpPr>
        <p:spPr>
          <a:xfrm flipH="1" flipV="1">
            <a:off x="1341181" y="491727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Rectangle 653">
            <a:extLst>
              <a:ext uri="{FF2B5EF4-FFF2-40B4-BE49-F238E27FC236}">
                <a16:creationId xmlns:a16="http://schemas.microsoft.com/office/drawing/2014/main" id="{066CC4F5-C85A-4FA2-9999-0416A22DCA4C}"/>
              </a:ext>
            </a:extLst>
          </p:cNvPr>
          <p:cNvSpPr/>
          <p:nvPr/>
        </p:nvSpPr>
        <p:spPr>
          <a:xfrm flipH="1" flipV="1">
            <a:off x="1941584" y="49250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Rectangle 654">
            <a:extLst>
              <a:ext uri="{FF2B5EF4-FFF2-40B4-BE49-F238E27FC236}">
                <a16:creationId xmlns:a16="http://schemas.microsoft.com/office/drawing/2014/main" id="{8FC6BB73-75A2-4A61-89FC-BEAE44C7C220}"/>
              </a:ext>
            </a:extLst>
          </p:cNvPr>
          <p:cNvSpPr/>
          <p:nvPr/>
        </p:nvSpPr>
        <p:spPr>
          <a:xfrm flipH="1" flipV="1">
            <a:off x="1645981" y="49250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Rectangle 655">
            <a:extLst>
              <a:ext uri="{FF2B5EF4-FFF2-40B4-BE49-F238E27FC236}">
                <a16:creationId xmlns:a16="http://schemas.microsoft.com/office/drawing/2014/main" id="{1E43E795-13F8-4C6E-A05A-43E56A067198}"/>
              </a:ext>
            </a:extLst>
          </p:cNvPr>
          <p:cNvSpPr/>
          <p:nvPr/>
        </p:nvSpPr>
        <p:spPr>
          <a:xfrm flipH="1" flipV="1">
            <a:off x="1789184" y="49250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Rectangle 656">
            <a:extLst>
              <a:ext uri="{FF2B5EF4-FFF2-40B4-BE49-F238E27FC236}">
                <a16:creationId xmlns:a16="http://schemas.microsoft.com/office/drawing/2014/main" id="{A9F03FE1-F4D2-4A94-A076-9B1A232DDEEF}"/>
              </a:ext>
            </a:extLst>
          </p:cNvPr>
          <p:cNvSpPr/>
          <p:nvPr/>
        </p:nvSpPr>
        <p:spPr>
          <a:xfrm flipH="1" flipV="1">
            <a:off x="2398784" y="49250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Rectangle 657">
            <a:extLst>
              <a:ext uri="{FF2B5EF4-FFF2-40B4-BE49-F238E27FC236}">
                <a16:creationId xmlns:a16="http://schemas.microsoft.com/office/drawing/2014/main" id="{9E034C00-A749-465F-BC8C-93A52711EB7D}"/>
              </a:ext>
            </a:extLst>
          </p:cNvPr>
          <p:cNvSpPr/>
          <p:nvPr/>
        </p:nvSpPr>
        <p:spPr>
          <a:xfrm flipH="1" flipV="1">
            <a:off x="2103181" y="49250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Rectangle 658">
            <a:extLst>
              <a:ext uri="{FF2B5EF4-FFF2-40B4-BE49-F238E27FC236}">
                <a16:creationId xmlns:a16="http://schemas.microsoft.com/office/drawing/2014/main" id="{DDED8FF3-00FF-48FF-A63A-13B892E7A258}"/>
              </a:ext>
            </a:extLst>
          </p:cNvPr>
          <p:cNvSpPr/>
          <p:nvPr/>
        </p:nvSpPr>
        <p:spPr>
          <a:xfrm flipH="1" flipV="1">
            <a:off x="2246384" y="49250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Rectangle 659">
            <a:extLst>
              <a:ext uri="{FF2B5EF4-FFF2-40B4-BE49-F238E27FC236}">
                <a16:creationId xmlns:a16="http://schemas.microsoft.com/office/drawing/2014/main" id="{3C703539-0545-4BBE-9BD2-3D43CB6C4EA2}"/>
              </a:ext>
            </a:extLst>
          </p:cNvPr>
          <p:cNvSpPr/>
          <p:nvPr/>
        </p:nvSpPr>
        <p:spPr>
          <a:xfrm flipH="1" flipV="1">
            <a:off x="2855984" y="49250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Rectangle 660">
            <a:extLst>
              <a:ext uri="{FF2B5EF4-FFF2-40B4-BE49-F238E27FC236}">
                <a16:creationId xmlns:a16="http://schemas.microsoft.com/office/drawing/2014/main" id="{33E5B513-340C-42D7-B302-F4BDF5D4E8F8}"/>
              </a:ext>
            </a:extLst>
          </p:cNvPr>
          <p:cNvSpPr/>
          <p:nvPr/>
        </p:nvSpPr>
        <p:spPr>
          <a:xfrm flipH="1" flipV="1">
            <a:off x="2560381" y="49250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Rectangle 661">
            <a:extLst>
              <a:ext uri="{FF2B5EF4-FFF2-40B4-BE49-F238E27FC236}">
                <a16:creationId xmlns:a16="http://schemas.microsoft.com/office/drawing/2014/main" id="{E46C3582-5FB6-49A0-9AD6-4EFCE0F586AA}"/>
              </a:ext>
            </a:extLst>
          </p:cNvPr>
          <p:cNvSpPr/>
          <p:nvPr/>
        </p:nvSpPr>
        <p:spPr>
          <a:xfrm flipH="1" flipV="1">
            <a:off x="2703584" y="49250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Rectangle 662">
            <a:extLst>
              <a:ext uri="{FF2B5EF4-FFF2-40B4-BE49-F238E27FC236}">
                <a16:creationId xmlns:a16="http://schemas.microsoft.com/office/drawing/2014/main" id="{3B44137A-EB55-4579-9755-57E02FB1A7FA}"/>
              </a:ext>
            </a:extLst>
          </p:cNvPr>
          <p:cNvSpPr/>
          <p:nvPr/>
        </p:nvSpPr>
        <p:spPr>
          <a:xfrm flipH="1" flipV="1">
            <a:off x="3313184" y="49250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Rectangle 663">
            <a:extLst>
              <a:ext uri="{FF2B5EF4-FFF2-40B4-BE49-F238E27FC236}">
                <a16:creationId xmlns:a16="http://schemas.microsoft.com/office/drawing/2014/main" id="{CF92F8AD-58D6-498F-A7F3-5D8DC41C88D0}"/>
              </a:ext>
            </a:extLst>
          </p:cNvPr>
          <p:cNvSpPr/>
          <p:nvPr/>
        </p:nvSpPr>
        <p:spPr>
          <a:xfrm flipH="1" flipV="1">
            <a:off x="3017581" y="49250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ectangle 664">
            <a:extLst>
              <a:ext uri="{FF2B5EF4-FFF2-40B4-BE49-F238E27FC236}">
                <a16:creationId xmlns:a16="http://schemas.microsoft.com/office/drawing/2014/main" id="{85B076C8-C1C3-452D-8005-4E7CF4AC73CF}"/>
              </a:ext>
            </a:extLst>
          </p:cNvPr>
          <p:cNvSpPr/>
          <p:nvPr/>
        </p:nvSpPr>
        <p:spPr>
          <a:xfrm flipH="1" flipV="1">
            <a:off x="3160784" y="4925002"/>
            <a:ext cx="45719" cy="45719"/>
          </a:xfrm>
          <a:prstGeom prst="rect">
            <a:avLst/>
          </a:prstGeom>
          <a:solidFill>
            <a:srgbClr val="FF0000">
              <a:alpha val="5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Oval 672">
            <a:extLst>
              <a:ext uri="{FF2B5EF4-FFF2-40B4-BE49-F238E27FC236}">
                <a16:creationId xmlns:a16="http://schemas.microsoft.com/office/drawing/2014/main" id="{4452D2B1-C2B9-4EF0-8BC9-1A0CC125AFF9}"/>
              </a:ext>
            </a:extLst>
          </p:cNvPr>
          <p:cNvSpPr/>
          <p:nvPr/>
        </p:nvSpPr>
        <p:spPr>
          <a:xfrm>
            <a:off x="2936071" y="4371833"/>
            <a:ext cx="251019" cy="251019"/>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Oval 675">
            <a:extLst>
              <a:ext uri="{FF2B5EF4-FFF2-40B4-BE49-F238E27FC236}">
                <a16:creationId xmlns:a16="http://schemas.microsoft.com/office/drawing/2014/main" id="{E0C72EBC-C006-4439-8F5B-35CD016A703D}"/>
              </a:ext>
            </a:extLst>
          </p:cNvPr>
          <p:cNvSpPr/>
          <p:nvPr/>
        </p:nvSpPr>
        <p:spPr>
          <a:xfrm>
            <a:off x="2912125" y="5087980"/>
            <a:ext cx="783724" cy="783724"/>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Oval 676">
            <a:extLst>
              <a:ext uri="{FF2B5EF4-FFF2-40B4-BE49-F238E27FC236}">
                <a16:creationId xmlns:a16="http://schemas.microsoft.com/office/drawing/2014/main" id="{4B0067F2-A9E1-44C1-91F1-E1F2057036D1}"/>
              </a:ext>
            </a:extLst>
          </p:cNvPr>
          <p:cNvSpPr/>
          <p:nvPr/>
        </p:nvSpPr>
        <p:spPr>
          <a:xfrm>
            <a:off x="3085245" y="4524182"/>
            <a:ext cx="251019" cy="251019"/>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Oval 677">
            <a:extLst>
              <a:ext uri="{FF2B5EF4-FFF2-40B4-BE49-F238E27FC236}">
                <a16:creationId xmlns:a16="http://schemas.microsoft.com/office/drawing/2014/main" id="{5D17BE43-FF51-49EE-A60F-7433568261AD}"/>
              </a:ext>
            </a:extLst>
          </p:cNvPr>
          <p:cNvSpPr/>
          <p:nvPr/>
        </p:nvSpPr>
        <p:spPr>
          <a:xfrm>
            <a:off x="1872595" y="4759876"/>
            <a:ext cx="395520" cy="395520"/>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Oval 678">
            <a:extLst>
              <a:ext uri="{FF2B5EF4-FFF2-40B4-BE49-F238E27FC236}">
                <a16:creationId xmlns:a16="http://schemas.microsoft.com/office/drawing/2014/main" id="{9D1BBB23-3FD3-4974-B37A-679E18577105}"/>
              </a:ext>
            </a:extLst>
          </p:cNvPr>
          <p:cNvSpPr/>
          <p:nvPr/>
        </p:nvSpPr>
        <p:spPr>
          <a:xfrm>
            <a:off x="3094602" y="4681229"/>
            <a:ext cx="251019" cy="251019"/>
          </a:xfrm>
          <a:prstGeom prst="ellipse">
            <a:avLst/>
          </a:prstGeom>
          <a:no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57034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803276" y="2734776"/>
            <a:ext cx="2647799" cy="2536037"/>
            <a:chOff x="6012286" y="4195901"/>
            <a:chExt cx="2647799" cy="2536037"/>
          </a:xfrm>
        </p:grpSpPr>
        <p:pic>
          <p:nvPicPr>
            <p:cNvPr id="265" name="Picture 264"/>
            <p:cNvPicPr>
              <a:picLocks noChangeAspect="1"/>
            </p:cNvPicPr>
            <p:nvPr/>
          </p:nvPicPr>
          <p:blipFill rotWithShape="1">
            <a:blip r:embed="rId2"/>
            <a:srcRect t="51502"/>
            <a:stretch/>
          </p:blipFill>
          <p:spPr>
            <a:xfrm>
              <a:off x="6078172" y="4263081"/>
              <a:ext cx="2581913" cy="2468857"/>
            </a:xfrm>
            <a:prstGeom prst="rect">
              <a:avLst/>
            </a:prstGeom>
          </p:spPr>
        </p:pic>
        <p:sp>
          <p:nvSpPr>
            <p:cNvPr id="266" name="Rectangle 265"/>
            <p:cNvSpPr/>
            <p:nvPr/>
          </p:nvSpPr>
          <p:spPr>
            <a:xfrm>
              <a:off x="6012286" y="4195901"/>
              <a:ext cx="463471" cy="397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Rectangle 266"/>
            <p:cNvSpPr/>
            <p:nvPr/>
          </p:nvSpPr>
          <p:spPr>
            <a:xfrm>
              <a:off x="6820929" y="6279419"/>
              <a:ext cx="463471" cy="397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Bandwidth Regime</a:t>
            </a:r>
          </a:p>
        </p:txBody>
      </p:sp>
      <p:sp>
        <p:nvSpPr>
          <p:cNvPr id="8" name="Content Placeholder 7"/>
          <p:cNvSpPr>
            <a:spLocks noGrp="1"/>
          </p:cNvSpPr>
          <p:nvPr>
            <p:ph sz="half" idx="2"/>
          </p:nvPr>
        </p:nvSpPr>
        <p:spPr>
          <a:xfrm>
            <a:off x="2814243" y="1945753"/>
            <a:ext cx="1419613" cy="499273"/>
          </a:xfrm>
        </p:spPr>
        <p:txBody>
          <a:bodyPr/>
          <a:lstStyle/>
          <a:p>
            <a:pPr marL="0" indent="0">
              <a:buNone/>
            </a:pPr>
            <a:r>
              <a:rPr lang="en-US" dirty="0"/>
              <a:t>Static</a:t>
            </a:r>
          </a:p>
        </p:txBody>
      </p:sp>
      <p:grpSp>
        <p:nvGrpSpPr>
          <p:cNvPr id="5" name="Group 4"/>
          <p:cNvGrpSpPr/>
          <p:nvPr/>
        </p:nvGrpSpPr>
        <p:grpSpPr>
          <a:xfrm>
            <a:off x="2257812" y="2795994"/>
            <a:ext cx="2532474" cy="2413600"/>
            <a:chOff x="6102891" y="1690689"/>
            <a:chExt cx="2532474" cy="2413600"/>
          </a:xfrm>
        </p:grpSpPr>
        <p:pic>
          <p:nvPicPr>
            <p:cNvPr id="3" name="Picture 2"/>
            <p:cNvPicPr>
              <a:picLocks noChangeAspect="1"/>
            </p:cNvPicPr>
            <p:nvPr/>
          </p:nvPicPr>
          <p:blipFill rotWithShape="1">
            <a:blip r:embed="rId2"/>
            <a:srcRect l="1915" b="52588"/>
            <a:stretch/>
          </p:blipFill>
          <p:spPr>
            <a:xfrm>
              <a:off x="6102891" y="1690689"/>
              <a:ext cx="2532474" cy="2413600"/>
            </a:xfrm>
            <a:prstGeom prst="rect">
              <a:avLst/>
            </a:prstGeom>
          </p:spPr>
        </p:pic>
        <p:sp>
          <p:nvSpPr>
            <p:cNvPr id="4" name="Rectangle 3"/>
            <p:cNvSpPr/>
            <p:nvPr/>
          </p:nvSpPr>
          <p:spPr>
            <a:xfrm>
              <a:off x="6820930" y="3707027"/>
              <a:ext cx="463471" cy="3972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8" name="Rectangle 267"/>
          <p:cNvSpPr/>
          <p:nvPr/>
        </p:nvSpPr>
        <p:spPr>
          <a:xfrm>
            <a:off x="5609166" y="6277431"/>
            <a:ext cx="688639" cy="215444"/>
          </a:xfrm>
          <a:prstGeom prst="rect">
            <a:avLst/>
          </a:prstGeom>
        </p:spPr>
        <p:txBody>
          <a:bodyPr wrap="square">
            <a:spAutoFit/>
          </a:bodyPr>
          <a:lstStyle/>
          <a:p>
            <a:r>
              <a:rPr lang="en-US" sz="800" dirty="0"/>
              <a:t>Shi 2010</a:t>
            </a:r>
          </a:p>
        </p:txBody>
      </p:sp>
      <p:sp>
        <p:nvSpPr>
          <p:cNvPr id="12" name="Content Placeholder 7">
            <a:extLst>
              <a:ext uri="{FF2B5EF4-FFF2-40B4-BE49-F238E27FC236}">
                <a16:creationId xmlns:a16="http://schemas.microsoft.com/office/drawing/2014/main" id="{FA83CB1B-7CB0-48D5-9B57-77251A21E7CB}"/>
              </a:ext>
            </a:extLst>
          </p:cNvPr>
          <p:cNvSpPr txBox="1">
            <a:spLocks/>
          </p:cNvSpPr>
          <p:nvPr/>
        </p:nvSpPr>
        <p:spPr>
          <a:xfrm>
            <a:off x="7417369" y="1945753"/>
            <a:ext cx="1419613" cy="49927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Adaptive</a:t>
            </a:r>
          </a:p>
        </p:txBody>
      </p:sp>
    </p:spTree>
    <p:extLst>
      <p:ext uri="{BB962C8B-B14F-4D97-AF65-F5344CB8AC3E}">
        <p14:creationId xmlns:p14="http://schemas.microsoft.com/office/powerpoint/2010/main" val="385205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3CD5B-0E9B-4CF5-8A2D-49DF077F71A2}"/>
              </a:ext>
            </a:extLst>
          </p:cNvPr>
          <p:cNvSpPr>
            <a:spLocks noGrp="1"/>
          </p:cNvSpPr>
          <p:nvPr>
            <p:ph type="title"/>
          </p:nvPr>
        </p:nvSpPr>
        <p:spPr/>
        <p:txBody>
          <a:bodyPr/>
          <a:lstStyle/>
          <a:p>
            <a:r>
              <a:rPr lang="en-US" dirty="0"/>
              <a:t>KDE in Human Geography</a:t>
            </a:r>
          </a:p>
        </p:txBody>
      </p:sp>
      <p:pic>
        <p:nvPicPr>
          <p:cNvPr id="1026" name="Picture 2" descr="Geo-comparison view with kernel density estimation on positive and... |  Download Scientific Diagram">
            <a:extLst>
              <a:ext uri="{FF2B5EF4-FFF2-40B4-BE49-F238E27FC236}">
                <a16:creationId xmlns:a16="http://schemas.microsoft.com/office/drawing/2014/main" id="{A3B71544-9B4A-44C3-8F98-92EE8876276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9924"/>
          <a:stretch/>
        </p:blipFill>
        <p:spPr bwMode="auto">
          <a:xfrm>
            <a:off x="838200" y="1544085"/>
            <a:ext cx="5685317" cy="503562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5B3858A-F5CE-475C-B441-4094DA0C6F1A}"/>
              </a:ext>
            </a:extLst>
          </p:cNvPr>
          <p:cNvSpPr txBox="1"/>
          <p:nvPr/>
        </p:nvSpPr>
        <p:spPr>
          <a:xfrm>
            <a:off x="7086600" y="1832978"/>
            <a:ext cx="4114800" cy="646331"/>
          </a:xfrm>
          <a:prstGeom prst="rect">
            <a:avLst/>
          </a:prstGeom>
          <a:noFill/>
        </p:spPr>
        <p:txBody>
          <a:bodyPr wrap="square">
            <a:spAutoFit/>
          </a:bodyPr>
          <a:lstStyle/>
          <a:p>
            <a:r>
              <a:rPr lang="it-IT" b="0" i="0" dirty="0">
                <a:solidFill>
                  <a:srgbClr val="111111"/>
                </a:solidFill>
                <a:effectLst/>
                <a:latin typeface="Roboto"/>
              </a:rPr>
              <a:t>Visualizing Social Media Sentiment in Disaster Scenarios (Lu et al. 2015)</a:t>
            </a:r>
            <a:endParaRPr lang="en-US" dirty="0"/>
          </a:p>
        </p:txBody>
      </p:sp>
    </p:spTree>
    <p:extLst>
      <p:ext uri="{BB962C8B-B14F-4D97-AF65-F5344CB8AC3E}">
        <p14:creationId xmlns:p14="http://schemas.microsoft.com/office/powerpoint/2010/main" val="38104326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590</TotalTime>
  <Words>1146</Words>
  <Application>Microsoft Office PowerPoint</Application>
  <PresentationFormat>Widescreen</PresentationFormat>
  <Paragraphs>130</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Helvetica</vt:lpstr>
      <vt:lpstr>Roboto</vt:lpstr>
      <vt:lpstr>Office Theme</vt:lpstr>
      <vt:lpstr>W9 Exercise:  Kernel Density Estimation</vt:lpstr>
      <vt:lpstr>Kernel Density Estimation</vt:lpstr>
      <vt:lpstr>Kernel Density Estimation</vt:lpstr>
      <vt:lpstr>Kernel Density Estimation</vt:lpstr>
      <vt:lpstr>Bandwidth Selection</vt:lpstr>
      <vt:lpstr>Bandwidth Selection Methods</vt:lpstr>
      <vt:lpstr>Bandwidth Regime</vt:lpstr>
      <vt:lpstr>Bandwidth Regime</vt:lpstr>
      <vt:lpstr>KDE in Human Geography</vt:lpstr>
      <vt:lpstr>KDE in Human Geography</vt:lpstr>
      <vt:lpstr>KDE in Human Geography</vt:lpstr>
      <vt:lpstr>KDE in Human Geography</vt:lpstr>
      <vt:lpstr>Kernel Ratio</vt:lpstr>
      <vt:lpstr>Kernel Ratio</vt:lpstr>
      <vt:lpstr>Bandwidth Selection for Kernel Ratio</vt:lpstr>
      <vt:lpstr>Bandwidth Selection for Kernel Ratio</vt:lpstr>
      <vt:lpstr>Tolerance Contours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W3 Lecture:  Mapping Geographic Accessibility</dc:title>
  <dc:creator>Alexander Hohl</dc:creator>
  <cp:lastModifiedBy>Alexander Hohl</cp:lastModifiedBy>
  <cp:revision>115</cp:revision>
  <dcterms:created xsi:type="dcterms:W3CDTF">2021-02-02T21:24:30Z</dcterms:created>
  <dcterms:modified xsi:type="dcterms:W3CDTF">2021-03-17T20:56:08Z</dcterms:modified>
</cp:coreProperties>
</file>