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svg" ContentType="image/svg+xml"/>
  <Override PartName="/ppt/media/image1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77" r:id="rId10"/>
    <p:sldId id="263" r:id="rId11"/>
    <p:sldId id="278" r:id="rId12"/>
    <p:sldId id="279" r:id="rId13"/>
    <p:sldId id="266" r:id="rId14"/>
    <p:sldId id="267" r:id="rId15"/>
    <p:sldId id="268" r:id="rId16"/>
    <p:sldId id="269" r:id="rId17"/>
    <p:sldId id="270" r:id="rId18"/>
    <p:sldId id="271" r:id="rId19"/>
    <p:sldId id="280" r:id="rId20"/>
    <p:sldId id="281" r:id="rId21"/>
    <p:sldId id="272" r:id="rId22"/>
    <p:sldId id="273" r:id="rId23"/>
    <p:sldId id="274" r:id="rId24"/>
    <p:sldId id="282"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7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08"/>
        <p:guide pos="375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87.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1"/>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0" y="3938588"/>
            <a:ext cx="1219200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custDataLst>
              <p:tags r:id="rId4"/>
            </p:custDataLst>
          </p:nvPr>
        </p:nvCxnSpPr>
        <p:spPr>
          <a:xfrm flipH="1">
            <a:off x="0" y="2298700"/>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5"/>
            </p:custDataLst>
          </p:nvPr>
        </p:nvCxnSpPr>
        <p:spPr>
          <a:xfrm flipH="1" flipV="1">
            <a:off x="9605963" y="2298700"/>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矩形: 圆角 6"/>
          <p:cNvSpPr/>
          <p:nvPr>
            <p:custDataLst>
              <p:tags r:id="rId6"/>
            </p:custDataLst>
          </p:nvPr>
        </p:nvSpPr>
        <p:spPr>
          <a:xfrm>
            <a:off x="4900613" y="752475"/>
            <a:ext cx="2390775" cy="75565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标题 1"/>
          <p:cNvSpPr>
            <a:spLocks noGrp="1"/>
          </p:cNvSpPr>
          <p:nvPr>
            <p:ph type="ctrTitle" hasCustomPrompt="1"/>
            <p:custDataLst>
              <p:tags r:id="rId7"/>
            </p:custDataLst>
          </p:nvPr>
        </p:nvSpPr>
        <p:spPr>
          <a:xfrm>
            <a:off x="2495600" y="1826578"/>
            <a:ext cx="7200800" cy="949878"/>
          </a:xfrm>
        </p:spPr>
        <p:txBody>
          <a:bodyPr>
            <a:normAutofit/>
          </a:bodyPr>
          <a:lstStyle>
            <a:lvl1pPr algn="ctr">
              <a:defRPr sz="4800" b="0">
                <a:solidFill>
                  <a:schemeClr val="tx2"/>
                </a:solidFill>
                <a:effectLst/>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8"/>
            </p:custDataLst>
          </p:nvPr>
        </p:nvSpPr>
        <p:spPr>
          <a:xfrm>
            <a:off x="2495600" y="2826092"/>
            <a:ext cx="7200800" cy="465746"/>
          </a:xfrm>
        </p:spPr>
        <p:txBody>
          <a:bodyPr anchor="t">
            <a:normAutofit/>
          </a:bodyPr>
          <a:lstStyle>
            <a:lvl1pPr marL="0" indent="0" algn="ctr">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8" name="日期占位符 3"/>
          <p:cNvSpPr>
            <a:spLocks noGrp="1"/>
          </p:cNvSpPr>
          <p:nvPr>
            <p:ph type="dt" sz="half" idx="10"/>
            <p:custDataLst>
              <p:tags r:id="rId9"/>
            </p:custDataLst>
          </p:nvPr>
        </p:nvSpPr>
        <p:spPr/>
        <p:txBody>
          <a:bodyPr/>
          <a:lstStyle>
            <a:lvl1pPr>
              <a:defRPr/>
            </a:lvl1pPr>
          </a:lstStyle>
          <a:p>
            <a:pPr>
              <a:defRPr/>
            </a:pPr>
            <a:endParaRPr lang="zh-CN" altLang="en-US"/>
          </a:p>
        </p:txBody>
      </p:sp>
      <p:sp>
        <p:nvSpPr>
          <p:cNvPr id="9" name="页脚占位符 4"/>
          <p:cNvSpPr>
            <a:spLocks noGrp="1"/>
          </p:cNvSpPr>
          <p:nvPr>
            <p:ph type="ftr" sz="quarter" idx="11"/>
            <p:custDataLst>
              <p:tags r:id="rId10"/>
            </p:custDataLst>
          </p:nvPr>
        </p:nvSpPr>
        <p:spPr/>
        <p:txBody>
          <a:bodyPr/>
          <a:lstStyle>
            <a:lvl1pPr>
              <a:defRPr/>
            </a:lvl1pPr>
          </a:lstStyle>
          <a:p>
            <a:pPr>
              <a:defRPr/>
            </a:pPr>
            <a:endParaRPr lang="zh-CN" altLang="en-US"/>
          </a:p>
        </p:txBody>
      </p:sp>
      <p:sp>
        <p:nvSpPr>
          <p:cNvPr id="10" name="灯片编号占位符 5"/>
          <p:cNvSpPr>
            <a:spLocks noGrp="1"/>
          </p:cNvSpPr>
          <p:nvPr>
            <p:ph type="sldNum" sz="quarter" idx="12"/>
            <p:custDataLst>
              <p:tags r:id="rId11"/>
            </p:custDataLst>
          </p:nvPr>
        </p:nvSpPr>
        <p:spPr/>
        <p:txBody>
          <a:bodyPr/>
          <a:lstStyle>
            <a:lvl1pPr>
              <a:defRPr/>
            </a:lvl1pPr>
          </a:lstStyle>
          <a:p>
            <a:pPr>
              <a:defRPr/>
            </a:pPr>
            <a:fld id="{4FC38A87-77AC-48C7-9F0B-A360E0E07000}" type="slidenum">
              <a:rPr lang="zh-CN" altLang="en-US"/>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pPr>
              <a:defRPr/>
            </a:pPr>
            <a:fld id="{3604E170-34F3-456A-9539-A9B12C468DBC}" type="slidenum">
              <a:rPr lang="zh-CN" altLang="en-US"/>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3" name="图片 9"/>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0" y="3938588"/>
            <a:ext cx="1219200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custDataLst>
              <p:tags r:id="rId4"/>
            </p:custDataLst>
          </p:nvPr>
        </p:nvCxnSpPr>
        <p:spPr>
          <a:xfrm flipH="1">
            <a:off x="0" y="2995613"/>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5"/>
            </p:custDataLst>
          </p:nvPr>
        </p:nvCxnSpPr>
        <p:spPr>
          <a:xfrm flipH="1" flipV="1">
            <a:off x="9605963" y="2995613"/>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6"/>
            </p:custDataLst>
          </p:nvPr>
        </p:nvSpPr>
        <p:spPr>
          <a:xfrm>
            <a:off x="2726808" y="2313806"/>
            <a:ext cx="6738385" cy="1448117"/>
          </a:xfrm>
        </p:spPr>
        <p:txBody>
          <a:bodyPr rIns="25400" rtlCol="0" anchor="ctr">
            <a:noAutofit/>
          </a:bodyPr>
          <a:lstStyle>
            <a:lvl1pPr marL="0" marR="0" algn="ctr" defTabSz="914400" rtl="0" eaLnBrk="1" fontAlgn="auto" latinLnBrk="0" hangingPunct="1">
              <a:lnSpc>
                <a:spcPct val="100000"/>
              </a:lnSpc>
              <a:buNone/>
              <a:defRPr kumimoji="0" lang="zh-CN" altLang="en-US" sz="6000" b="0" i="0" u="none" strike="noStrike" kern="1200" cap="none" spc="600" normalizeH="0" baseline="0" noProof="1" dirty="0">
                <a:solidFill>
                  <a:schemeClr val="tx2"/>
                </a:solidFill>
                <a:uFillTx/>
                <a:latin typeface="微软雅黑" panose="020B0503020204020204" charset="-122"/>
                <a:ea typeface="微软雅黑" panose="020B0503020204020204" charset="-122"/>
                <a:cs typeface="+mj-cs"/>
                <a:sym typeface="+mn-ea"/>
              </a:defRPr>
            </a:lvl1pPr>
          </a:lstStyle>
          <a:p>
            <a:pPr lvl="0"/>
            <a:r>
              <a:rPr noProof="1">
                <a:sym typeface="+mn-ea"/>
              </a:rPr>
              <a:t>编辑标题</a:t>
            </a:r>
            <a:endParaRPr noProof="1">
              <a:sym typeface="+mn-ea"/>
            </a:endParaRPr>
          </a:p>
        </p:txBody>
      </p:sp>
      <p:sp>
        <p:nvSpPr>
          <p:cNvPr id="6" name="日期占位符 2"/>
          <p:cNvSpPr>
            <a:spLocks noGrp="1"/>
          </p:cNvSpPr>
          <p:nvPr>
            <p:ph type="dt" sz="half" idx="10"/>
            <p:custDataLst>
              <p:tags r:id="rId7"/>
            </p:custDataLst>
          </p:nvPr>
        </p:nvSpPr>
        <p:spPr/>
        <p:txBody>
          <a:bodyPr/>
          <a:lstStyle>
            <a:lvl1pPr>
              <a:defRPr/>
            </a:lvl1pPr>
          </a:lstStyle>
          <a:p>
            <a:fld id="{760FBDFE-C587-4B4C-A407-44438C67B59E}" type="datetimeFigureOut">
              <a:rPr lang="zh-CN" altLang="en-US"/>
            </a:fld>
            <a:endParaRPr lang="zh-CN" altLang="en-US"/>
          </a:p>
        </p:txBody>
      </p:sp>
      <p:sp>
        <p:nvSpPr>
          <p:cNvPr id="7" name="页脚占位符 3"/>
          <p:cNvSpPr>
            <a:spLocks noGrp="1"/>
          </p:cNvSpPr>
          <p:nvPr>
            <p:ph type="ftr" sz="quarter" idx="11"/>
            <p:custDataLst>
              <p:tags r:id="rId8"/>
            </p:custDataLst>
          </p:nvPr>
        </p:nvSpPr>
        <p:spPr/>
        <p:txBody>
          <a:bodyPr/>
          <a:lstStyle>
            <a:lvl1pPr>
              <a:defRPr/>
            </a:lvl1pPr>
          </a:lstStyle>
          <a:p>
            <a:endParaRPr lang="zh-CN" altLang="en-US"/>
          </a:p>
        </p:txBody>
      </p:sp>
      <p:sp>
        <p:nvSpPr>
          <p:cNvPr id="8" name="灯片编号占位符 4"/>
          <p:cNvSpPr>
            <a:spLocks noGrp="1"/>
          </p:cNvSpPr>
          <p:nvPr>
            <p:ph type="sldNum" sz="quarter" idx="12"/>
            <p:custDataLst>
              <p:tags r:id="rId9"/>
            </p:custDataLst>
          </p:nvPr>
        </p:nvSpPr>
        <p:spPr/>
        <p:txBody>
          <a:bodyPr/>
          <a:lstStyle>
            <a:lvl1pPr>
              <a:defRPr/>
            </a:lvl1pPr>
          </a:lstStyle>
          <a:p>
            <a:fld id="{26F48EE0-4ABF-491F-B0BA-FE21D3D573F9}" type="slidenum">
              <a:rPr lang="zh-CN" altLang="en-US"/>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dirty="0"/>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custDataLst>
              <p:tags r:id="rId2"/>
            </p:custDataLst>
          </p:nvPr>
        </p:nvSpPr>
        <p:spPr>
          <a:xfrm>
            <a:off x="3038475" y="2284413"/>
            <a:ext cx="6115050" cy="766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5" name="Picture 3" descr="D:\Desktop\素材\素描城市.png"/>
          <p:cNvPicPr>
            <a:picLocks noChangeAspect="1" noChangeArrowheads="1"/>
          </p:cNvPicPr>
          <p:nvPr>
            <p:custDataLst>
              <p:tags r:id="rId3"/>
            </p:custDataLst>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0" y="0"/>
            <a:ext cx="12192000"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custDataLst>
              <p:tags r:id="rId5"/>
            </p:custDataLst>
          </p:nvPr>
        </p:nvSpPr>
        <p:spPr>
          <a:xfrm>
            <a:off x="831850" y="3373606"/>
            <a:ext cx="10515600" cy="1061467"/>
          </a:xfrm>
        </p:spPr>
        <p:txBody>
          <a:bodyPr>
            <a:normAutofit/>
          </a:bodyPr>
          <a:lstStyle>
            <a:lvl1pPr algn="ctr">
              <a:defRPr sz="4800" b="0">
                <a:solidFill>
                  <a:schemeClr val="tx2"/>
                </a:solidFill>
                <a:effectLst/>
              </a:defRPr>
            </a:lvl1pPr>
          </a:lstStyle>
          <a:p>
            <a:r>
              <a:rPr lang="zh-CN" altLang="en-US" noProof="1"/>
              <a:t>单击此处编辑标题</a:t>
            </a:r>
            <a:endParaRPr lang="zh-CN" altLang="en-US" noProof="1"/>
          </a:p>
        </p:txBody>
      </p:sp>
      <p:sp>
        <p:nvSpPr>
          <p:cNvPr id="3" name="文本占位符 2"/>
          <p:cNvSpPr>
            <a:spLocks noGrp="1"/>
          </p:cNvSpPr>
          <p:nvPr>
            <p:ph type="body" idx="1" hasCustomPrompt="1"/>
            <p:custDataLst>
              <p:tags r:id="rId6"/>
            </p:custDataLst>
          </p:nvPr>
        </p:nvSpPr>
        <p:spPr>
          <a:xfrm>
            <a:off x="2207568" y="4527773"/>
            <a:ext cx="7776864" cy="1061467"/>
          </a:xfrm>
        </p:spPr>
        <p:txBody>
          <a:bodyP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单击此处编辑文本</a:t>
            </a:r>
            <a:endParaRPr lang="zh-CN" altLang="en-US" noProof="1"/>
          </a:p>
        </p:txBody>
      </p:sp>
      <p:sp>
        <p:nvSpPr>
          <p:cNvPr id="6"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a:fld>
            <a:endParaRPr lang="zh-CN" altLang="en-US"/>
          </a:p>
        </p:txBody>
      </p:sp>
      <p:sp>
        <p:nvSpPr>
          <p:cNvPr id="7"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8" name="灯片编号占位符 5"/>
          <p:cNvSpPr>
            <a:spLocks noGrp="1"/>
          </p:cNvSpPr>
          <p:nvPr>
            <p:ph type="sldNum" sz="quarter" idx="12"/>
            <p:custDataLst>
              <p:tags r:id="rId9"/>
            </p:custDataLst>
          </p:nvPr>
        </p:nvSpPr>
        <p:spPr/>
        <p:txBody>
          <a:bodyPr/>
          <a:lstStyle>
            <a:lvl1pPr>
              <a:defRPr/>
            </a:lvl1pPr>
          </a:lstStyle>
          <a:p>
            <a:fld id="{994CB5B3-EC8D-4F60-BF61-3EF349C85780}" type="slidenum">
              <a:rPr lang="zh-CN" altLang="en-US"/>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dirty="0"/>
          </a:p>
        </p:txBody>
      </p:sp>
      <p:sp>
        <p:nvSpPr>
          <p:cNvPr id="7" name="灯片编号占位符 5"/>
          <p:cNvSpPr>
            <a:spLocks noGrp="1"/>
          </p:cNvSpPr>
          <p:nvPr>
            <p:ph type="sldNum" sz="quarter" idx="12"/>
            <p:custDataLst>
              <p:tags r:id="rId7"/>
            </p:custDataLst>
          </p:nvPr>
        </p:nvSpPr>
        <p:spPr/>
        <p:txBody>
          <a:bodyPr/>
          <a:lstStyle>
            <a:lvl1pPr>
              <a:defRPr/>
            </a:lvl1p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7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pPr>
              <a:defRPr/>
            </a:pPr>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pPr>
              <a:defRPr/>
            </a:pPr>
            <a:fld id="{AFFDF6B5-7943-485F-9C55-E81913B8E920}" type="slidenum">
              <a:rPr lang="zh-CN" altLang="en-US"/>
            </a:fld>
            <a:endParaRPr lang="zh-CN" alt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pPr>
              <a:defRPr/>
            </a:pPr>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pPr>
              <a:defRPr/>
            </a:pPr>
            <a:fld id="{3D74DE4A-AF88-4CC7-8A46-288F8CD57ECB}" type="slidenum">
              <a:rPr lang="zh-CN" altLang="en-US"/>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fld id="{760FBDFE-C587-4B4C-A407-44438C67B59E}" type="datetimeFigureOut">
              <a:rPr lang="zh-CN" altLang="en-US" smtClean="0"/>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endParaRPr lang="zh-CN" altLang="en-US" dirty="0"/>
          </a:p>
        </p:txBody>
      </p:sp>
      <p:sp>
        <p:nvSpPr>
          <p:cNvPr id="4" name="灯片编号占位符 5"/>
          <p:cNvSpPr>
            <a:spLocks noGrp="1"/>
          </p:cNvSpPr>
          <p:nvPr>
            <p:ph type="sldNum" sz="quarter" idx="12"/>
            <p:custDataLst>
              <p:tags r:id="rId4"/>
            </p:custDataLst>
          </p:nvPr>
        </p:nvSpPr>
        <p:spPr/>
        <p:txBody>
          <a:bodyPr/>
          <a:lstStyle>
            <a:lvl1pPr>
              <a:defRPr/>
            </a:lvl1p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7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sym typeface="+mn-ea"/>
              </a:rPr>
              <a:t>单击此处编辑母版文本样式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pPr>
              <a:defRPr/>
            </a:pPr>
            <a:fld id="{51280CF6-B41E-4B17-ACC4-587203396787}" type="slidenum">
              <a:rPr lang="zh-CN" altLang="en-US"/>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F81FEE91-A58C-4A9F-AA02-A0DF68F240D0}" type="slidenum">
              <a:rPr lang="zh-CN" altLang="en-US"/>
            </a:fld>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a:defRPr sz="1200" noProof="1" smtClean="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a:defRPr sz="1200" noProof="1">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a:defRPr sz="1200" noProof="1" smtClean="0">
                <a:solidFill>
                  <a:schemeClr val="tx1">
                    <a:tint val="75000"/>
                  </a:schemeClr>
                </a:solidFill>
              </a:defRPr>
            </a:lvl1pPr>
          </a:lstStyle>
          <a:p>
            <a:fld id="{49AE70B2-8BF9-45C0-BB95-33D1B9D3A854}" type="slidenum">
              <a:rPr lang="zh-CN" altLang="en-US" smtClean="0"/>
            </a:fld>
            <a:endParaRPr lang="zh-CN" altLang="en-US" dirty="0"/>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704020202020204" pitchFamily="34" charset="0"/>
        <a:buChar char="•"/>
        <a:defRPr sz="1600" kern="1200" spc="150">
          <a:solidFill>
            <a:schemeClr val="tx1"/>
          </a:solidFill>
          <a:latin typeface="微软雅黑" panose="020B0503020204020204" charset="-122"/>
          <a:ea typeface="微软雅黑" panose="020B0503020204020204" charset="-122"/>
          <a:cs typeface="+mn-cs"/>
        </a:defRPr>
      </a:lvl1pPr>
      <a:lvl2pPr marL="685800" indent="-228600" algn="l" rtl="0" eaLnBrk="1" fontAlgn="base" hangingPunct="1">
        <a:lnSpc>
          <a:spcPct val="130000"/>
        </a:lnSpc>
        <a:spcBef>
          <a:spcPct val="0"/>
        </a:spcBef>
        <a:spcAft>
          <a:spcPts val="1000"/>
        </a:spcAft>
        <a:buFont typeface="Arial" panose="020B07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2pPr>
      <a:lvl3pPr marL="1143000" indent="-228600" algn="l" rtl="0" eaLnBrk="1" fontAlgn="base" hangingPunct="1">
        <a:lnSpc>
          <a:spcPct val="130000"/>
        </a:lnSpc>
        <a:spcBef>
          <a:spcPct val="0"/>
        </a:spcBef>
        <a:spcAft>
          <a:spcPts val="1000"/>
        </a:spcAft>
        <a:buFont typeface="Arial" panose="020B07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3pPr>
      <a:lvl4pPr marL="1600200" indent="-228600" algn="l" rtl="0" eaLnBrk="1" fontAlgn="base" hangingPunct="1">
        <a:lnSpc>
          <a:spcPct val="130000"/>
        </a:lnSpc>
        <a:spcBef>
          <a:spcPct val="0"/>
        </a:spcBef>
        <a:spcAft>
          <a:spcPts val="1000"/>
        </a:spcAft>
        <a:buFont typeface="Arial" panose="020B07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4pPr>
      <a:lvl5pPr marL="2057400" indent="-228600" algn="l" rtl="0" eaLnBrk="1" fontAlgn="base" hangingPunct="1">
        <a:lnSpc>
          <a:spcPct val="130000"/>
        </a:lnSpc>
        <a:spcBef>
          <a:spcPct val="0"/>
        </a:spcBef>
        <a:spcAft>
          <a:spcPts val="1000"/>
        </a:spcAft>
        <a:buFont typeface="Arial" panose="020B07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1.xml"/><Relationship Id="rId2" Type="http://schemas.openxmlformats.org/officeDocument/2006/relationships/image" Target="../media/image10.png"/><Relationship Id="rId1" Type="http://schemas.openxmlformats.org/officeDocument/2006/relationships/tags" Target="../tags/tag12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3.xml"/><Relationship Id="rId1" Type="http://schemas.openxmlformats.org/officeDocument/2006/relationships/tags" Target="../tags/tag12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6.xml"/><Relationship Id="rId2" Type="http://schemas.openxmlformats.org/officeDocument/2006/relationships/image" Target="../media/image11.png"/><Relationship Id="rId1" Type="http://schemas.openxmlformats.org/officeDocument/2006/relationships/tags" Target="../tags/tag1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tags" Target="../tags/tag127.xml"/></Relationships>
</file>

<file path=ppt/slides/_rels/slide15.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7" Type="http://schemas.openxmlformats.org/officeDocument/2006/relationships/slideLayout" Target="../slideLayouts/slideLayout2.xml"/><Relationship Id="rId16" Type="http://schemas.openxmlformats.org/officeDocument/2006/relationships/tags" Target="../tags/tag144.xml"/><Relationship Id="rId15" Type="http://schemas.openxmlformats.org/officeDocument/2006/relationships/tags" Target="../tags/tag143.xml"/><Relationship Id="rId14" Type="http://schemas.openxmlformats.org/officeDocument/2006/relationships/tags" Target="../tags/tag142.xml"/><Relationship Id="rId13" Type="http://schemas.openxmlformats.org/officeDocument/2006/relationships/tags" Target="../tags/tag141.xml"/><Relationship Id="rId12" Type="http://schemas.openxmlformats.org/officeDocument/2006/relationships/tags" Target="../tags/tag140.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tags" Target="../tags/tag129.xml"/></Relationships>
</file>

<file path=ppt/slides/_rels/slide16.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1" Type="http://schemas.openxmlformats.org/officeDocument/2006/relationships/slideLayout" Target="../slideLayouts/slideLayout2.xml"/><Relationship Id="rId20" Type="http://schemas.openxmlformats.org/officeDocument/2006/relationships/tags" Target="../tags/tag160.xml"/><Relationship Id="rId2" Type="http://schemas.openxmlformats.org/officeDocument/2006/relationships/tags" Target="../tags/tag146.xml"/><Relationship Id="rId19" Type="http://schemas.openxmlformats.org/officeDocument/2006/relationships/image" Target="../media/image14.svg"/><Relationship Id="rId18" Type="http://schemas.openxmlformats.org/officeDocument/2006/relationships/image" Target="../media/image13.png"/><Relationship Id="rId17" Type="http://schemas.openxmlformats.org/officeDocument/2006/relationships/slide" Target="slide18.xml"/><Relationship Id="rId16" Type="http://schemas.openxmlformats.org/officeDocument/2006/relationships/image" Target="../media/image12.png"/><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tags" Target="../tags/tag145.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6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tags" Target="../tags/tag162.xml"/><Relationship Id="rId2" Type="http://schemas.openxmlformats.org/officeDocument/2006/relationships/image" Target="../media/image15.png"/><Relationship Id="rId1" Type="http://schemas.openxmlformats.org/officeDocument/2006/relationships/tags" Target="../tags/tag16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6.xml"/><Relationship Id="rId1" Type="http://schemas.openxmlformats.org/officeDocument/2006/relationships/tags" Target="../tags/tag165.xml"/></Relationships>
</file>

<file path=ppt/slides/_rels/slide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7" Type="http://schemas.openxmlformats.org/officeDocument/2006/relationships/notesSlide" Target="../notesSlides/notesSlide2.xml"/><Relationship Id="rId26" Type="http://schemas.openxmlformats.org/officeDocument/2006/relationships/slideLayout" Target="../slideLayouts/slideLayout1.xml"/><Relationship Id="rId25" Type="http://schemas.openxmlformats.org/officeDocument/2006/relationships/tags" Target="../tags/tag99.xml"/><Relationship Id="rId24" Type="http://schemas.openxmlformats.org/officeDocument/2006/relationships/tags" Target="../tags/tag98.xml"/><Relationship Id="rId23" Type="http://schemas.openxmlformats.org/officeDocument/2006/relationships/tags" Target="../tags/tag97.xml"/><Relationship Id="rId22" Type="http://schemas.openxmlformats.org/officeDocument/2006/relationships/tags" Target="../tags/tag96.xml"/><Relationship Id="rId21" Type="http://schemas.openxmlformats.org/officeDocument/2006/relationships/tags" Target="../tags/tag95.xml"/><Relationship Id="rId20" Type="http://schemas.openxmlformats.org/officeDocument/2006/relationships/tags" Target="../tags/tag94.xml"/><Relationship Id="rId2" Type="http://schemas.openxmlformats.org/officeDocument/2006/relationships/tags" Target="../tags/tag76.xml"/><Relationship Id="rId19" Type="http://schemas.openxmlformats.org/officeDocument/2006/relationships/tags" Target="../tags/tag93.xml"/><Relationship Id="rId18" Type="http://schemas.openxmlformats.org/officeDocument/2006/relationships/tags" Target="../tags/tag92.xml"/><Relationship Id="rId17" Type="http://schemas.openxmlformats.org/officeDocument/2006/relationships/tags" Target="../tags/tag91.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20.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4" Type="http://schemas.openxmlformats.org/officeDocument/2006/relationships/slideLayout" Target="../slideLayouts/slideLayout2.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tags" Target="../tags/tag167.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6.xml"/><Relationship Id="rId1" Type="http://schemas.openxmlformats.org/officeDocument/2006/relationships/tags" Target="../tags/tag18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1.xml"/><Relationship Id="rId1" Type="http://schemas.openxmlformats.org/officeDocument/2006/relationships/tags" Target="../tags/tag10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09.xml"/><Relationship Id="rId5" Type="http://schemas.openxmlformats.org/officeDocument/2006/relationships/image" Target="../media/image3.png"/><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14.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6.xml"/><Relationship Id="rId2" Type="http://schemas.openxmlformats.org/officeDocument/2006/relationships/image" Target="../media/image7.png"/><Relationship Id="rId1" Type="http://schemas.openxmlformats.org/officeDocument/2006/relationships/tags" Target="../tags/tag11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9.xml"/><Relationship Id="rId4" Type="http://schemas.openxmlformats.org/officeDocument/2006/relationships/image" Target="../media/image9.png"/><Relationship Id="rId3" Type="http://schemas.openxmlformats.org/officeDocument/2006/relationships/tags" Target="../tags/tag118.xml"/><Relationship Id="rId2" Type="http://schemas.openxmlformats.org/officeDocument/2006/relationships/image" Target="../media/image8.png"/><Relationship Id="rId1" Type="http://schemas.openxmlformats.org/officeDocument/2006/relationships/tags" Target="../tags/tag11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212090" y="2479040"/>
            <a:ext cx="11925300" cy="949960"/>
          </a:xfrm>
        </p:spPr>
        <p:txBody>
          <a:bodyPr>
            <a:noAutofit/>
          </a:bodyPr>
          <a:lstStyle/>
          <a:p>
            <a:r>
              <a:rPr lang="zh-CN" altLang="en-US" b="1">
                <a:effectLst>
                  <a:outerShdw blurRad="38100" dist="38100" dir="2700000" algn="tl">
                    <a:srgbClr val="000000">
                      <a:alpha val="43137"/>
                    </a:srgbClr>
                  </a:outerShdw>
                </a:effectLst>
                <a:latin typeface="汉仪楷体KW" panose="00020600040101010101" charset="-122"/>
                <a:ea typeface="汉仪楷体KW" panose="00020600040101010101" charset="-122"/>
                <a:cs typeface="Times New Roman Bold" panose="02020603050405020304" charset="0"/>
              </a:rPr>
              <a:t>Data-Driven Disease Prognosis Analysis</a:t>
            </a:r>
            <a:endParaRPr lang="zh-CN" altLang="en-US" b="1">
              <a:effectLst>
                <a:outerShdw blurRad="38100" dist="38100" dir="2700000" algn="tl">
                  <a:srgbClr val="000000">
                    <a:alpha val="43137"/>
                  </a:srgbClr>
                </a:outerShdw>
              </a:effectLst>
              <a:latin typeface="汉仪楷体KW" panose="00020600040101010101" charset="-122"/>
              <a:ea typeface="汉仪楷体KW" panose="00020600040101010101" charset="-122"/>
              <a:cs typeface="Times New Roman Bold" panose="02020603050405020304" charset="0"/>
            </a:endParaRPr>
          </a:p>
        </p:txBody>
      </p:sp>
      <p:sp>
        <p:nvSpPr>
          <p:cNvPr id="4" name="文本框 3"/>
          <p:cNvSpPr txBox="1"/>
          <p:nvPr>
            <p:custDataLst>
              <p:tags r:id="rId2"/>
            </p:custDataLst>
          </p:nvPr>
        </p:nvSpPr>
        <p:spPr>
          <a:xfrm>
            <a:off x="8989060" y="1584960"/>
            <a:ext cx="4586605" cy="402590"/>
          </a:xfrm>
          <a:prstGeom prst="rect">
            <a:avLst/>
          </a:prstGeom>
          <a:noFill/>
        </p:spPr>
        <p:txBody>
          <a:bodyPr wrap="square" rtlCol="0">
            <a:noAutofit/>
          </a:bodyPr>
          <a:p>
            <a:r>
              <a:rPr lang="en-US" altLang="zh-CN" sz="3600" b="1">
                <a:solidFill>
                  <a:schemeClr val="bg1"/>
                </a:solidFill>
                <a:latin typeface="汉仪中简黑简" panose="00020600040101010101" charset="-122"/>
                <a:ea typeface="汉仪中简黑简" panose="00020600040101010101" charset="-122"/>
              </a:rPr>
              <a:t>Group 6</a:t>
            </a:r>
            <a:endParaRPr lang="en-US" altLang="zh-CN" sz="3600" b="1">
              <a:solidFill>
                <a:schemeClr val="bg1"/>
              </a:solidFill>
              <a:latin typeface="汉仪中简黑简" panose="00020600040101010101" charset="-122"/>
              <a:ea typeface="汉仪中简黑简" panose="00020600040101010101" charset="-122"/>
            </a:endParaRPr>
          </a:p>
        </p:txBody>
      </p:sp>
      <p:sp>
        <p:nvSpPr>
          <p:cNvPr id="6" name="文本框 5"/>
          <p:cNvSpPr txBox="1"/>
          <p:nvPr/>
        </p:nvSpPr>
        <p:spPr>
          <a:xfrm>
            <a:off x="5079365" y="959485"/>
            <a:ext cx="4064000" cy="368300"/>
          </a:xfrm>
          <a:prstGeom prst="rect">
            <a:avLst/>
          </a:prstGeom>
          <a:noFill/>
        </p:spPr>
        <p:txBody>
          <a:bodyPr wrap="square" rtlCol="0">
            <a:spAutoFit/>
          </a:bodyPr>
          <a:p>
            <a:r>
              <a:rPr lang="en-US" altLang="zh-CN"/>
              <a:t>Project Statement</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标题 21"/>
          <p:cNvSpPr/>
          <p:nvPr>
            <p:ph type="title"/>
          </p:nvPr>
        </p:nvSpPr>
        <p:spPr/>
        <p:txBody>
          <a:bodyPr/>
          <a:p>
            <a:r>
              <a:rPr lang="en-US" altLang="zh-CN">
                <a:sym typeface="+mn-ea"/>
              </a:rPr>
              <a:t>2.3 </a:t>
            </a:r>
            <a:r>
              <a:rPr>
                <a:sym typeface="+mn-ea"/>
              </a:rPr>
              <a:t>？</a:t>
            </a:r>
            <a:r>
              <a:rPr lang="en-US" altLang="zh-CN">
                <a:sym typeface="+mn-ea"/>
              </a:rPr>
              <a:t>Balance</a:t>
            </a:r>
            <a:endParaRPr lang="en-US" altLang="zh-CN">
              <a:sym typeface="+mn-ea"/>
            </a:endParaRPr>
          </a:p>
        </p:txBody>
      </p:sp>
      <p:pic>
        <p:nvPicPr>
          <p:cNvPr id="4" name="图片 3"/>
          <p:cNvPicPr>
            <a:picLocks noChangeAspect="1"/>
          </p:cNvPicPr>
          <p:nvPr>
            <p:custDataLst>
              <p:tags r:id="rId1"/>
            </p:custDataLst>
          </p:nvPr>
        </p:nvPicPr>
        <p:blipFill>
          <a:blip r:embed="rId2"/>
          <a:stretch>
            <a:fillRect/>
          </a:stretch>
        </p:blipFill>
        <p:spPr>
          <a:xfrm>
            <a:off x="1383665" y="1177290"/>
            <a:ext cx="9999345" cy="331724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fontScale="90000"/>
          </a:bodyPr>
          <a:lstStyle/>
          <a:p>
            <a:r>
              <a:rPr lang="zh-CN" altLang="en-US" b="1">
                <a:solidFill>
                  <a:schemeClr val="tx1">
                    <a:lumMod val="75000"/>
                    <a:lumOff val="25000"/>
                  </a:schemeClr>
                </a:solidFill>
                <a:cs typeface="微软雅黑" panose="020B0503020204020204" charset="-122"/>
                <a:sym typeface="+mn-ea"/>
              </a:rPr>
              <a:t>Data processing</a:t>
            </a:r>
            <a:r>
              <a:rPr lang="en-US" altLang="zh-CN" b="1">
                <a:solidFill>
                  <a:schemeClr val="tx1">
                    <a:lumMod val="75000"/>
                    <a:lumOff val="25000"/>
                  </a:schemeClr>
                </a:solidFill>
                <a:cs typeface="微软雅黑" panose="020B0503020204020204" charset="-122"/>
                <a:sym typeface="+mn-ea"/>
              </a:rPr>
              <a:t> and </a:t>
            </a:r>
            <a:r>
              <a:rPr lang="zh-CN" altLang="en-US" b="1">
                <a:solidFill>
                  <a:schemeClr val="tx1">
                    <a:lumMod val="75000"/>
                    <a:lumOff val="25000"/>
                  </a:schemeClr>
                </a:solidFill>
                <a:cs typeface="微软雅黑" panose="020B0503020204020204" charset="-122"/>
                <a:sym typeface="+mn-ea"/>
              </a:rPr>
              <a:t>Feature Engineering</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圆角矩形 24"/>
          <p:cNvSpPr/>
          <p:nvPr/>
        </p:nvSpPr>
        <p:spPr>
          <a:xfrm>
            <a:off x="923925" y="1213485"/>
            <a:ext cx="10151110" cy="4831080"/>
          </a:xfrm>
          <a:prstGeom prst="roundRect">
            <a:avLst/>
          </a:prstGeom>
          <a:solidFill>
            <a:schemeClr val="bg2">
              <a:alpha val="36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标题 2"/>
          <p:cNvSpPr>
            <a:spLocks noGrp="1"/>
          </p:cNvSpPr>
          <p:nvPr>
            <p:ph type="title"/>
          </p:nvPr>
        </p:nvSpPr>
        <p:spPr/>
        <p:txBody>
          <a:bodyPr/>
          <a:p>
            <a:r>
              <a:rPr lang="en-US" altLang="zh-CN"/>
              <a:t>3.1 </a:t>
            </a:r>
            <a:r>
              <a:rPr lang="zh-CN" altLang="en-US"/>
              <a:t>Missing Values Management</a:t>
            </a:r>
            <a:r>
              <a:rPr lang="en-US" altLang="zh-CN"/>
              <a:t> </a:t>
            </a:r>
            <a:r>
              <a:rPr lang="en-US" altLang="zh-CN">
                <a:solidFill>
                  <a:srgbClr val="FF0000"/>
                </a:solidFill>
              </a:rPr>
              <a:t>(important)</a:t>
            </a:r>
            <a:endParaRPr lang="en-US" altLang="zh-CN">
              <a:solidFill>
                <a:srgbClr val="FF0000"/>
              </a:solidFill>
            </a:endParaRPr>
          </a:p>
        </p:txBody>
      </p:sp>
      <p:sp>
        <p:nvSpPr>
          <p:cNvPr id="24" name="文本框 23"/>
          <p:cNvSpPr txBox="1"/>
          <p:nvPr/>
        </p:nvSpPr>
        <p:spPr>
          <a:xfrm>
            <a:off x="1237615" y="1437640"/>
            <a:ext cx="8442325" cy="4606925"/>
          </a:xfrm>
          <a:prstGeom prst="rect">
            <a:avLst/>
          </a:prstGeom>
          <a:noFill/>
        </p:spPr>
        <p:txBody>
          <a:bodyPr wrap="square" rtlCol="0">
            <a:noAutofit/>
          </a:bodyPr>
          <a:p>
            <a:r>
              <a:rPr lang="en-US" altLang="zh-CN" sz="2000"/>
              <a:t>Method:</a:t>
            </a:r>
            <a:endParaRPr lang="en-US" altLang="zh-CN" sz="2000"/>
          </a:p>
          <a:p>
            <a:endParaRPr lang="en-US" altLang="zh-CN" sz="2000"/>
          </a:p>
          <a:p>
            <a:pPr indent="457200"/>
            <a:r>
              <a:rPr lang="en-US" altLang="zh-CN" sz="2000"/>
              <a:t>1. Naive</a:t>
            </a:r>
            <a:endParaRPr lang="en-US" altLang="zh-CN" sz="2000"/>
          </a:p>
          <a:p>
            <a:pPr indent="457200"/>
            <a:r>
              <a:rPr lang="en-US" altLang="zh-CN" sz="2000"/>
              <a:t>In numerical columns, fill the blank with median numbers; In categorious columns, fill the blank with the category that occurs the most frequently.</a:t>
            </a:r>
            <a:endParaRPr lang="en-US" altLang="zh-CN" sz="2000"/>
          </a:p>
          <a:p>
            <a:pPr indent="457200"/>
            <a:endParaRPr lang="en-US" altLang="zh-CN" sz="2000"/>
          </a:p>
          <a:p>
            <a:pPr indent="457200"/>
            <a:r>
              <a:rPr lang="en-US" altLang="zh-CN" sz="2000"/>
              <a:t>2. KNN</a:t>
            </a:r>
            <a:endParaRPr lang="en-US" altLang="zh-CN" sz="2000"/>
          </a:p>
          <a:p>
            <a:pPr indent="457200"/>
            <a:r>
              <a:rPr lang="en-US" altLang="zh-CN" sz="2000"/>
              <a:t>As all values from the dataset are numerical(0-1 type included), we can use the mean value of the neighbourhood to fill the blank.</a:t>
            </a:r>
            <a:endParaRPr lang="en-US" altLang="zh-CN" sz="2000"/>
          </a:p>
          <a:p>
            <a:pPr indent="457200"/>
            <a:endParaRPr lang="en-US" altLang="zh-CN" sz="2000"/>
          </a:p>
          <a:p>
            <a:pPr indent="457200"/>
            <a:r>
              <a:rPr lang="en-US" altLang="zh-CN" sz="2000"/>
              <a:t>3. Other Predicted model </a:t>
            </a:r>
            <a:r>
              <a:rPr lang="en-US" altLang="zh-CN" sz="2000">
                <a:solidFill>
                  <a:srgbClr val="FF0000"/>
                </a:solidFill>
              </a:rPr>
              <a:t>(Undone)</a:t>
            </a:r>
            <a:endParaRPr lang="en-US" altLang="zh-CN" sz="2000">
              <a:solidFill>
                <a:srgbClr val="FF0000"/>
              </a:solidFill>
            </a:endParaRPr>
          </a:p>
          <a:p>
            <a:pPr indent="457200"/>
            <a:r>
              <a:rPr lang="en-US" altLang="zh-CN" sz="2000">
                <a:solidFill>
                  <a:schemeClr val="tx1"/>
                </a:solidFill>
              </a:rPr>
              <a:t>Use other model like Randomforest Classifier to fill the blank.</a:t>
            </a:r>
            <a:endParaRPr lang="en-US" altLang="zh-CN" sz="2000">
              <a:solidFill>
                <a:schemeClr val="tx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513037" y="321314"/>
            <a:ext cx="10852237" cy="441964"/>
          </a:xfrm>
        </p:spPr>
        <p:txBody>
          <a:bodyPr/>
          <a:p>
            <a:r>
              <a:rPr lang="en-US" altLang="zh-CN"/>
              <a:t>3.2 Feature Selecting</a:t>
            </a:r>
            <a:endParaRPr lang="en-US" altLang="zh-CN"/>
          </a:p>
        </p:txBody>
      </p:sp>
      <p:pic>
        <p:nvPicPr>
          <p:cNvPr id="18" name="图片 17"/>
          <p:cNvPicPr>
            <a:picLocks noChangeAspect="1"/>
          </p:cNvPicPr>
          <p:nvPr>
            <p:custDataLst>
              <p:tags r:id="rId1"/>
            </p:custDataLst>
          </p:nvPr>
        </p:nvPicPr>
        <p:blipFill>
          <a:blip r:embed="rId2"/>
          <a:stretch>
            <a:fillRect/>
          </a:stretch>
        </p:blipFill>
        <p:spPr>
          <a:xfrm>
            <a:off x="1744980" y="1076960"/>
            <a:ext cx="10307955" cy="563689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lstStyle/>
          <a:p>
            <a:r>
              <a:rPr lang="zh-CN" altLang="en-US" b="1">
                <a:solidFill>
                  <a:schemeClr val="tx1">
                    <a:lumMod val="75000"/>
                    <a:lumOff val="25000"/>
                  </a:schemeClr>
                </a:solidFill>
                <a:cs typeface="微软雅黑" panose="020B0503020204020204" charset="-122"/>
                <a:sym typeface="+mn-ea"/>
              </a:rPr>
              <a:t>Model training</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4.1 Evaluation metric </a:t>
            </a:r>
            <a:r>
              <a:t>（</a:t>
            </a:r>
            <a:r>
              <a:rPr lang="en-US" altLang="zh-CN"/>
              <a:t>Under Cross-validation</a:t>
            </a:r>
            <a:r>
              <a:t>）</a:t>
            </a:r>
          </a:p>
        </p:txBody>
      </p:sp>
      <p:sp>
        <p:nvSpPr>
          <p:cNvPr id="4" name="矩形 3"/>
          <p:cNvSpPr/>
          <p:nvPr>
            <p:custDataLst>
              <p:tags r:id="rId1"/>
            </p:custDataLst>
          </p:nvPr>
        </p:nvSpPr>
        <p:spPr>
          <a:xfrm>
            <a:off x="972714" y="1775192"/>
            <a:ext cx="4918093" cy="1241586"/>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14" name="矩形 13"/>
          <p:cNvSpPr/>
          <p:nvPr>
            <p:custDataLst>
              <p:tags r:id="rId2"/>
            </p:custDataLst>
          </p:nvPr>
        </p:nvSpPr>
        <p:spPr>
          <a:xfrm>
            <a:off x="608400" y="1775192"/>
            <a:ext cx="177667" cy="124158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p>
        </p:txBody>
      </p:sp>
      <p:sp>
        <p:nvSpPr>
          <p:cNvPr id="5" name="文本框 4"/>
          <p:cNvSpPr txBox="1"/>
          <p:nvPr>
            <p:custDataLst>
              <p:tags r:id="rId3"/>
            </p:custDataLst>
          </p:nvPr>
        </p:nvSpPr>
        <p:spPr>
          <a:xfrm>
            <a:off x="1160644" y="1882305"/>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en-US" altLang="zh-CN" sz="2000" spc="150" dirty="0">
                <a:solidFill>
                  <a:schemeClr val="tx1">
                    <a:lumMod val="85000"/>
                    <a:lumOff val="15000"/>
                  </a:schemeClr>
                </a:solidFill>
                <a:latin typeface="+mn-ea"/>
                <a:sym typeface="+mn-ea"/>
              </a:rPr>
              <a:t>SSE = ||Y - g(XB)||^2</a:t>
            </a:r>
            <a:endParaRPr lang="en-US" altLang="zh-CN" sz="2000" spc="150" dirty="0">
              <a:solidFill>
                <a:schemeClr val="tx1">
                  <a:lumMod val="85000"/>
                  <a:lumOff val="15000"/>
                </a:schemeClr>
              </a:solidFill>
              <a:latin typeface="+mn-ea"/>
              <a:sym typeface="+mn-ea"/>
            </a:endParaRPr>
          </a:p>
        </p:txBody>
      </p:sp>
      <p:sp>
        <p:nvSpPr>
          <p:cNvPr id="40" name="矩形 39"/>
          <p:cNvSpPr/>
          <p:nvPr>
            <p:custDataLst>
              <p:tags r:id="rId4"/>
            </p:custDataLst>
          </p:nvPr>
        </p:nvSpPr>
        <p:spPr>
          <a:xfrm>
            <a:off x="972714" y="3249126"/>
            <a:ext cx="4918093" cy="1241586"/>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6" name="矩形 5"/>
          <p:cNvSpPr/>
          <p:nvPr>
            <p:custDataLst>
              <p:tags r:id="rId5"/>
            </p:custDataLst>
          </p:nvPr>
        </p:nvSpPr>
        <p:spPr>
          <a:xfrm>
            <a:off x="608400" y="3249126"/>
            <a:ext cx="177667" cy="1241586"/>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42" name="文本框 41"/>
          <p:cNvSpPr txBox="1"/>
          <p:nvPr>
            <p:custDataLst>
              <p:tags r:id="rId6"/>
            </p:custDataLst>
          </p:nvPr>
        </p:nvSpPr>
        <p:spPr>
          <a:xfrm>
            <a:off x="1160644" y="3356240"/>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en-US" altLang="zh-CN" spc="150" dirty="0">
                <a:solidFill>
                  <a:schemeClr val="tx1">
                    <a:lumMod val="85000"/>
                    <a:lumOff val="15000"/>
                  </a:schemeClr>
                </a:solidFill>
                <a:latin typeface="+mn-ea"/>
                <a:sym typeface="+mn-ea"/>
              </a:rPr>
              <a:t>Precision = TP/(TP+FP)</a:t>
            </a:r>
            <a:endParaRPr lang="en-US" altLang="zh-CN" spc="150" dirty="0">
              <a:solidFill>
                <a:schemeClr val="tx1">
                  <a:lumMod val="85000"/>
                  <a:lumOff val="15000"/>
                </a:schemeClr>
              </a:solidFill>
              <a:latin typeface="+mn-ea"/>
              <a:sym typeface="+mn-ea"/>
            </a:endParaRPr>
          </a:p>
        </p:txBody>
      </p:sp>
      <p:sp>
        <p:nvSpPr>
          <p:cNvPr id="13" name="矩形 12"/>
          <p:cNvSpPr/>
          <p:nvPr>
            <p:custDataLst>
              <p:tags r:id="rId7"/>
            </p:custDataLst>
          </p:nvPr>
        </p:nvSpPr>
        <p:spPr>
          <a:xfrm>
            <a:off x="972820" y="4723130"/>
            <a:ext cx="5123180" cy="1241425"/>
          </a:xfrm>
          <a:prstGeom prst="rect">
            <a:avLst/>
          </a:prstGeom>
          <a:solidFill>
            <a:schemeClr val="accent3">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18" name="矩形 17"/>
          <p:cNvSpPr/>
          <p:nvPr>
            <p:custDataLst>
              <p:tags r:id="rId8"/>
            </p:custDataLst>
          </p:nvPr>
        </p:nvSpPr>
        <p:spPr>
          <a:xfrm>
            <a:off x="608400" y="4723060"/>
            <a:ext cx="177667" cy="1241586"/>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20" name="文本框 19"/>
          <p:cNvSpPr txBox="1"/>
          <p:nvPr>
            <p:custDataLst>
              <p:tags r:id="rId9"/>
            </p:custDataLst>
          </p:nvPr>
        </p:nvSpPr>
        <p:spPr>
          <a:xfrm>
            <a:off x="1160780" y="4830445"/>
            <a:ext cx="5311775" cy="1026795"/>
          </a:xfrm>
          <a:prstGeom prst="rect">
            <a:avLst/>
          </a:prstGeom>
          <a:noFill/>
        </p:spPr>
        <p:txBody>
          <a:bodyPr vert="horz" wrap="square" lIns="91440" tIns="45720" rIns="91440" bIns="45720" rtlCol="0" anchor="ctr" anchorCtr="0">
            <a:normAutofit lnSpcReduction="20000"/>
          </a:bodyPr>
          <a:p>
            <a:pPr lvl="0" algn="l">
              <a:lnSpc>
                <a:spcPct val="130000"/>
              </a:lnSpc>
              <a:spcBef>
                <a:spcPts val="0"/>
              </a:spcBef>
              <a:spcAft>
                <a:spcPts val="0"/>
              </a:spcAft>
              <a:buClrTx/>
              <a:buSzTx/>
              <a:buFontTx/>
            </a:pPr>
            <a:r>
              <a:rPr lang="en-US" altLang="zh-CN" spc="150" dirty="0">
                <a:solidFill>
                  <a:schemeClr val="tx1">
                    <a:lumMod val="85000"/>
                    <a:lumOff val="15000"/>
                  </a:schemeClr>
                </a:solidFill>
                <a:latin typeface="+mn-ea"/>
                <a:sym typeface="+mn-ea"/>
              </a:rPr>
              <a:t>F1-score = 2 * (Precision*Recall)/(Precision+Recall)</a:t>
            </a:r>
            <a:endParaRPr lang="en-US" altLang="zh-CN" spc="150" dirty="0">
              <a:solidFill>
                <a:schemeClr val="tx1">
                  <a:lumMod val="85000"/>
                  <a:lumOff val="15000"/>
                </a:schemeClr>
              </a:solidFill>
              <a:latin typeface="+mn-ea"/>
              <a:sym typeface="+mn-ea"/>
            </a:endParaRPr>
          </a:p>
        </p:txBody>
      </p:sp>
      <p:sp>
        <p:nvSpPr>
          <p:cNvPr id="50" name="矩形 49"/>
          <p:cNvSpPr/>
          <p:nvPr>
            <p:custDataLst>
              <p:tags r:id="rId10"/>
            </p:custDataLst>
          </p:nvPr>
        </p:nvSpPr>
        <p:spPr>
          <a:xfrm>
            <a:off x="6659355" y="1775192"/>
            <a:ext cx="4918093" cy="1241586"/>
          </a:xfrm>
          <a:prstGeom prst="rect">
            <a:avLst/>
          </a:prstGeom>
          <a:solidFill>
            <a:schemeClr val="accent4">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27" name="矩形 26"/>
          <p:cNvSpPr/>
          <p:nvPr>
            <p:custDataLst>
              <p:tags r:id="rId11"/>
            </p:custDataLst>
          </p:nvPr>
        </p:nvSpPr>
        <p:spPr>
          <a:xfrm>
            <a:off x="6295041" y="1775192"/>
            <a:ext cx="177667" cy="1241586"/>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28" name="文本框 27"/>
          <p:cNvSpPr txBox="1"/>
          <p:nvPr>
            <p:custDataLst>
              <p:tags r:id="rId12"/>
            </p:custDataLst>
          </p:nvPr>
        </p:nvSpPr>
        <p:spPr>
          <a:xfrm>
            <a:off x="6847285" y="1882305"/>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en-US" altLang="zh-CN" spc="150" dirty="0">
                <a:solidFill>
                  <a:schemeClr val="tx1">
                    <a:lumMod val="85000"/>
                    <a:lumOff val="15000"/>
                  </a:schemeClr>
                </a:solidFill>
                <a:latin typeface="+mn-ea"/>
                <a:sym typeface="+mn-ea"/>
              </a:rPr>
              <a:t>Accuracy = (TP+TN)/N</a:t>
            </a:r>
            <a:endParaRPr lang="en-US" altLang="zh-CN" spc="150" dirty="0">
              <a:solidFill>
                <a:schemeClr val="tx1">
                  <a:lumMod val="85000"/>
                  <a:lumOff val="15000"/>
                </a:schemeClr>
              </a:solidFill>
              <a:latin typeface="+mn-ea"/>
              <a:sym typeface="+mn-ea"/>
            </a:endParaRPr>
          </a:p>
        </p:txBody>
      </p:sp>
      <p:sp>
        <p:nvSpPr>
          <p:cNvPr id="65" name="矩形 64"/>
          <p:cNvSpPr/>
          <p:nvPr>
            <p:custDataLst>
              <p:tags r:id="rId13"/>
            </p:custDataLst>
          </p:nvPr>
        </p:nvSpPr>
        <p:spPr>
          <a:xfrm>
            <a:off x="6659355" y="3249126"/>
            <a:ext cx="4918093" cy="1241586"/>
          </a:xfrm>
          <a:prstGeom prst="rect">
            <a:avLst/>
          </a:prstGeom>
          <a:solidFill>
            <a:schemeClr val="accent5">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66" name="矩形 65"/>
          <p:cNvSpPr/>
          <p:nvPr>
            <p:custDataLst>
              <p:tags r:id="rId14"/>
            </p:custDataLst>
          </p:nvPr>
        </p:nvSpPr>
        <p:spPr>
          <a:xfrm>
            <a:off x="6295041" y="3249126"/>
            <a:ext cx="177667" cy="1241586"/>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p>
        </p:txBody>
      </p:sp>
      <p:sp>
        <p:nvSpPr>
          <p:cNvPr id="67" name="文本框 66"/>
          <p:cNvSpPr txBox="1"/>
          <p:nvPr>
            <p:custDataLst>
              <p:tags r:id="rId15"/>
            </p:custDataLst>
          </p:nvPr>
        </p:nvSpPr>
        <p:spPr>
          <a:xfrm>
            <a:off x="6847285" y="3356240"/>
            <a:ext cx="4619588" cy="1027100"/>
          </a:xfrm>
          <a:prstGeom prst="rect">
            <a:avLst/>
          </a:prstGeom>
          <a:noFill/>
        </p:spPr>
        <p:txBody>
          <a:bodyPr vert="horz" wrap="square" lIns="91440" tIns="45720" rIns="91440" bIns="45720" rtlCol="0" anchor="ctr" anchorCtr="0">
            <a:normAutofit/>
          </a:bodyPr>
          <a:p>
            <a:pPr lvl="0" algn="l">
              <a:lnSpc>
                <a:spcPct val="130000"/>
              </a:lnSpc>
              <a:spcBef>
                <a:spcPts val="0"/>
              </a:spcBef>
              <a:spcAft>
                <a:spcPts val="0"/>
              </a:spcAft>
              <a:buClrTx/>
              <a:buSzTx/>
              <a:buFontTx/>
            </a:pPr>
            <a:r>
              <a:rPr lang="en-US" altLang="zh-CN" sz="2000" spc="150" dirty="0">
                <a:solidFill>
                  <a:schemeClr val="tx1">
                    <a:lumMod val="85000"/>
                    <a:lumOff val="15000"/>
                  </a:schemeClr>
                </a:solidFill>
                <a:latin typeface="+mn-ea"/>
                <a:sym typeface="+mn-ea"/>
              </a:rPr>
              <a:t>Recall = TP/(TP+FN)</a:t>
            </a:r>
            <a:endParaRPr lang="en-US" altLang="zh-CN" sz="2000" spc="150" dirty="0">
              <a:solidFill>
                <a:schemeClr val="tx1">
                  <a:lumMod val="85000"/>
                  <a:lumOff val="15000"/>
                </a:schemeClr>
              </a:solidFill>
              <a:latin typeface="+mn-ea"/>
              <a:sym typeface="+mn-ea"/>
            </a:endParaRPr>
          </a:p>
        </p:txBody>
      </p:sp>
    </p:spTree>
    <p:custDataLst>
      <p:tags r:id="rId1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4.2 Logistic Regression (Numerical data)</a:t>
            </a:r>
            <a:endParaRPr lang="en-US" altLang="zh-CN"/>
          </a:p>
        </p:txBody>
      </p:sp>
      <p:sp>
        <p:nvSpPr>
          <p:cNvPr id="53" name="对角圆角矩形 52"/>
          <p:cNvSpPr/>
          <p:nvPr>
            <p:custDataLst>
              <p:tags r:id="rId1"/>
            </p:custDataLst>
          </p:nvPr>
        </p:nvSpPr>
        <p:spPr>
          <a:xfrm>
            <a:off x="755015" y="1619250"/>
            <a:ext cx="10345420" cy="1245235"/>
          </a:xfrm>
          <a:prstGeom prst="round2DiagRect">
            <a:avLst>
              <a:gd name="adj1" fmla="val 18403"/>
              <a:gd name="adj2" fmla="val 15999"/>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54" name="对角圆角矩形 53"/>
          <p:cNvSpPr/>
          <p:nvPr>
            <p:custDataLst>
              <p:tags r:id="rId2"/>
            </p:custDataLst>
          </p:nvPr>
        </p:nvSpPr>
        <p:spPr>
          <a:xfrm>
            <a:off x="754883" y="1490400"/>
            <a:ext cx="511750" cy="488321"/>
          </a:xfrm>
          <a:prstGeom prst="round2DiagRect">
            <a:avLst>
              <a:gd name="adj1" fmla="val 26654"/>
              <a:gd name="adj2" fmla="val 0"/>
            </a:avLst>
          </a:prstGeom>
          <a:solidFill>
            <a:schemeClr val="accent1"/>
          </a:solidFill>
          <a:ln>
            <a:noFill/>
          </a:ln>
          <a:effectLst>
            <a:outerShdw blurRad="165100" dist="25400" dir="2700000" sx="102000" sy="102000" algn="tl" rotWithShape="0">
              <a:schemeClr val="accent1">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55" name="直角三角形 54"/>
          <p:cNvSpPr/>
          <p:nvPr>
            <p:custDataLst>
              <p:tags r:id="rId3"/>
            </p:custDataLst>
          </p:nvPr>
        </p:nvSpPr>
        <p:spPr>
          <a:xfrm>
            <a:off x="1266977" y="1491043"/>
            <a:ext cx="77103" cy="12850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6" name="对角圆角矩形 5"/>
          <p:cNvSpPr/>
          <p:nvPr>
            <p:custDataLst>
              <p:tags r:id="rId4"/>
            </p:custDataLst>
          </p:nvPr>
        </p:nvSpPr>
        <p:spPr>
          <a:xfrm>
            <a:off x="754883" y="3311965"/>
            <a:ext cx="5113102" cy="1245339"/>
          </a:xfrm>
          <a:prstGeom prst="round2DiagRect">
            <a:avLst>
              <a:gd name="adj1" fmla="val 15411"/>
              <a:gd name="adj2" fmla="val 15070"/>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7" name="对角圆角矩形 6"/>
          <p:cNvSpPr/>
          <p:nvPr>
            <p:custDataLst>
              <p:tags r:id="rId5"/>
            </p:custDataLst>
          </p:nvPr>
        </p:nvSpPr>
        <p:spPr>
          <a:xfrm>
            <a:off x="754883" y="3182817"/>
            <a:ext cx="511750" cy="488321"/>
          </a:xfrm>
          <a:prstGeom prst="round2DiagRect">
            <a:avLst>
              <a:gd name="adj1" fmla="val 26654"/>
              <a:gd name="adj2" fmla="val 0"/>
            </a:avLst>
          </a:prstGeom>
          <a:solidFill>
            <a:schemeClr val="accent2"/>
          </a:solidFill>
          <a:ln>
            <a:noFill/>
          </a:ln>
          <a:effectLst>
            <a:outerShdw blurRad="165100" dist="25400" dir="2700000" sx="102000" sy="102000" algn="tl" rotWithShape="0">
              <a:schemeClr val="accent2">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8" name="直角三角形 7"/>
          <p:cNvSpPr/>
          <p:nvPr>
            <p:custDataLst>
              <p:tags r:id="rId6"/>
            </p:custDataLst>
          </p:nvPr>
        </p:nvSpPr>
        <p:spPr>
          <a:xfrm>
            <a:off x="1266977" y="3183459"/>
            <a:ext cx="77103" cy="128505"/>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15" name="对角圆角矩形 14"/>
          <p:cNvSpPr/>
          <p:nvPr>
            <p:custDataLst>
              <p:tags r:id="rId7"/>
            </p:custDataLst>
          </p:nvPr>
        </p:nvSpPr>
        <p:spPr>
          <a:xfrm>
            <a:off x="6317885" y="3311965"/>
            <a:ext cx="5113102" cy="1245339"/>
          </a:xfrm>
          <a:prstGeom prst="round2DiagRect">
            <a:avLst>
              <a:gd name="adj1" fmla="val 14446"/>
              <a:gd name="adj2" fmla="val 16035"/>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19" name="对角圆角矩形 18"/>
          <p:cNvSpPr/>
          <p:nvPr>
            <p:custDataLst>
              <p:tags r:id="rId8"/>
            </p:custDataLst>
          </p:nvPr>
        </p:nvSpPr>
        <p:spPr>
          <a:xfrm>
            <a:off x="6317885" y="3182817"/>
            <a:ext cx="511750" cy="488321"/>
          </a:xfrm>
          <a:prstGeom prst="round2DiagRect">
            <a:avLst>
              <a:gd name="adj1" fmla="val 26654"/>
              <a:gd name="adj2" fmla="val 0"/>
            </a:avLst>
          </a:prstGeom>
          <a:solidFill>
            <a:schemeClr val="accent5"/>
          </a:solidFill>
          <a:ln>
            <a:noFill/>
          </a:ln>
          <a:effectLst>
            <a:outerShdw blurRad="165100" dist="25400" dir="2700000" sx="102000" sy="102000" algn="tl" rotWithShape="0">
              <a:schemeClr val="accent5">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20" name="直角三角形 19"/>
          <p:cNvSpPr/>
          <p:nvPr>
            <p:custDataLst>
              <p:tags r:id="rId9"/>
            </p:custDataLst>
          </p:nvPr>
        </p:nvSpPr>
        <p:spPr>
          <a:xfrm>
            <a:off x="6829336" y="3183459"/>
            <a:ext cx="77103" cy="128505"/>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16" name="对角圆角矩形 15"/>
          <p:cNvSpPr/>
          <p:nvPr>
            <p:custDataLst>
              <p:tags r:id="rId10"/>
            </p:custDataLst>
          </p:nvPr>
        </p:nvSpPr>
        <p:spPr>
          <a:xfrm>
            <a:off x="754883" y="5004382"/>
            <a:ext cx="5113102" cy="1245339"/>
          </a:xfrm>
          <a:prstGeom prst="round2DiagRect">
            <a:avLst>
              <a:gd name="adj1" fmla="val 16339"/>
              <a:gd name="adj2" fmla="val 17031"/>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17" name="对角圆角矩形 16"/>
          <p:cNvSpPr/>
          <p:nvPr>
            <p:custDataLst>
              <p:tags r:id="rId11"/>
            </p:custDataLst>
          </p:nvPr>
        </p:nvSpPr>
        <p:spPr>
          <a:xfrm>
            <a:off x="754883" y="4874591"/>
            <a:ext cx="511750" cy="488321"/>
          </a:xfrm>
          <a:prstGeom prst="round2DiagRect">
            <a:avLst>
              <a:gd name="adj1" fmla="val 26654"/>
              <a:gd name="adj2" fmla="val 0"/>
            </a:avLst>
          </a:prstGeom>
          <a:solidFill>
            <a:schemeClr val="accent3"/>
          </a:solidFill>
          <a:ln>
            <a:noFill/>
          </a:ln>
          <a:effectLst>
            <a:outerShdw blurRad="165100" dist="25400" dir="2700000" sx="102000" sy="102000" algn="tl" rotWithShape="0">
              <a:schemeClr val="accent3">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18" name="直角三角形 17"/>
          <p:cNvSpPr/>
          <p:nvPr>
            <p:custDataLst>
              <p:tags r:id="rId12"/>
            </p:custDataLst>
          </p:nvPr>
        </p:nvSpPr>
        <p:spPr>
          <a:xfrm>
            <a:off x="1266977" y="4870736"/>
            <a:ext cx="77103" cy="128505"/>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23" name="对角圆角矩形 22"/>
          <p:cNvSpPr/>
          <p:nvPr>
            <p:custDataLst>
              <p:tags r:id="rId13"/>
            </p:custDataLst>
          </p:nvPr>
        </p:nvSpPr>
        <p:spPr>
          <a:xfrm>
            <a:off x="6317885" y="5004382"/>
            <a:ext cx="5113102" cy="1245339"/>
          </a:xfrm>
          <a:prstGeom prst="round2DiagRect">
            <a:avLst>
              <a:gd name="adj1" fmla="val 13517"/>
              <a:gd name="adj2" fmla="val 16035"/>
            </a:avLst>
          </a:prstGeom>
          <a:solidFill>
            <a:srgbClr val="F2F2F2"/>
          </a:solidFill>
          <a:ln>
            <a:noFill/>
          </a:ln>
          <a:effectLst>
            <a:outerShdw blurRad="254000" dist="38100" dir="642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latin typeface="+mn-ea"/>
            </a:endParaRPr>
          </a:p>
        </p:txBody>
      </p:sp>
      <p:sp>
        <p:nvSpPr>
          <p:cNvPr id="24" name="对角圆角矩形 23"/>
          <p:cNvSpPr/>
          <p:nvPr>
            <p:custDataLst>
              <p:tags r:id="rId14"/>
            </p:custDataLst>
          </p:nvPr>
        </p:nvSpPr>
        <p:spPr>
          <a:xfrm>
            <a:off x="6317885" y="4874591"/>
            <a:ext cx="511750" cy="488321"/>
          </a:xfrm>
          <a:prstGeom prst="round2DiagRect">
            <a:avLst>
              <a:gd name="adj1" fmla="val 26654"/>
              <a:gd name="adj2" fmla="val 0"/>
            </a:avLst>
          </a:prstGeom>
          <a:solidFill>
            <a:schemeClr val="accent6"/>
          </a:solidFill>
          <a:ln>
            <a:noFill/>
          </a:ln>
          <a:effectLst>
            <a:outerShdw blurRad="165100" dist="25400" dir="2700000" sx="102000" sy="102000" algn="tl" rotWithShape="0">
              <a:schemeClr val="accent6">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25" name="直角三角形 24"/>
          <p:cNvSpPr/>
          <p:nvPr>
            <p:custDataLst>
              <p:tags r:id="rId15"/>
            </p:custDataLst>
          </p:nvPr>
        </p:nvSpPr>
        <p:spPr>
          <a:xfrm>
            <a:off x="6829336" y="4870736"/>
            <a:ext cx="77103" cy="128505"/>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latin typeface="+mn-ea"/>
            </a:endParaRPr>
          </a:p>
        </p:txBody>
      </p:sp>
      <p:sp>
        <p:nvSpPr>
          <p:cNvPr id="38" name="文本框 37"/>
          <p:cNvSpPr txBox="1"/>
          <p:nvPr/>
        </p:nvSpPr>
        <p:spPr>
          <a:xfrm>
            <a:off x="1344295" y="1746250"/>
            <a:ext cx="9471025" cy="908685"/>
          </a:xfrm>
          <a:prstGeom prst="rect">
            <a:avLst/>
          </a:prstGeom>
          <a:noFill/>
        </p:spPr>
        <p:txBody>
          <a:bodyPr wrap="square" rtlCol="0">
            <a:noAutofit/>
          </a:bodyPr>
          <a:p>
            <a:r>
              <a:rPr lang="en-US" altLang="zh-CN" sz="2000"/>
              <a:t>Goal:</a:t>
            </a:r>
            <a:endParaRPr lang="en-US" altLang="zh-CN" sz="2000"/>
          </a:p>
          <a:p>
            <a:r>
              <a:rPr lang="en-US" altLang="zh-CN" sz="2000"/>
              <a:t>1. Maximize the evaluation metric  (Accuracy or Precision in the level of cv)</a:t>
            </a:r>
            <a:endParaRPr lang="en-US" altLang="zh-CN" sz="2000"/>
          </a:p>
          <a:p>
            <a:r>
              <a:rPr lang="en-US" altLang="zh-CN" sz="2000"/>
              <a:t>2. </a:t>
            </a:r>
            <a:r>
              <a:rPr lang="en-US" altLang="zh-CN" sz="2000" u="sng">
                <a:solidFill>
                  <a:srgbClr val="00B0F0"/>
                </a:solidFill>
              </a:rPr>
              <a:t>Enhance feasibility</a:t>
            </a:r>
            <a:r>
              <a:rPr lang="en-US" altLang="zh-CN" sz="2000"/>
              <a:t>?</a:t>
            </a:r>
            <a:endParaRPr lang="en-US" altLang="zh-CN" sz="2000"/>
          </a:p>
        </p:txBody>
      </p:sp>
      <p:pic>
        <p:nvPicPr>
          <p:cNvPr id="39" name="图片 38"/>
          <p:cNvPicPr>
            <a:picLocks noChangeAspect="1"/>
          </p:cNvPicPr>
          <p:nvPr/>
        </p:nvPicPr>
        <p:blipFill>
          <a:blip r:embed="rId16"/>
          <a:stretch>
            <a:fillRect/>
          </a:stretch>
        </p:blipFill>
        <p:spPr>
          <a:xfrm>
            <a:off x="6456680" y="991235"/>
            <a:ext cx="5080635" cy="908685"/>
          </a:xfrm>
          <a:prstGeom prst="rect">
            <a:avLst/>
          </a:prstGeom>
          <a:ln>
            <a:solidFill>
              <a:schemeClr val="tx1"/>
            </a:solidFill>
          </a:ln>
        </p:spPr>
      </p:pic>
      <p:sp>
        <p:nvSpPr>
          <p:cNvPr id="40" name="文本框 39"/>
          <p:cNvSpPr txBox="1"/>
          <p:nvPr/>
        </p:nvSpPr>
        <p:spPr>
          <a:xfrm>
            <a:off x="1241425" y="3452495"/>
            <a:ext cx="4919980" cy="953135"/>
          </a:xfrm>
          <a:prstGeom prst="rect">
            <a:avLst/>
          </a:prstGeom>
          <a:noFill/>
        </p:spPr>
        <p:txBody>
          <a:bodyPr wrap="square" rtlCol="0">
            <a:spAutoFit/>
          </a:bodyPr>
          <a:p>
            <a:r>
              <a:rPr lang="en-US" altLang="zh-CN" sz="2000"/>
              <a:t>Scale: little improvement</a:t>
            </a:r>
            <a:endParaRPr lang="en-US" altLang="zh-CN" sz="2000"/>
          </a:p>
          <a:p>
            <a:endParaRPr lang="en-US" altLang="zh-CN"/>
          </a:p>
          <a:p>
            <a:r>
              <a:rPr lang="en-US" altLang="zh-CN">
                <a:solidFill>
                  <a:srgbClr val="00B0F0"/>
                </a:solidFill>
              </a:rPr>
              <a:t>No substantial differences in magnitudes</a:t>
            </a:r>
            <a:endParaRPr lang="en-US" altLang="zh-CN">
              <a:solidFill>
                <a:srgbClr val="00B0F0"/>
              </a:solidFill>
            </a:endParaRPr>
          </a:p>
        </p:txBody>
      </p:sp>
      <p:sp>
        <p:nvSpPr>
          <p:cNvPr id="41" name="文本框 40"/>
          <p:cNvSpPr txBox="1"/>
          <p:nvPr/>
        </p:nvSpPr>
        <p:spPr>
          <a:xfrm>
            <a:off x="1343025" y="5168900"/>
            <a:ext cx="5113655" cy="821690"/>
          </a:xfrm>
          <a:prstGeom prst="rect">
            <a:avLst/>
          </a:prstGeom>
          <a:noFill/>
        </p:spPr>
        <p:txBody>
          <a:bodyPr wrap="square" rtlCol="0">
            <a:noAutofit/>
          </a:bodyPr>
          <a:p>
            <a:r>
              <a:rPr lang="en-US" altLang="zh-CN" sz="2000">
                <a:hlinkClick r:id="" action="ppaction://hlinkshowjump?jump=nextslide"/>
              </a:rPr>
              <a:t>Variable Selection</a:t>
            </a:r>
            <a:endParaRPr lang="en-US" altLang="zh-CN" sz="2000"/>
          </a:p>
          <a:p>
            <a:r>
              <a:rPr lang="en-US" altLang="zh-CN" sz="2000"/>
              <a:t>Gooood </a:t>
            </a:r>
            <a:endParaRPr lang="en-US" altLang="zh-CN" sz="2000"/>
          </a:p>
          <a:p>
            <a:r>
              <a:rPr lang="en-US" altLang="zh-CN" sz="2000"/>
              <a:t>(difference with correlation?)</a:t>
            </a:r>
            <a:endParaRPr lang="en-US" altLang="zh-CN" sz="2000"/>
          </a:p>
          <a:p>
            <a:endParaRPr lang="en-US" altLang="zh-CN" sz="2000"/>
          </a:p>
          <a:p>
            <a:endParaRPr lang="en-US" altLang="zh-CN" sz="2000"/>
          </a:p>
        </p:txBody>
      </p:sp>
      <p:sp>
        <p:nvSpPr>
          <p:cNvPr id="42" name="文本框 41"/>
          <p:cNvSpPr txBox="1"/>
          <p:nvPr/>
        </p:nvSpPr>
        <p:spPr>
          <a:xfrm>
            <a:off x="6940550" y="3507105"/>
            <a:ext cx="4064000" cy="398780"/>
          </a:xfrm>
          <a:prstGeom prst="rect">
            <a:avLst/>
          </a:prstGeom>
          <a:noFill/>
        </p:spPr>
        <p:txBody>
          <a:bodyPr wrap="square" rtlCol="0">
            <a:spAutoFit/>
          </a:bodyPr>
          <a:p>
            <a:r>
              <a:rPr lang="en-US" altLang="zh-CN" sz="2000"/>
              <a:t>Regularization</a:t>
            </a:r>
            <a:endParaRPr lang="en-US" altLang="zh-CN" sz="2000"/>
          </a:p>
        </p:txBody>
      </p:sp>
      <p:sp>
        <p:nvSpPr>
          <p:cNvPr id="43" name="文本框 42"/>
          <p:cNvSpPr txBox="1"/>
          <p:nvPr/>
        </p:nvSpPr>
        <p:spPr>
          <a:xfrm>
            <a:off x="7150735" y="5214620"/>
            <a:ext cx="4064000" cy="752475"/>
          </a:xfrm>
          <a:prstGeom prst="rect">
            <a:avLst/>
          </a:prstGeom>
          <a:noFill/>
        </p:spPr>
        <p:txBody>
          <a:bodyPr wrap="square" rtlCol="0">
            <a:noAutofit/>
          </a:bodyPr>
          <a:p>
            <a:r>
              <a:rPr lang="en-US" altLang="zh-CN"/>
              <a:t>Feature generation</a:t>
            </a:r>
            <a:endParaRPr lang="en-US" altLang="zh-CN"/>
          </a:p>
          <a:p>
            <a:r>
              <a:rPr lang="en-US" altLang="zh-CN"/>
              <a:t>Ensemble</a:t>
            </a:r>
            <a:endParaRPr lang="en-US" altLang="zh-CN"/>
          </a:p>
          <a:p>
            <a:r>
              <a:rPr lang="en-US" altLang="zh-CN"/>
              <a:t>......</a:t>
            </a:r>
            <a:endParaRPr lang="en-US" altLang="zh-CN"/>
          </a:p>
        </p:txBody>
      </p:sp>
      <p:pic>
        <p:nvPicPr>
          <p:cNvPr id="44" name="图片 43" descr="21599630">
            <a:hlinkClick r:id="rId17" action="ppaction://hlinksldjump"/>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431270" y="6075680"/>
            <a:ext cx="441960" cy="441960"/>
          </a:xfrm>
          <a:prstGeom prst="rect">
            <a:avLst/>
          </a:prstGeom>
        </p:spPr>
      </p:pic>
    </p:spTree>
    <p:custDataLst>
      <p:tags r:id="rId2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1" grpId="0"/>
      <p:bldP spid="41" grpId="1"/>
      <p:bldP spid="43" grpId="0"/>
      <p:bldP spid="4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513037" y="321314"/>
            <a:ext cx="10852237" cy="441964"/>
          </a:xfrm>
        </p:spPr>
        <p:txBody>
          <a:bodyPr/>
          <a:p>
            <a:r>
              <a:rPr lang="en-US" altLang="zh-CN"/>
              <a:t>4.2* Variable Selection </a:t>
            </a:r>
            <a:endParaRPr lang="en-US" altLang="zh-CN"/>
          </a:p>
        </p:txBody>
      </p:sp>
      <p:pic>
        <p:nvPicPr>
          <p:cNvPr id="2" name="图片 1"/>
          <p:cNvPicPr>
            <a:picLocks noChangeAspect="1"/>
          </p:cNvPicPr>
          <p:nvPr>
            <p:custDataLst>
              <p:tags r:id="rId1"/>
            </p:custDataLst>
          </p:nvPr>
        </p:nvPicPr>
        <p:blipFill>
          <a:blip r:embed="rId2"/>
          <a:stretch>
            <a:fillRect/>
          </a:stretch>
        </p:blipFill>
        <p:spPr>
          <a:xfrm>
            <a:off x="7869555" y="0"/>
            <a:ext cx="4009390" cy="6858000"/>
          </a:xfrm>
          <a:prstGeom prst="rect">
            <a:avLst/>
          </a:prstGeom>
          <a:ln>
            <a:solidFill>
              <a:schemeClr val="bg2"/>
            </a:solidFill>
          </a:ln>
        </p:spPr>
      </p:pic>
      <p:pic>
        <p:nvPicPr>
          <p:cNvPr id="4" name="图片 3"/>
          <p:cNvPicPr>
            <a:picLocks noChangeAspect="1"/>
          </p:cNvPicPr>
          <p:nvPr>
            <p:custDataLst>
              <p:tags r:id="rId3"/>
            </p:custDataLst>
          </p:nvPr>
        </p:nvPicPr>
        <p:blipFill>
          <a:blip r:embed="rId4"/>
          <a:stretch>
            <a:fillRect/>
          </a:stretch>
        </p:blipFill>
        <p:spPr>
          <a:xfrm>
            <a:off x="2447290" y="763270"/>
            <a:ext cx="4874895" cy="5980430"/>
          </a:xfrm>
          <a:prstGeom prst="rect">
            <a:avLst/>
          </a:prstGeom>
          <a:ln>
            <a:solidFill>
              <a:schemeClr val="accent1"/>
            </a:solidFill>
          </a:ln>
        </p:spPr>
      </p:pic>
      <p:sp>
        <p:nvSpPr>
          <p:cNvPr id="5" name="文本框 4"/>
          <p:cNvSpPr txBox="1"/>
          <p:nvPr/>
        </p:nvSpPr>
        <p:spPr>
          <a:xfrm>
            <a:off x="513080" y="5774055"/>
            <a:ext cx="4064000" cy="460375"/>
          </a:xfrm>
          <a:prstGeom prst="rect">
            <a:avLst/>
          </a:prstGeom>
          <a:noFill/>
        </p:spPr>
        <p:txBody>
          <a:bodyPr wrap="square" rtlCol="0">
            <a:spAutoFit/>
            <a:scene3d>
              <a:camera prst="orthographicFront"/>
              <a:lightRig rig="threePt" dir="t"/>
            </a:scene3d>
          </a:bodyPr>
          <a:p>
            <a:r>
              <a:rPr lang="zh-CN" altLang="en-US" sz="2400">
                <a:ln w="22225">
                  <a:solidFill>
                    <a:schemeClr val="accent2"/>
                  </a:solidFill>
                  <a:prstDash val="solid"/>
                </a:ln>
                <a:solidFill>
                  <a:schemeClr val="accent2">
                    <a:lumMod val="40000"/>
                    <a:lumOff val="60000"/>
                    <a:lumMod val="40000"/>
                    <a:lumOff val="60000"/>
                  </a:schemeClr>
                </a:solidFill>
                <a:effectLst/>
              </a:rPr>
              <a:t>Interpretability</a:t>
            </a:r>
            <a:endParaRPr lang="zh-CN" altLang="en-US" sz="2400">
              <a:ln w="22225">
                <a:solidFill>
                  <a:schemeClr val="accent2"/>
                </a:solidFill>
                <a:prstDash val="solid"/>
              </a:ln>
              <a:solidFill>
                <a:schemeClr val="accent2">
                  <a:lumMod val="40000"/>
                  <a:lumOff val="60000"/>
                  <a:lumMod val="40000"/>
                  <a:lumOff val="60000"/>
                </a:schemeClr>
              </a:solidFill>
              <a:effectLst/>
            </a:endParaRPr>
          </a:p>
        </p:txBody>
      </p:sp>
      <p:pic>
        <p:nvPicPr>
          <p:cNvPr id="7" name="图片 6" descr="21599639">
            <a:hlinkClick r:id="" action="ppaction://hlinkshowjump?jump=previousslide"/>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1555" y="321310"/>
            <a:ext cx="409575" cy="409575"/>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513037" y="321314"/>
            <a:ext cx="10852237" cy="441964"/>
          </a:xfrm>
        </p:spPr>
        <p:txBody>
          <a:bodyPr/>
          <a:p>
            <a:r>
              <a:rPr lang="en-US" altLang="zh-CN"/>
              <a:t>4.3 </a:t>
            </a:r>
            <a:r>
              <a:rPr lang="en-US" altLang="zh-CN"/>
              <a:t>Other models</a:t>
            </a:r>
            <a:endParaRPr lang="en-US" altLang="zh-CN"/>
          </a:p>
        </p:txBody>
      </p:sp>
      <p:sp>
        <p:nvSpPr>
          <p:cNvPr id="6" name="文本框 5"/>
          <p:cNvSpPr txBox="1"/>
          <p:nvPr/>
        </p:nvSpPr>
        <p:spPr>
          <a:xfrm>
            <a:off x="697230" y="1117600"/>
            <a:ext cx="10668000" cy="3286760"/>
          </a:xfrm>
          <a:prstGeom prst="rect">
            <a:avLst/>
          </a:prstGeom>
          <a:noFill/>
        </p:spPr>
        <p:txBody>
          <a:bodyPr wrap="square" rtlCol="0">
            <a:noAutofit/>
          </a:bodyPr>
          <a:p>
            <a:r>
              <a:rPr lang="en-US" altLang="zh-CN"/>
              <a:t>Have been tried:</a:t>
            </a:r>
            <a:endParaRPr lang="zh-CN" altLang="en-US"/>
          </a:p>
          <a:p>
            <a:r>
              <a:rPr lang="zh-CN" altLang="en-US"/>
              <a:t> Linear Support Vector Classifier, the standard nonlinear Support Vector Classifier,  Decision Tree (DecisionTree),  Extra-Tree Decision Tree (ExtraTree), XGBoost</a:t>
            </a:r>
            <a:r>
              <a:rPr lang="en-US" altLang="zh-CN"/>
              <a:t>, Randomforest....</a:t>
            </a:r>
            <a:endParaRPr lang="en-US" altLang="zh-CN"/>
          </a:p>
          <a:p>
            <a:endParaRPr lang="en-US" altLang="zh-CN"/>
          </a:p>
          <a:p>
            <a:r>
              <a:rPr lang="en-US" altLang="zh-CN">
                <a:ln w="22225">
                  <a:solidFill>
                    <a:schemeClr val="accent2"/>
                  </a:solidFill>
                  <a:prstDash val="solid"/>
                </a:ln>
                <a:solidFill>
                  <a:schemeClr val="accent2">
                    <a:lumMod val="40000"/>
                    <a:lumOff val="60000"/>
                    <a:lumMod val="40000"/>
                    <a:lumOff val="60000"/>
                  </a:schemeClr>
                </a:solidFill>
                <a:effectLst/>
              </a:rPr>
              <a:t>No significant improvement..</a:t>
            </a:r>
            <a:endParaRPr lang="en-US" altLang="zh-CN">
              <a:ln w="22225">
                <a:solidFill>
                  <a:schemeClr val="accent2"/>
                </a:solidFill>
                <a:prstDash val="solid"/>
              </a:ln>
              <a:solidFill>
                <a:schemeClr val="accent2">
                  <a:lumMod val="40000"/>
                  <a:lumOff val="60000"/>
                  <a:lumMod val="40000"/>
                  <a:lumOff val="60000"/>
                </a:schemeClr>
              </a:solidFill>
              <a:effectLst/>
            </a:endParaRPr>
          </a:p>
        </p:txBody>
      </p:sp>
      <p:sp>
        <p:nvSpPr>
          <p:cNvPr id="7" name="文本框 6"/>
          <p:cNvSpPr txBox="1"/>
          <p:nvPr/>
        </p:nvSpPr>
        <p:spPr>
          <a:xfrm>
            <a:off x="819150" y="3506470"/>
            <a:ext cx="10499725" cy="922020"/>
          </a:xfrm>
          <a:prstGeom prst="rect">
            <a:avLst/>
          </a:prstGeom>
          <a:noFill/>
        </p:spPr>
        <p:txBody>
          <a:bodyPr wrap="square" rtlCol="0">
            <a:spAutoFit/>
          </a:bodyPr>
          <a:p>
            <a:r>
              <a:rPr lang="en-US" altLang="zh-CN"/>
              <a:t>Q: For a single y, accuracy is around 80%. If we predict k columns at the same time, it would decrease by P^k. Hence we need to find ways to make significant improvement to the single column prediction or seek ways to combine four data?</a:t>
            </a:r>
            <a:endParaRPr lang="en-US" altLang="zh-CN"/>
          </a:p>
        </p:txBody>
      </p:sp>
      <p:sp>
        <p:nvSpPr>
          <p:cNvPr id="8" name="文本框 7"/>
          <p:cNvSpPr txBox="1"/>
          <p:nvPr/>
        </p:nvSpPr>
        <p:spPr>
          <a:xfrm>
            <a:off x="819150" y="4919345"/>
            <a:ext cx="10186035" cy="1292225"/>
          </a:xfrm>
          <a:prstGeom prst="rect">
            <a:avLst/>
          </a:prstGeom>
          <a:noFill/>
        </p:spPr>
        <p:txBody>
          <a:bodyPr wrap="square" rtlCol="0">
            <a:noAutofit/>
          </a:bodyPr>
          <a:p>
            <a:r>
              <a:rPr lang="en-US" altLang="zh-CN" u="sng">
                <a:solidFill>
                  <a:srgbClr val="C00000"/>
                </a:solidFill>
              </a:rPr>
              <a:t>Under exploration</a:t>
            </a:r>
            <a:endParaRPr lang="en-US" altLang="zh-CN" u="sng">
              <a:solidFill>
                <a:srgbClr val="C00000"/>
              </a:solidFill>
            </a:endParaRPr>
          </a:p>
          <a:p>
            <a:r>
              <a:rPr lang="en-US" altLang="zh-CN"/>
              <a:t>1. Adjust missing-value completement.</a:t>
            </a:r>
            <a:endParaRPr lang="en-US" altLang="zh-CN"/>
          </a:p>
          <a:p>
            <a:r>
              <a:rPr lang="en-US" altLang="zh-CN"/>
              <a:t>2. Discover better feature.</a:t>
            </a:r>
            <a:endParaRPr lang="en-US" altLang="zh-CN"/>
          </a:p>
          <a:p>
            <a:r>
              <a:rPr lang="en-US" altLang="zh-CN"/>
              <a:t>3. Predicit each column indepently first, do futher judgement.</a:t>
            </a:r>
            <a:endParaRPr lang="en-US" altLang="zh-CN"/>
          </a:p>
          <a:p>
            <a:r>
              <a:rPr lang="en-US" altLang="zh-CN"/>
              <a:t>4. ...</a:t>
            </a:r>
            <a:endParaRPr lang="en-US" altLang="zh-CN"/>
          </a:p>
        </p:txBody>
      </p:sp>
      <p:sp>
        <p:nvSpPr>
          <p:cNvPr id="9" name="圆角矩形 8"/>
          <p:cNvSpPr/>
          <p:nvPr/>
        </p:nvSpPr>
        <p:spPr>
          <a:xfrm>
            <a:off x="662305" y="3280410"/>
            <a:ext cx="10901045" cy="1325245"/>
          </a:xfrm>
          <a:prstGeom prst="roundRect">
            <a:avLst/>
          </a:prstGeom>
          <a:solidFill>
            <a:schemeClr val="accent1">
              <a:alpha val="36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圆角矩形 9"/>
          <p:cNvSpPr/>
          <p:nvPr/>
        </p:nvSpPr>
        <p:spPr>
          <a:xfrm>
            <a:off x="627380" y="4850130"/>
            <a:ext cx="10935335" cy="1605280"/>
          </a:xfrm>
          <a:prstGeom prst="roundRect">
            <a:avLst/>
          </a:prstGeom>
          <a:solidFill>
            <a:schemeClr val="bg2">
              <a:alpha val="3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圆角矩形 10"/>
          <p:cNvSpPr/>
          <p:nvPr/>
        </p:nvSpPr>
        <p:spPr>
          <a:xfrm>
            <a:off x="644525" y="1012825"/>
            <a:ext cx="10866120" cy="1813560"/>
          </a:xfrm>
          <a:prstGeom prst="roundRect">
            <a:avLst/>
          </a:prstGeom>
          <a:solidFill>
            <a:schemeClr val="accent3">
              <a:alpha val="3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fontScale="90000"/>
          </a:bodyPr>
          <a:lstStyle/>
          <a:p>
            <a:r>
              <a:rPr lang="en-US" altLang="zh-CN" b="1">
                <a:solidFill>
                  <a:schemeClr val="tx1">
                    <a:lumMod val="75000"/>
                    <a:lumOff val="25000"/>
                  </a:schemeClr>
                </a:solidFill>
                <a:cs typeface="微软雅黑" panose="020B0503020204020204" charset="-122"/>
                <a:sym typeface="+mn-ea"/>
              </a:rPr>
              <a:t>Tip</a:t>
            </a:r>
            <a:r>
              <a:rPr lang="zh-CN" altLang="en-US" b="1">
                <a:solidFill>
                  <a:schemeClr val="tx1">
                    <a:lumMod val="75000"/>
                    <a:lumOff val="25000"/>
                  </a:schemeClr>
                </a:solidFill>
                <a:cs typeface="微软雅黑" panose="020B0503020204020204" charset="-122"/>
                <a:sym typeface="+mn-ea"/>
              </a:rPr>
              <a:t>s for Improvement and Future Prospects</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p:txBody>
          <a:bodyPr/>
          <a:lstStyle/>
          <a:p>
            <a:r>
              <a:rPr lang="zh-CN" altLang="en-US"/>
              <a:t>目录</a:t>
            </a:r>
            <a:endParaRPr lang="zh-CN" altLang="en-US"/>
          </a:p>
        </p:txBody>
      </p:sp>
      <p:sp>
        <p:nvSpPr>
          <p:cNvPr id="18" name="任意多边形 17"/>
          <p:cNvSpPr/>
          <p:nvPr>
            <p:custDataLst>
              <p:tags r:id="rId2"/>
            </p:custDataLst>
          </p:nvPr>
        </p:nvSpPr>
        <p:spPr>
          <a:xfrm rot="360000">
            <a:off x="2783205" y="-68580"/>
            <a:ext cx="2309495" cy="7162800"/>
          </a:xfrm>
          <a:custGeom>
            <a:avLst/>
            <a:gdLst>
              <a:gd name="connsiteX0" fmla="*/ 0 w 6002338"/>
              <a:gd name="connsiteY0" fmla="*/ 0 h 6858000"/>
              <a:gd name="connsiteX1" fmla="*/ 4568420 w 6002338"/>
              <a:gd name="connsiteY1" fmla="*/ 0 h 6858000"/>
              <a:gd name="connsiteX2" fmla="*/ 4681412 w 6002338"/>
              <a:gd name="connsiteY2" fmla="*/ 130442 h 6858000"/>
              <a:gd name="connsiteX3" fmla="*/ 6002338 w 6002338"/>
              <a:gd name="connsiteY3" fmla="*/ 3809999 h 6858000"/>
              <a:gd name="connsiteX4" fmla="*/ 5164879 w 6002338"/>
              <a:gd name="connsiteY4" fmla="*/ 6809537 h 6858000"/>
              <a:gd name="connsiteX5" fmla="*/ 5133810 w 6002338"/>
              <a:gd name="connsiteY5" fmla="*/ 6858000 h 6858000"/>
              <a:gd name="connsiteX6" fmla="*/ 0 w 60023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37" h="11280">
                <a:moveTo>
                  <a:pt x="0" y="0"/>
                </a:moveTo>
                <a:lnTo>
                  <a:pt x="462" y="0"/>
                </a:lnTo>
                <a:lnTo>
                  <a:pt x="483" y="204"/>
                </a:lnTo>
                <a:lnTo>
                  <a:pt x="1462" y="101"/>
                </a:lnTo>
                <a:lnTo>
                  <a:pt x="1557" y="215"/>
                </a:lnTo>
                <a:cubicBezTo>
                  <a:pt x="2856" y="1859"/>
                  <a:pt x="3637" y="3968"/>
                  <a:pt x="3637" y="6267"/>
                </a:cubicBezTo>
                <a:cubicBezTo>
                  <a:pt x="3637" y="7932"/>
                  <a:pt x="3227" y="9497"/>
                  <a:pt x="2508" y="10859"/>
                </a:cubicBezTo>
                <a:lnTo>
                  <a:pt x="2499" y="10875"/>
                </a:lnTo>
                <a:lnTo>
                  <a:pt x="916" y="11041"/>
                </a:lnTo>
                <a:lnTo>
                  <a:pt x="941" y="11280"/>
                </a:lnTo>
                <a:lnTo>
                  <a:pt x="0" y="11280"/>
                </a:lnTo>
                <a:lnTo>
                  <a:pt x="0" y="0"/>
                </a:lnTo>
                <a:close/>
              </a:path>
            </a:pathLst>
          </a:custGeom>
          <a:noFill/>
          <a:ln>
            <a:gradFill flip="none" rotWithShape="1">
              <a:gsLst>
                <a:gs pos="30000">
                  <a:schemeClr val="accent1">
                    <a:alpha val="0"/>
                  </a:schemeClr>
                </a:gs>
                <a:gs pos="100000">
                  <a:schemeClr val="accent1"/>
                </a:gs>
              </a:gsLst>
              <a:lin ang="0" scaled="1"/>
              <a:tileRect/>
            </a:gra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cs typeface="微软雅黑" panose="020B0503020204020204" charset="-122"/>
            </a:endParaRPr>
          </a:p>
        </p:txBody>
      </p:sp>
      <p:sp>
        <p:nvSpPr>
          <p:cNvPr id="19" name="任意多边形 18"/>
          <p:cNvSpPr/>
          <p:nvPr>
            <p:custDataLst>
              <p:tags r:id="rId3"/>
            </p:custDataLst>
          </p:nvPr>
        </p:nvSpPr>
        <p:spPr>
          <a:xfrm rot="360000">
            <a:off x="3037072" y="21451"/>
            <a:ext cx="1908810" cy="6961093"/>
          </a:xfrm>
          <a:custGeom>
            <a:avLst/>
            <a:gdLst>
              <a:gd name="connsiteX0" fmla="*/ 0 w 5706836"/>
              <a:gd name="connsiteY0" fmla="*/ 0 h 6858000"/>
              <a:gd name="connsiteX1" fmla="*/ 4167179 w 5706836"/>
              <a:gd name="connsiteY1" fmla="*/ 0 h 6858000"/>
              <a:gd name="connsiteX2" fmla="*/ 4280862 w 5706836"/>
              <a:gd name="connsiteY2" fmla="*/ 119238 h 6858000"/>
              <a:gd name="connsiteX3" fmla="*/ 5706836 w 5706836"/>
              <a:gd name="connsiteY3" fmla="*/ 3809999 h 6858000"/>
              <a:gd name="connsiteX4" fmla="*/ 4912158 w 5706836"/>
              <a:gd name="connsiteY4" fmla="*/ 6656308 h 6858000"/>
              <a:gd name="connsiteX5" fmla="*/ 4782856 w 5706836"/>
              <a:gd name="connsiteY5" fmla="*/ 6858000 h 6858000"/>
              <a:gd name="connsiteX6" fmla="*/ 0 w 57068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6" h="10962">
                <a:moveTo>
                  <a:pt x="711" y="0"/>
                </a:moveTo>
                <a:lnTo>
                  <a:pt x="760" y="54"/>
                </a:lnTo>
                <a:cubicBezTo>
                  <a:pt x="2156" y="1658"/>
                  <a:pt x="3006" y="3788"/>
                  <a:pt x="3006" y="6125"/>
                </a:cubicBezTo>
                <a:cubicBezTo>
                  <a:pt x="3006" y="7812"/>
                  <a:pt x="2563" y="9391"/>
                  <a:pt x="1792" y="10742"/>
                </a:cubicBezTo>
                <a:lnTo>
                  <a:pt x="1772" y="10776"/>
                </a:lnTo>
                <a:lnTo>
                  <a:pt x="0" y="10962"/>
                </a:lnTo>
                <a:lnTo>
                  <a:pt x="0" y="75"/>
                </a:lnTo>
                <a:lnTo>
                  <a:pt x="711" y="0"/>
                </a:lnTo>
                <a:close/>
              </a:path>
            </a:pathLst>
          </a:custGeom>
          <a:noFill/>
          <a:ln>
            <a:gradFill flip="none" rotWithShape="1">
              <a:gsLst>
                <a:gs pos="10000">
                  <a:schemeClr val="accent1">
                    <a:alpha val="0"/>
                  </a:schemeClr>
                </a:gs>
                <a:gs pos="100000">
                  <a:schemeClr val="accent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cs typeface="微软雅黑" panose="020B0503020204020204" charset="-122"/>
            </a:endParaRPr>
          </a:p>
        </p:txBody>
      </p:sp>
      <p:sp>
        <p:nvSpPr>
          <p:cNvPr id="4" name="矩形: 圆角 2"/>
          <p:cNvSpPr/>
          <p:nvPr>
            <p:custDataLst>
              <p:tags r:id="rId4"/>
            </p:custDataLst>
          </p:nvPr>
        </p:nvSpPr>
        <p:spPr>
          <a:xfrm>
            <a:off x="4212590" y="746760"/>
            <a:ext cx="5901690" cy="802005"/>
          </a:xfrm>
          <a:prstGeom prst="roundRect">
            <a:avLst>
              <a:gd name="adj" fmla="val 50000"/>
            </a:avLst>
          </a:prstGeom>
          <a:solidFill>
            <a:schemeClr val="bg1"/>
          </a:solidFill>
          <a:ln>
            <a:noFill/>
          </a:ln>
          <a:effectLst>
            <a:outerShdw blurRad="63500" dist="50800" dir="5400000" algn="t" rotWithShape="0">
              <a:schemeClr val="accent1">
                <a:lumMod val="60000"/>
                <a:lumOff val="4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a:solidFill>
                <a:schemeClr val="tx1">
                  <a:lumMod val="75000"/>
                  <a:lumOff val="25000"/>
                </a:schemeClr>
              </a:solidFill>
              <a:cs typeface="微软雅黑" panose="020B0503020204020204" charset="-122"/>
              <a:sym typeface="+mn-ea"/>
            </a:endParaRPr>
          </a:p>
        </p:txBody>
      </p:sp>
      <p:sp>
        <p:nvSpPr>
          <p:cNvPr id="48" name="椭圆 47"/>
          <p:cNvSpPr/>
          <p:nvPr>
            <p:custDataLst>
              <p:tags r:id="rId5"/>
            </p:custDataLst>
          </p:nvPr>
        </p:nvSpPr>
        <p:spPr>
          <a:xfrm>
            <a:off x="4212590" y="836930"/>
            <a:ext cx="744220" cy="743585"/>
          </a:xfrm>
          <a:prstGeom prst="ellipse">
            <a:avLst/>
          </a:prstGeom>
          <a:solidFill>
            <a:schemeClr val="bg1"/>
          </a:solidFill>
          <a:ln>
            <a:noFill/>
          </a:ln>
          <a:effectLst>
            <a:outerShdw blurRad="50800" dist="38100" algn="l" rotWithShape="0">
              <a:schemeClr val="accent1">
                <a:lumMod val="60000"/>
                <a:lumOff val="4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endParaRPr lang="zh-CN" altLang="en-US">
              <a:cs typeface="微软雅黑" panose="020B0503020204020204" charset="-122"/>
            </a:endParaRPr>
          </a:p>
        </p:txBody>
      </p:sp>
      <p:sp>
        <p:nvSpPr>
          <p:cNvPr id="39" name="序号"/>
          <p:cNvSpPr/>
          <p:nvPr>
            <p:custDataLst>
              <p:tags r:id="rId6"/>
            </p:custDataLst>
          </p:nvPr>
        </p:nvSpPr>
        <p:spPr>
          <a:xfrm>
            <a:off x="4281170" y="862330"/>
            <a:ext cx="605790" cy="589280"/>
          </a:xfrm>
          <a:prstGeom prst="ellipse">
            <a:avLst/>
          </a:prstGeom>
          <a:gradFill flip="none" rotWithShape="1">
            <a:gsLst>
              <a:gs pos="0">
                <a:schemeClr val="accent1"/>
              </a:gs>
              <a:gs pos="100000">
                <a:schemeClr val="accent1">
                  <a:alpha val="100000"/>
                  <a:lumMod val="70000"/>
                  <a:lumOff val="30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lvl="0" algn="ctr">
              <a:buClrTx/>
              <a:buSzTx/>
              <a:buFontTx/>
            </a:pPr>
            <a:r>
              <a:rPr lang="zh-CN" altLang="en-US" sz="2400" b="1">
                <a:solidFill>
                  <a:schemeClr val="bg1"/>
                </a:solidFill>
                <a:latin typeface="+mj-ea"/>
                <a:ea typeface="+mj-ea"/>
                <a:cs typeface="微软雅黑" panose="020B0503020204020204" charset="-122"/>
                <a:sym typeface="+mn-ea"/>
              </a:rPr>
              <a:t>01</a:t>
            </a:r>
            <a:endParaRPr lang="zh-CN" altLang="en-US" sz="2400" b="1">
              <a:solidFill>
                <a:schemeClr val="bg1"/>
              </a:solidFill>
              <a:latin typeface="+mj-ea"/>
              <a:ea typeface="+mj-ea"/>
              <a:cs typeface="微软雅黑" panose="020B0503020204020204" charset="-122"/>
              <a:sym typeface="+mn-ea"/>
            </a:endParaRPr>
          </a:p>
        </p:txBody>
      </p:sp>
      <p:sp>
        <p:nvSpPr>
          <p:cNvPr id="41" name="标题"/>
          <p:cNvSpPr txBox="1"/>
          <p:nvPr>
            <p:custDataLst>
              <p:tags r:id="rId7"/>
            </p:custDataLst>
          </p:nvPr>
        </p:nvSpPr>
        <p:spPr>
          <a:xfrm>
            <a:off x="5493385" y="2939415"/>
            <a:ext cx="4203065" cy="1063625"/>
          </a:xfrm>
          <a:prstGeom prst="rect">
            <a:avLst/>
          </a:prstGeom>
          <a:noFill/>
        </p:spPr>
        <p:txBody>
          <a:bodyPr wrap="square" lIns="0" tIns="0" rIns="0" bIns="0" rtlCol="0" anchor="ctr" anchorCtr="0">
            <a:normAutofit/>
          </a:bodyPr>
          <a:lstStyle/>
          <a:p>
            <a:r>
              <a:rPr lang="zh-CN" altLang="en-US" sz="2000" b="1">
                <a:solidFill>
                  <a:schemeClr val="tx1">
                    <a:lumMod val="75000"/>
                    <a:lumOff val="25000"/>
                  </a:schemeClr>
                </a:solidFill>
                <a:cs typeface="微软雅黑" panose="020B0503020204020204" charset="-122"/>
                <a:sym typeface="+mn-ea"/>
              </a:rPr>
              <a:t>课程背景</a:t>
            </a:r>
            <a:endParaRPr lang="zh-CN" altLang="en-US" sz="2000" b="1">
              <a:solidFill>
                <a:schemeClr val="tx1">
                  <a:lumMod val="75000"/>
                  <a:lumOff val="25000"/>
                </a:schemeClr>
              </a:solidFill>
              <a:cs typeface="微软雅黑" panose="020B0503020204020204" charset="-122"/>
              <a:sym typeface="+mn-ea"/>
            </a:endParaRPr>
          </a:p>
        </p:txBody>
      </p:sp>
      <p:sp>
        <p:nvSpPr>
          <p:cNvPr id="47" name="矩形: 圆角 2"/>
          <p:cNvSpPr/>
          <p:nvPr>
            <p:custDataLst>
              <p:tags r:id="rId8"/>
            </p:custDataLst>
          </p:nvPr>
        </p:nvSpPr>
        <p:spPr>
          <a:xfrm>
            <a:off x="4474845" y="1941830"/>
            <a:ext cx="5901690" cy="750570"/>
          </a:xfrm>
          <a:prstGeom prst="roundRect">
            <a:avLst>
              <a:gd name="adj" fmla="val 50000"/>
            </a:avLst>
          </a:prstGeom>
          <a:solidFill>
            <a:schemeClr val="bg1"/>
          </a:solidFill>
          <a:ln>
            <a:noFill/>
          </a:ln>
          <a:effectLst>
            <a:outerShdw blurRad="63500" dist="50800" dir="5400000" algn="t" rotWithShape="0">
              <a:schemeClr val="accent1">
                <a:lumMod val="60000"/>
                <a:lumOff val="4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a:solidFill>
                <a:schemeClr val="tx1">
                  <a:lumMod val="75000"/>
                  <a:lumOff val="25000"/>
                </a:schemeClr>
              </a:solidFill>
              <a:cs typeface="微软雅黑" panose="020B0503020204020204" charset="-122"/>
              <a:sym typeface="+mn-ea"/>
            </a:endParaRPr>
          </a:p>
        </p:txBody>
      </p:sp>
      <p:sp>
        <p:nvSpPr>
          <p:cNvPr id="49" name="椭圆 48"/>
          <p:cNvSpPr/>
          <p:nvPr>
            <p:custDataLst>
              <p:tags r:id="rId9"/>
            </p:custDataLst>
          </p:nvPr>
        </p:nvSpPr>
        <p:spPr>
          <a:xfrm>
            <a:off x="4482465" y="1948815"/>
            <a:ext cx="744220" cy="743585"/>
          </a:xfrm>
          <a:prstGeom prst="ellipse">
            <a:avLst/>
          </a:prstGeom>
          <a:solidFill>
            <a:schemeClr val="bg1"/>
          </a:solidFill>
          <a:ln>
            <a:noFill/>
          </a:ln>
          <a:effectLst>
            <a:outerShdw blurRad="50800" dist="38100" algn="l" rotWithShape="0">
              <a:schemeClr val="accent1">
                <a:lumMod val="60000"/>
                <a:lumOff val="4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endParaRPr lang="zh-CN" altLang="en-US">
              <a:cs typeface="微软雅黑" panose="020B0503020204020204" charset="-122"/>
            </a:endParaRPr>
          </a:p>
        </p:txBody>
      </p:sp>
      <p:sp>
        <p:nvSpPr>
          <p:cNvPr id="50" name="序号"/>
          <p:cNvSpPr/>
          <p:nvPr>
            <p:custDataLst>
              <p:tags r:id="rId10"/>
            </p:custDataLst>
          </p:nvPr>
        </p:nvSpPr>
        <p:spPr>
          <a:xfrm>
            <a:off x="4551045" y="2025650"/>
            <a:ext cx="605790" cy="589280"/>
          </a:xfrm>
          <a:prstGeom prst="ellipse">
            <a:avLst/>
          </a:prstGeom>
          <a:gradFill flip="none" rotWithShape="1">
            <a:gsLst>
              <a:gs pos="0">
                <a:schemeClr val="accent1"/>
              </a:gs>
              <a:gs pos="100000">
                <a:schemeClr val="accent1">
                  <a:alpha val="100000"/>
                  <a:lumMod val="70000"/>
                  <a:lumOff val="30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lvl="0" algn="ctr">
              <a:buClrTx/>
              <a:buSzTx/>
              <a:buFontTx/>
            </a:pPr>
            <a:r>
              <a:rPr lang="zh-CN" altLang="en-US" sz="2400" b="1">
                <a:solidFill>
                  <a:schemeClr val="bg1"/>
                </a:solidFill>
                <a:latin typeface="+mj-ea"/>
                <a:ea typeface="+mj-ea"/>
                <a:cs typeface="微软雅黑" panose="020B0503020204020204" charset="-122"/>
                <a:sym typeface="+mn-ea"/>
              </a:rPr>
              <a:t>0</a:t>
            </a:r>
            <a:r>
              <a:rPr lang="en-US" altLang="zh-CN" sz="2400" b="1">
                <a:solidFill>
                  <a:schemeClr val="bg1"/>
                </a:solidFill>
                <a:latin typeface="+mj-ea"/>
                <a:ea typeface="+mj-ea"/>
                <a:cs typeface="微软雅黑" panose="020B0503020204020204" charset="-122"/>
                <a:sym typeface="+mn-ea"/>
              </a:rPr>
              <a:t>2</a:t>
            </a:r>
            <a:endParaRPr lang="en-US" altLang="zh-CN" sz="2400" b="1">
              <a:solidFill>
                <a:schemeClr val="bg1"/>
              </a:solidFill>
              <a:latin typeface="+mj-ea"/>
              <a:ea typeface="+mj-ea"/>
              <a:cs typeface="微软雅黑" panose="020B0503020204020204" charset="-122"/>
              <a:sym typeface="+mn-ea"/>
            </a:endParaRPr>
          </a:p>
        </p:txBody>
      </p:sp>
      <p:sp>
        <p:nvSpPr>
          <p:cNvPr id="52" name="标题"/>
          <p:cNvSpPr txBox="1"/>
          <p:nvPr>
            <p:custDataLst>
              <p:tags r:id="rId11"/>
            </p:custDataLst>
          </p:nvPr>
        </p:nvSpPr>
        <p:spPr>
          <a:xfrm>
            <a:off x="5633720" y="1941830"/>
            <a:ext cx="4203065" cy="732790"/>
          </a:xfrm>
          <a:prstGeom prst="rect">
            <a:avLst/>
          </a:prstGeom>
          <a:noFill/>
        </p:spPr>
        <p:txBody>
          <a:bodyPr wrap="square" lIns="0" tIns="0" rIns="0" bIns="0" rtlCol="0" anchor="ctr" anchorCtr="0">
            <a:normAutofit/>
          </a:bodyPr>
          <a:lstStyle/>
          <a:p>
            <a:r>
              <a:rPr lang="zh-CN" altLang="en-US" sz="2000" b="1">
                <a:solidFill>
                  <a:schemeClr val="tx1">
                    <a:lumMod val="75000"/>
                    <a:lumOff val="25000"/>
                  </a:schemeClr>
                </a:solidFill>
                <a:cs typeface="微软雅黑" panose="020B0503020204020204" charset="-122"/>
                <a:sym typeface="+mn-ea"/>
              </a:rPr>
              <a:t>Introduction to the dataset</a:t>
            </a:r>
            <a:endParaRPr lang="zh-CN" altLang="en-US" sz="2000" b="1">
              <a:solidFill>
                <a:schemeClr val="tx1">
                  <a:lumMod val="75000"/>
                  <a:lumOff val="25000"/>
                </a:schemeClr>
              </a:solidFill>
              <a:cs typeface="微软雅黑" panose="020B0503020204020204" charset="-122"/>
              <a:sym typeface="+mn-ea"/>
            </a:endParaRPr>
          </a:p>
        </p:txBody>
      </p:sp>
      <p:sp>
        <p:nvSpPr>
          <p:cNvPr id="54" name="矩形: 圆角 2"/>
          <p:cNvSpPr/>
          <p:nvPr>
            <p:custDataLst>
              <p:tags r:id="rId12"/>
            </p:custDataLst>
          </p:nvPr>
        </p:nvSpPr>
        <p:spPr>
          <a:xfrm>
            <a:off x="4204970" y="5277485"/>
            <a:ext cx="5901690" cy="750570"/>
          </a:xfrm>
          <a:prstGeom prst="roundRect">
            <a:avLst>
              <a:gd name="adj" fmla="val 50000"/>
            </a:avLst>
          </a:prstGeom>
          <a:solidFill>
            <a:schemeClr val="bg1"/>
          </a:solidFill>
          <a:ln>
            <a:noFill/>
          </a:ln>
          <a:effectLst>
            <a:outerShdw blurRad="63500" dist="50800" dir="5400000" algn="t" rotWithShape="0">
              <a:schemeClr val="accent1">
                <a:lumMod val="60000"/>
                <a:lumOff val="4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a:solidFill>
                <a:schemeClr val="tx1">
                  <a:lumMod val="75000"/>
                  <a:lumOff val="25000"/>
                </a:schemeClr>
              </a:solidFill>
              <a:cs typeface="微软雅黑" panose="020B0503020204020204" charset="-122"/>
              <a:sym typeface="+mn-ea"/>
            </a:endParaRPr>
          </a:p>
        </p:txBody>
      </p:sp>
      <p:sp>
        <p:nvSpPr>
          <p:cNvPr id="55" name="椭圆 54"/>
          <p:cNvSpPr/>
          <p:nvPr>
            <p:custDataLst>
              <p:tags r:id="rId13"/>
            </p:custDataLst>
          </p:nvPr>
        </p:nvSpPr>
        <p:spPr>
          <a:xfrm>
            <a:off x="4212590" y="5284470"/>
            <a:ext cx="744220" cy="743585"/>
          </a:xfrm>
          <a:prstGeom prst="ellipse">
            <a:avLst/>
          </a:prstGeom>
          <a:solidFill>
            <a:schemeClr val="bg1"/>
          </a:solidFill>
          <a:ln>
            <a:noFill/>
          </a:ln>
          <a:effectLst>
            <a:outerShdw blurRad="50800" dist="38100" algn="l" rotWithShape="0">
              <a:schemeClr val="accent1">
                <a:lumMod val="60000"/>
                <a:lumOff val="4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endParaRPr lang="zh-CN" altLang="en-US">
              <a:cs typeface="微软雅黑" panose="020B0503020204020204" charset="-122"/>
            </a:endParaRPr>
          </a:p>
        </p:txBody>
      </p:sp>
      <p:sp>
        <p:nvSpPr>
          <p:cNvPr id="56" name="序号"/>
          <p:cNvSpPr/>
          <p:nvPr>
            <p:custDataLst>
              <p:tags r:id="rId14"/>
            </p:custDataLst>
          </p:nvPr>
        </p:nvSpPr>
        <p:spPr>
          <a:xfrm>
            <a:off x="4281170" y="5361305"/>
            <a:ext cx="605790" cy="589280"/>
          </a:xfrm>
          <a:prstGeom prst="ellipse">
            <a:avLst/>
          </a:prstGeom>
          <a:gradFill flip="none" rotWithShape="1">
            <a:gsLst>
              <a:gs pos="0">
                <a:schemeClr val="accent1"/>
              </a:gs>
              <a:gs pos="100000">
                <a:schemeClr val="accent1">
                  <a:alpha val="100000"/>
                  <a:lumMod val="70000"/>
                  <a:lumOff val="30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lvl="0" algn="ctr">
              <a:buClrTx/>
              <a:buSzTx/>
              <a:buFontTx/>
            </a:pPr>
            <a:r>
              <a:rPr lang="zh-CN" altLang="en-US" sz="2400" b="1">
                <a:solidFill>
                  <a:schemeClr val="bg1"/>
                </a:solidFill>
                <a:latin typeface="+mj-ea"/>
                <a:ea typeface="+mj-ea"/>
                <a:cs typeface="微软雅黑" panose="020B0503020204020204" charset="-122"/>
                <a:sym typeface="+mn-ea"/>
              </a:rPr>
              <a:t>0</a:t>
            </a:r>
            <a:r>
              <a:rPr lang="en-US" altLang="zh-CN" sz="2400" b="1">
                <a:solidFill>
                  <a:schemeClr val="bg1"/>
                </a:solidFill>
                <a:latin typeface="+mj-ea"/>
                <a:ea typeface="+mj-ea"/>
                <a:cs typeface="微软雅黑" panose="020B0503020204020204" charset="-122"/>
                <a:sym typeface="+mn-ea"/>
              </a:rPr>
              <a:t>5</a:t>
            </a:r>
            <a:endParaRPr lang="en-US" altLang="zh-CN" sz="2400" b="1">
              <a:solidFill>
                <a:schemeClr val="bg1"/>
              </a:solidFill>
              <a:latin typeface="+mj-ea"/>
              <a:ea typeface="+mj-ea"/>
              <a:cs typeface="微软雅黑" panose="020B0503020204020204" charset="-122"/>
              <a:sym typeface="+mn-ea"/>
            </a:endParaRPr>
          </a:p>
        </p:txBody>
      </p:sp>
      <p:sp>
        <p:nvSpPr>
          <p:cNvPr id="66" name="矩形: 圆角 2"/>
          <p:cNvSpPr/>
          <p:nvPr>
            <p:custDataLst>
              <p:tags r:id="rId15"/>
            </p:custDataLst>
          </p:nvPr>
        </p:nvSpPr>
        <p:spPr>
          <a:xfrm>
            <a:off x="4634865" y="3053715"/>
            <a:ext cx="5901690" cy="750570"/>
          </a:xfrm>
          <a:prstGeom prst="roundRect">
            <a:avLst>
              <a:gd name="adj" fmla="val 50000"/>
            </a:avLst>
          </a:prstGeom>
          <a:solidFill>
            <a:schemeClr val="bg1"/>
          </a:solidFill>
          <a:ln>
            <a:noFill/>
          </a:ln>
          <a:effectLst>
            <a:outerShdw blurRad="63500" dist="50800" dir="5400000" algn="t" rotWithShape="0">
              <a:schemeClr val="accent1">
                <a:lumMod val="60000"/>
                <a:lumOff val="4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a:solidFill>
                <a:schemeClr val="tx1">
                  <a:lumMod val="75000"/>
                  <a:lumOff val="25000"/>
                </a:schemeClr>
              </a:solidFill>
              <a:cs typeface="微软雅黑" panose="020B0503020204020204" charset="-122"/>
              <a:sym typeface="+mn-ea"/>
            </a:endParaRPr>
          </a:p>
        </p:txBody>
      </p:sp>
      <p:sp>
        <p:nvSpPr>
          <p:cNvPr id="67" name="椭圆 66"/>
          <p:cNvSpPr/>
          <p:nvPr>
            <p:custDataLst>
              <p:tags r:id="rId16"/>
            </p:custDataLst>
          </p:nvPr>
        </p:nvSpPr>
        <p:spPr>
          <a:xfrm>
            <a:off x="4642485" y="3060700"/>
            <a:ext cx="744220" cy="743585"/>
          </a:xfrm>
          <a:prstGeom prst="ellipse">
            <a:avLst/>
          </a:prstGeom>
          <a:solidFill>
            <a:schemeClr val="bg1"/>
          </a:solidFill>
          <a:ln>
            <a:noFill/>
          </a:ln>
          <a:effectLst>
            <a:outerShdw blurRad="50800" dist="38100" algn="l" rotWithShape="0">
              <a:schemeClr val="accent1">
                <a:lumMod val="60000"/>
                <a:lumOff val="4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endParaRPr lang="zh-CN" altLang="en-US">
              <a:cs typeface="微软雅黑" panose="020B0503020204020204" charset="-122"/>
            </a:endParaRPr>
          </a:p>
        </p:txBody>
      </p:sp>
      <p:sp>
        <p:nvSpPr>
          <p:cNvPr id="68" name="序号"/>
          <p:cNvSpPr/>
          <p:nvPr>
            <p:custDataLst>
              <p:tags r:id="rId17"/>
            </p:custDataLst>
          </p:nvPr>
        </p:nvSpPr>
        <p:spPr>
          <a:xfrm>
            <a:off x="4711065" y="3137535"/>
            <a:ext cx="605790" cy="589280"/>
          </a:xfrm>
          <a:prstGeom prst="ellipse">
            <a:avLst/>
          </a:prstGeom>
          <a:gradFill flip="none" rotWithShape="1">
            <a:gsLst>
              <a:gs pos="0">
                <a:schemeClr val="accent1"/>
              </a:gs>
              <a:gs pos="100000">
                <a:schemeClr val="accent1">
                  <a:alpha val="100000"/>
                  <a:lumMod val="70000"/>
                  <a:lumOff val="30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lvl="0" algn="ctr">
              <a:buClrTx/>
              <a:buSzTx/>
              <a:buFontTx/>
            </a:pPr>
            <a:r>
              <a:rPr lang="zh-CN" altLang="en-US" sz="2400" b="1">
                <a:solidFill>
                  <a:schemeClr val="bg1"/>
                </a:solidFill>
                <a:latin typeface="+mj-ea"/>
                <a:ea typeface="+mj-ea"/>
                <a:cs typeface="微软雅黑" panose="020B0503020204020204" charset="-122"/>
                <a:sym typeface="+mn-ea"/>
              </a:rPr>
              <a:t>0</a:t>
            </a:r>
            <a:r>
              <a:rPr lang="en-US" altLang="zh-CN" sz="2400" b="1">
                <a:solidFill>
                  <a:schemeClr val="bg1"/>
                </a:solidFill>
                <a:latin typeface="+mj-ea"/>
                <a:ea typeface="+mj-ea"/>
                <a:cs typeface="微软雅黑" panose="020B0503020204020204" charset="-122"/>
                <a:sym typeface="+mn-ea"/>
              </a:rPr>
              <a:t>3</a:t>
            </a:r>
            <a:endParaRPr lang="en-US" altLang="zh-CN" sz="2400" b="1">
              <a:solidFill>
                <a:schemeClr val="bg1"/>
              </a:solidFill>
              <a:latin typeface="+mj-ea"/>
              <a:ea typeface="+mj-ea"/>
              <a:cs typeface="微软雅黑" panose="020B0503020204020204" charset="-122"/>
              <a:sym typeface="+mn-ea"/>
            </a:endParaRPr>
          </a:p>
        </p:txBody>
      </p:sp>
      <p:sp>
        <p:nvSpPr>
          <p:cNvPr id="75" name="标题"/>
          <p:cNvSpPr txBox="1"/>
          <p:nvPr>
            <p:custDataLst>
              <p:tags r:id="rId18"/>
            </p:custDataLst>
          </p:nvPr>
        </p:nvSpPr>
        <p:spPr>
          <a:xfrm>
            <a:off x="5810885" y="3070225"/>
            <a:ext cx="4566285" cy="890270"/>
          </a:xfrm>
          <a:prstGeom prst="rect">
            <a:avLst/>
          </a:prstGeom>
          <a:noFill/>
        </p:spPr>
        <p:txBody>
          <a:bodyPr wrap="square" lIns="0" tIns="0" rIns="0" bIns="0" rtlCol="0" anchor="ctr" anchorCtr="0"/>
          <a:lstStyle/>
          <a:p>
            <a:r>
              <a:rPr lang="zh-CN" altLang="en-US" sz="2000" b="1">
                <a:solidFill>
                  <a:schemeClr val="tx1">
                    <a:lumMod val="75000"/>
                    <a:lumOff val="25000"/>
                  </a:schemeClr>
                </a:solidFill>
                <a:cs typeface="微软雅黑" panose="020B0503020204020204" charset="-122"/>
                <a:sym typeface="+mn-ea"/>
              </a:rPr>
              <a:t>Data processing</a:t>
            </a:r>
            <a:r>
              <a:rPr lang="en-US" altLang="zh-CN" sz="2000" b="1">
                <a:solidFill>
                  <a:schemeClr val="tx1">
                    <a:lumMod val="75000"/>
                    <a:lumOff val="25000"/>
                  </a:schemeClr>
                </a:solidFill>
                <a:cs typeface="微软雅黑" panose="020B0503020204020204" charset="-122"/>
                <a:sym typeface="+mn-ea"/>
              </a:rPr>
              <a:t> and </a:t>
            </a:r>
            <a:r>
              <a:rPr lang="zh-CN" altLang="en-US" sz="2000" b="1">
                <a:solidFill>
                  <a:schemeClr val="tx1">
                    <a:lumMod val="75000"/>
                    <a:lumOff val="25000"/>
                  </a:schemeClr>
                </a:solidFill>
                <a:cs typeface="微软雅黑" panose="020B0503020204020204" charset="-122"/>
                <a:sym typeface="+mn-ea"/>
              </a:rPr>
              <a:t>Feature Engineering</a:t>
            </a:r>
            <a:endParaRPr lang="zh-CN" altLang="en-US" sz="2000" b="1">
              <a:solidFill>
                <a:schemeClr val="tx1">
                  <a:lumMod val="75000"/>
                  <a:lumOff val="25000"/>
                </a:schemeClr>
              </a:solidFill>
              <a:cs typeface="微软雅黑" panose="020B0503020204020204" charset="-122"/>
              <a:sym typeface="+mn-ea"/>
            </a:endParaRPr>
          </a:p>
          <a:p>
            <a:r>
              <a:rPr lang="en-US" altLang="zh-CN" sz="900" b="1">
                <a:solidFill>
                  <a:schemeClr val="tx1">
                    <a:lumMod val="75000"/>
                    <a:lumOff val="25000"/>
                  </a:schemeClr>
                </a:solidFill>
                <a:cs typeface="微软雅黑" panose="020B0503020204020204" charset="-122"/>
                <a:sym typeface="+mn-ea"/>
              </a:rPr>
              <a:t> </a:t>
            </a:r>
            <a:endParaRPr lang="en-US" altLang="zh-CN" sz="900" b="1">
              <a:solidFill>
                <a:schemeClr val="tx1">
                  <a:lumMod val="75000"/>
                  <a:lumOff val="25000"/>
                </a:schemeClr>
              </a:solidFill>
              <a:cs typeface="微软雅黑" panose="020B0503020204020204" charset="-122"/>
              <a:sym typeface="+mn-ea"/>
            </a:endParaRPr>
          </a:p>
        </p:txBody>
      </p:sp>
      <p:sp>
        <p:nvSpPr>
          <p:cNvPr id="87" name="矩形: 圆角 2"/>
          <p:cNvSpPr/>
          <p:nvPr>
            <p:custDataLst>
              <p:tags r:id="rId19"/>
            </p:custDataLst>
          </p:nvPr>
        </p:nvSpPr>
        <p:spPr>
          <a:xfrm>
            <a:off x="4474845" y="4165600"/>
            <a:ext cx="5901690" cy="750570"/>
          </a:xfrm>
          <a:prstGeom prst="roundRect">
            <a:avLst>
              <a:gd name="adj" fmla="val 50000"/>
            </a:avLst>
          </a:prstGeom>
          <a:solidFill>
            <a:schemeClr val="bg1"/>
          </a:solidFill>
          <a:ln>
            <a:noFill/>
          </a:ln>
          <a:effectLst>
            <a:outerShdw blurRad="63500" dist="50800" dir="5400000" algn="t" rotWithShape="0">
              <a:schemeClr val="accent1">
                <a:lumMod val="60000"/>
                <a:lumOff val="4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zh-CN" altLang="en-US">
              <a:solidFill>
                <a:schemeClr val="tx1">
                  <a:lumMod val="75000"/>
                  <a:lumOff val="25000"/>
                </a:schemeClr>
              </a:solidFill>
              <a:cs typeface="微软雅黑" panose="020B0503020204020204" charset="-122"/>
              <a:sym typeface="+mn-ea"/>
            </a:endParaRPr>
          </a:p>
        </p:txBody>
      </p:sp>
      <p:sp>
        <p:nvSpPr>
          <p:cNvPr id="88" name="椭圆 87"/>
          <p:cNvSpPr/>
          <p:nvPr>
            <p:custDataLst>
              <p:tags r:id="rId20"/>
            </p:custDataLst>
          </p:nvPr>
        </p:nvSpPr>
        <p:spPr>
          <a:xfrm>
            <a:off x="4482465" y="4172585"/>
            <a:ext cx="744220" cy="743585"/>
          </a:xfrm>
          <a:prstGeom prst="ellipse">
            <a:avLst/>
          </a:prstGeom>
          <a:solidFill>
            <a:schemeClr val="bg1"/>
          </a:solidFill>
          <a:ln>
            <a:noFill/>
          </a:ln>
          <a:effectLst>
            <a:outerShdw blurRad="50800" dist="38100" algn="l" rotWithShape="0">
              <a:schemeClr val="accent1">
                <a:lumMod val="60000"/>
                <a:lumOff val="4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endParaRPr lang="zh-CN" altLang="en-US">
              <a:cs typeface="微软雅黑" panose="020B0503020204020204" charset="-122"/>
            </a:endParaRPr>
          </a:p>
        </p:txBody>
      </p:sp>
      <p:sp>
        <p:nvSpPr>
          <p:cNvPr id="89" name="序号"/>
          <p:cNvSpPr/>
          <p:nvPr>
            <p:custDataLst>
              <p:tags r:id="rId21"/>
            </p:custDataLst>
          </p:nvPr>
        </p:nvSpPr>
        <p:spPr>
          <a:xfrm>
            <a:off x="4551045" y="4249420"/>
            <a:ext cx="605790" cy="589280"/>
          </a:xfrm>
          <a:prstGeom prst="ellipse">
            <a:avLst/>
          </a:prstGeom>
          <a:gradFill flip="none" rotWithShape="1">
            <a:gsLst>
              <a:gs pos="0">
                <a:schemeClr val="accent1"/>
              </a:gs>
              <a:gs pos="100000">
                <a:schemeClr val="accent1">
                  <a:alpha val="100000"/>
                  <a:lumMod val="70000"/>
                  <a:lumOff val="30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lvl="0" algn="ctr">
              <a:buClrTx/>
              <a:buSzTx/>
              <a:buFontTx/>
            </a:pPr>
            <a:r>
              <a:rPr lang="zh-CN" altLang="en-US" sz="2400" b="1">
                <a:solidFill>
                  <a:schemeClr val="bg1"/>
                </a:solidFill>
                <a:latin typeface="+mj-ea"/>
                <a:ea typeface="+mj-ea"/>
                <a:cs typeface="微软雅黑" panose="020B0503020204020204" charset="-122"/>
                <a:sym typeface="+mn-ea"/>
              </a:rPr>
              <a:t>0</a:t>
            </a:r>
            <a:r>
              <a:rPr lang="en-US" altLang="zh-CN" sz="2400" b="1">
                <a:solidFill>
                  <a:schemeClr val="bg1"/>
                </a:solidFill>
                <a:latin typeface="+mj-ea"/>
                <a:ea typeface="+mj-ea"/>
                <a:cs typeface="微软雅黑" panose="020B0503020204020204" charset="-122"/>
                <a:sym typeface="+mn-ea"/>
              </a:rPr>
              <a:t>4</a:t>
            </a:r>
            <a:endParaRPr lang="en-US" altLang="zh-CN" sz="2400" b="1">
              <a:solidFill>
                <a:schemeClr val="bg1"/>
              </a:solidFill>
              <a:latin typeface="+mj-ea"/>
              <a:ea typeface="+mj-ea"/>
              <a:cs typeface="微软雅黑" panose="020B0503020204020204" charset="-122"/>
              <a:sym typeface="+mn-ea"/>
            </a:endParaRPr>
          </a:p>
        </p:txBody>
      </p:sp>
      <p:sp>
        <p:nvSpPr>
          <p:cNvPr id="5" name="标题"/>
          <p:cNvSpPr txBox="1"/>
          <p:nvPr>
            <p:custDataLst>
              <p:tags r:id="rId22"/>
            </p:custDataLst>
          </p:nvPr>
        </p:nvSpPr>
        <p:spPr>
          <a:xfrm>
            <a:off x="5156835" y="813435"/>
            <a:ext cx="4203065" cy="732790"/>
          </a:xfrm>
          <a:prstGeom prst="rect">
            <a:avLst/>
          </a:prstGeom>
          <a:noFill/>
        </p:spPr>
        <p:txBody>
          <a:bodyPr wrap="square" lIns="0" tIns="0" rIns="0" bIns="0" rtlCol="0" anchor="ctr" anchorCtr="0">
            <a:normAutofit/>
          </a:bodyPr>
          <a:p>
            <a:r>
              <a:rPr lang="zh-CN" altLang="en-US" sz="2000" b="1">
                <a:solidFill>
                  <a:schemeClr val="tx1">
                    <a:lumMod val="75000"/>
                    <a:lumOff val="25000"/>
                  </a:schemeClr>
                </a:solidFill>
                <a:cs typeface="微软雅黑" panose="020B0503020204020204" charset="-122"/>
                <a:sym typeface="+mn-ea"/>
              </a:rPr>
              <a:t>Background </a:t>
            </a:r>
            <a:endParaRPr lang="zh-CN" altLang="en-US" sz="2000" b="1">
              <a:solidFill>
                <a:schemeClr val="tx1">
                  <a:lumMod val="75000"/>
                  <a:lumOff val="25000"/>
                </a:schemeClr>
              </a:solidFill>
              <a:cs typeface="微软雅黑" panose="020B0503020204020204" charset="-122"/>
              <a:sym typeface="+mn-ea"/>
            </a:endParaRPr>
          </a:p>
        </p:txBody>
      </p:sp>
      <p:sp>
        <p:nvSpPr>
          <p:cNvPr id="58" name="标题"/>
          <p:cNvSpPr txBox="1"/>
          <p:nvPr>
            <p:custDataLst>
              <p:tags r:id="rId23"/>
            </p:custDataLst>
          </p:nvPr>
        </p:nvSpPr>
        <p:spPr>
          <a:xfrm>
            <a:off x="5633720" y="4161155"/>
            <a:ext cx="4203065" cy="732790"/>
          </a:xfrm>
          <a:prstGeom prst="rect">
            <a:avLst/>
          </a:prstGeom>
          <a:noFill/>
        </p:spPr>
        <p:txBody>
          <a:bodyPr wrap="square" lIns="0" tIns="0" rIns="0" bIns="0" rtlCol="0" anchor="ctr" anchorCtr="0">
            <a:normAutofit/>
          </a:bodyPr>
          <a:lstStyle/>
          <a:p>
            <a:r>
              <a:rPr lang="zh-CN" altLang="en-US" sz="2000" b="1">
                <a:solidFill>
                  <a:schemeClr val="tx1">
                    <a:lumMod val="75000"/>
                    <a:lumOff val="25000"/>
                  </a:schemeClr>
                </a:solidFill>
                <a:cs typeface="微软雅黑" panose="020B0503020204020204" charset="-122"/>
                <a:sym typeface="+mn-ea"/>
              </a:rPr>
              <a:t>Model training</a:t>
            </a:r>
            <a:endParaRPr lang="zh-CN" altLang="en-US" sz="2000" b="1">
              <a:solidFill>
                <a:schemeClr val="tx1">
                  <a:lumMod val="75000"/>
                  <a:lumOff val="25000"/>
                </a:schemeClr>
              </a:solidFill>
              <a:cs typeface="微软雅黑" panose="020B0503020204020204" charset="-122"/>
              <a:sym typeface="+mn-ea"/>
            </a:endParaRPr>
          </a:p>
        </p:txBody>
      </p:sp>
      <p:sp>
        <p:nvSpPr>
          <p:cNvPr id="7" name="标题"/>
          <p:cNvSpPr txBox="1"/>
          <p:nvPr>
            <p:custDataLst>
              <p:tags r:id="rId24"/>
            </p:custDataLst>
          </p:nvPr>
        </p:nvSpPr>
        <p:spPr>
          <a:xfrm>
            <a:off x="5304155" y="5277485"/>
            <a:ext cx="4502150" cy="732790"/>
          </a:xfrm>
          <a:prstGeom prst="rect">
            <a:avLst/>
          </a:prstGeom>
          <a:noFill/>
        </p:spPr>
        <p:txBody>
          <a:bodyPr wrap="square" lIns="0" tIns="0" rIns="0" bIns="0" rtlCol="0" anchor="ctr" anchorCtr="0">
            <a:normAutofit/>
          </a:bodyPr>
          <a:p>
            <a:r>
              <a:rPr lang="zh-CN" altLang="en-US" sz="2000" b="1">
                <a:solidFill>
                  <a:schemeClr val="tx1">
                    <a:lumMod val="75000"/>
                    <a:lumOff val="25000"/>
                  </a:schemeClr>
                </a:solidFill>
                <a:cs typeface="微软雅黑" panose="020B0503020204020204" charset="-122"/>
                <a:sym typeface="+mn-ea"/>
              </a:rPr>
              <a:t>Areas for Improvement and Future Prospects</a:t>
            </a:r>
            <a:endParaRPr lang="zh-CN" altLang="en-US" sz="2000" b="1">
              <a:solidFill>
                <a:schemeClr val="tx1">
                  <a:lumMod val="75000"/>
                  <a:lumOff val="25000"/>
                </a:schemeClr>
              </a:solidFill>
              <a:cs typeface="微软雅黑" panose="020B0503020204020204" charset="-122"/>
              <a:sym typeface="+mn-ea"/>
            </a:endParaRPr>
          </a:p>
        </p:txBody>
      </p:sp>
    </p:spTree>
    <p:custDataLst>
      <p:tags r:id="rId2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5.1 M</a:t>
            </a:r>
            <a:r>
              <a:rPr lang="en-US" altLang="zh-CN"/>
              <a:t>ore Optimization </a:t>
            </a:r>
            <a:endParaRPr lang="en-US" altLang="zh-CN"/>
          </a:p>
        </p:txBody>
      </p:sp>
      <p:sp>
        <p:nvSpPr>
          <p:cNvPr id="4" name="圆角矩形 3"/>
          <p:cNvSpPr/>
          <p:nvPr>
            <p:custDataLst>
              <p:tags r:id="rId1"/>
            </p:custDataLst>
          </p:nvPr>
        </p:nvSpPr>
        <p:spPr>
          <a:xfrm rot="16200000">
            <a:off x="5609370" y="-3507110"/>
            <a:ext cx="965843" cy="10961320"/>
          </a:xfrm>
          <a:prstGeom prst="roundRect">
            <a:avLst>
              <a:gd name="adj" fmla="val 0"/>
            </a:avLst>
          </a:prstGeom>
          <a:solidFill>
            <a:schemeClr val="bg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tx1">
                  <a:lumMod val="75000"/>
                  <a:lumOff val="25000"/>
                </a:schemeClr>
              </a:solidFill>
              <a:latin typeface="+mn-ea"/>
              <a:sym typeface="+mn-ea"/>
            </a:endParaRPr>
          </a:p>
        </p:txBody>
      </p:sp>
      <p:sp>
        <p:nvSpPr>
          <p:cNvPr id="5" name="圆角矩形 4"/>
          <p:cNvSpPr/>
          <p:nvPr>
            <p:custDataLst>
              <p:tags r:id="rId2"/>
            </p:custDataLst>
          </p:nvPr>
        </p:nvSpPr>
        <p:spPr>
          <a:xfrm rot="16200000">
            <a:off x="201507" y="1900753"/>
            <a:ext cx="964253" cy="144678"/>
          </a:xfrm>
          <a:prstGeom prst="roundRect">
            <a:avLst>
              <a:gd name="adj" fmla="val 7894"/>
            </a:avLst>
          </a:prstGeom>
          <a:gradFill>
            <a:gsLst>
              <a:gs pos="0">
                <a:schemeClr val="accent1"/>
              </a:gs>
              <a:gs pos="100000">
                <a:schemeClr val="accent1">
                  <a:lumMod val="75000"/>
                </a:schemeClr>
              </a:gs>
            </a:gsLst>
            <a:lin ang="7800000" scaled="0"/>
          </a:gra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a:bodyPr>
          <a:lstStyle/>
          <a:p>
            <a:pPr algn="ctr" fontAlgn="auto">
              <a:lnSpc>
                <a:spcPct val="120000"/>
              </a:lnSpc>
            </a:pPr>
            <a:endParaRPr lang="zh-CN" altLang="en-US">
              <a:solidFill>
                <a:schemeClr val="tx1">
                  <a:lumMod val="75000"/>
                  <a:lumOff val="25000"/>
                </a:schemeClr>
              </a:solidFill>
              <a:effectLst/>
              <a:latin typeface="+mn-ea"/>
            </a:endParaRPr>
          </a:p>
        </p:txBody>
      </p:sp>
      <p:sp>
        <p:nvSpPr>
          <p:cNvPr id="6" name="圆角矩形 5"/>
          <p:cNvSpPr/>
          <p:nvPr>
            <p:custDataLst>
              <p:tags r:id="rId3"/>
            </p:custDataLst>
          </p:nvPr>
        </p:nvSpPr>
        <p:spPr>
          <a:xfrm rot="16200000">
            <a:off x="5610644" y="-2234634"/>
            <a:ext cx="965843" cy="10962116"/>
          </a:xfrm>
          <a:prstGeom prst="roundRect">
            <a:avLst>
              <a:gd name="adj" fmla="val 0"/>
            </a:avLst>
          </a:prstGeom>
          <a:solidFill>
            <a:schemeClr val="bg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tx1">
                  <a:lumMod val="75000"/>
                  <a:lumOff val="25000"/>
                </a:schemeClr>
              </a:solidFill>
              <a:latin typeface="+mn-ea"/>
              <a:sym typeface="+mn-ea"/>
            </a:endParaRPr>
          </a:p>
        </p:txBody>
      </p:sp>
      <p:sp>
        <p:nvSpPr>
          <p:cNvPr id="7" name="圆角矩形 6"/>
          <p:cNvSpPr/>
          <p:nvPr>
            <p:custDataLst>
              <p:tags r:id="rId4"/>
            </p:custDataLst>
          </p:nvPr>
        </p:nvSpPr>
        <p:spPr>
          <a:xfrm rot="16200000">
            <a:off x="202781" y="3173866"/>
            <a:ext cx="964253" cy="144678"/>
          </a:xfrm>
          <a:prstGeom prst="roundRect">
            <a:avLst>
              <a:gd name="adj" fmla="val 7894"/>
            </a:avLst>
          </a:prstGeom>
          <a:gradFill>
            <a:gsLst>
              <a:gs pos="0">
                <a:schemeClr val="accent1"/>
              </a:gs>
              <a:gs pos="100000">
                <a:schemeClr val="accent1">
                  <a:lumMod val="75000"/>
                </a:schemeClr>
              </a:gs>
            </a:gsLst>
            <a:lin ang="7800000" scaled="0"/>
          </a:gra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25000"/>
          </a:bodyPr>
          <a:lstStyle/>
          <a:p>
            <a:pPr lvl="0" algn="ctr">
              <a:lnSpc>
                <a:spcPct val="120000"/>
              </a:lnSpc>
              <a:buClrTx/>
              <a:buSzTx/>
              <a:buFontTx/>
            </a:pPr>
            <a:endParaRPr lang="zh-CN" altLang="en-US">
              <a:solidFill>
                <a:schemeClr val="tx1">
                  <a:lumMod val="75000"/>
                  <a:lumOff val="25000"/>
                </a:schemeClr>
              </a:solidFill>
              <a:effectLst/>
              <a:latin typeface="+mn-ea"/>
              <a:sym typeface="+mn-ea"/>
            </a:endParaRPr>
          </a:p>
        </p:txBody>
      </p:sp>
      <p:sp>
        <p:nvSpPr>
          <p:cNvPr id="10" name="圆角矩形 9"/>
          <p:cNvSpPr/>
          <p:nvPr>
            <p:custDataLst>
              <p:tags r:id="rId5"/>
            </p:custDataLst>
          </p:nvPr>
        </p:nvSpPr>
        <p:spPr>
          <a:xfrm rot="16200000">
            <a:off x="5609370" y="-986372"/>
            <a:ext cx="965843" cy="10961320"/>
          </a:xfrm>
          <a:prstGeom prst="roundRect">
            <a:avLst>
              <a:gd name="adj" fmla="val 0"/>
            </a:avLst>
          </a:prstGeom>
          <a:solidFill>
            <a:schemeClr val="bg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tx1">
                  <a:lumMod val="75000"/>
                  <a:lumOff val="25000"/>
                </a:schemeClr>
              </a:solidFill>
              <a:latin typeface="+mn-ea"/>
              <a:sym typeface="+mn-ea"/>
            </a:endParaRPr>
          </a:p>
        </p:txBody>
      </p:sp>
      <p:sp>
        <p:nvSpPr>
          <p:cNvPr id="11" name="圆角矩形 10"/>
          <p:cNvSpPr/>
          <p:nvPr>
            <p:custDataLst>
              <p:tags r:id="rId6"/>
            </p:custDataLst>
          </p:nvPr>
        </p:nvSpPr>
        <p:spPr>
          <a:xfrm rot="16200000">
            <a:off x="201507" y="4421491"/>
            <a:ext cx="964253" cy="144678"/>
          </a:xfrm>
          <a:prstGeom prst="roundRect">
            <a:avLst>
              <a:gd name="adj" fmla="val 7894"/>
            </a:avLst>
          </a:prstGeom>
          <a:gradFill>
            <a:gsLst>
              <a:gs pos="0">
                <a:schemeClr val="accent1"/>
              </a:gs>
              <a:gs pos="100000">
                <a:schemeClr val="accent1">
                  <a:lumMod val="75000"/>
                </a:schemeClr>
              </a:gs>
            </a:gsLst>
            <a:lin ang="7800000" scaled="0"/>
          </a:gra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a:bodyPr>
          <a:lstStyle/>
          <a:p>
            <a:pPr algn="ctr" fontAlgn="auto">
              <a:lnSpc>
                <a:spcPct val="120000"/>
              </a:lnSpc>
            </a:pPr>
            <a:endParaRPr lang="zh-CN" altLang="en-US">
              <a:solidFill>
                <a:schemeClr val="tx1">
                  <a:lumMod val="75000"/>
                  <a:lumOff val="25000"/>
                </a:schemeClr>
              </a:solidFill>
              <a:effectLst/>
              <a:latin typeface="+mn-ea"/>
            </a:endParaRPr>
          </a:p>
        </p:txBody>
      </p:sp>
      <p:sp>
        <p:nvSpPr>
          <p:cNvPr id="12" name="圆角矩形 11"/>
          <p:cNvSpPr/>
          <p:nvPr>
            <p:custDataLst>
              <p:tags r:id="rId7"/>
            </p:custDataLst>
          </p:nvPr>
        </p:nvSpPr>
        <p:spPr>
          <a:xfrm rot="16200000">
            <a:off x="5610644" y="285467"/>
            <a:ext cx="965843" cy="10962116"/>
          </a:xfrm>
          <a:prstGeom prst="roundRect">
            <a:avLst>
              <a:gd name="adj" fmla="val 0"/>
            </a:avLst>
          </a:prstGeom>
          <a:solidFill>
            <a:schemeClr val="bg1"/>
          </a:solidFill>
          <a:ln>
            <a:noFill/>
          </a:ln>
          <a:effectLst>
            <a:outerShdw blurRad="279400" dist="114300" dir="1020000" algn="b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lnSpc>
                <a:spcPct val="120000"/>
              </a:lnSpc>
              <a:buClrTx/>
              <a:buSzTx/>
              <a:buFontTx/>
            </a:pPr>
            <a:endParaRPr lang="zh-CN" altLang="en-US">
              <a:solidFill>
                <a:schemeClr val="tx1">
                  <a:lumMod val="75000"/>
                  <a:lumOff val="25000"/>
                </a:schemeClr>
              </a:solidFill>
              <a:latin typeface="+mn-ea"/>
              <a:sym typeface="+mn-ea"/>
            </a:endParaRPr>
          </a:p>
        </p:txBody>
      </p:sp>
      <p:sp>
        <p:nvSpPr>
          <p:cNvPr id="13" name="圆角矩形 12"/>
          <p:cNvSpPr/>
          <p:nvPr>
            <p:custDataLst>
              <p:tags r:id="rId8"/>
            </p:custDataLst>
          </p:nvPr>
        </p:nvSpPr>
        <p:spPr>
          <a:xfrm rot="16200000">
            <a:off x="202781" y="5693967"/>
            <a:ext cx="964253" cy="144678"/>
          </a:xfrm>
          <a:prstGeom prst="roundRect">
            <a:avLst>
              <a:gd name="adj" fmla="val 7894"/>
            </a:avLst>
          </a:prstGeom>
          <a:gradFill>
            <a:gsLst>
              <a:gs pos="0">
                <a:schemeClr val="accent1"/>
              </a:gs>
              <a:gs pos="100000">
                <a:schemeClr val="accent1">
                  <a:lumMod val="75000"/>
                </a:schemeClr>
              </a:gs>
            </a:gsLst>
            <a:lin ang="7800000" scaled="0"/>
          </a:gradFill>
          <a:ln>
            <a:noFill/>
          </a:ln>
          <a:effectLst>
            <a:outerShdw blurRad="381000" dist="63500" dir="18900000" algn="bl" rotWithShape="0">
              <a:srgbClr val="4575F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25000"/>
          </a:bodyPr>
          <a:lstStyle/>
          <a:p>
            <a:pPr lvl="0" algn="ctr">
              <a:lnSpc>
                <a:spcPct val="120000"/>
              </a:lnSpc>
              <a:buClrTx/>
              <a:buSzTx/>
              <a:buFontTx/>
            </a:pPr>
            <a:endParaRPr lang="zh-CN" altLang="en-US">
              <a:solidFill>
                <a:schemeClr val="tx1">
                  <a:lumMod val="75000"/>
                  <a:lumOff val="25000"/>
                </a:schemeClr>
              </a:solidFill>
              <a:effectLst/>
              <a:latin typeface="+mn-ea"/>
              <a:sym typeface="+mn-ea"/>
            </a:endParaRPr>
          </a:p>
        </p:txBody>
      </p:sp>
      <p:sp>
        <p:nvSpPr>
          <p:cNvPr id="8" name="文本框 7"/>
          <p:cNvSpPr txBox="1"/>
          <p:nvPr>
            <p:custDataLst>
              <p:tags r:id="rId9"/>
            </p:custDataLst>
          </p:nvPr>
        </p:nvSpPr>
        <p:spPr>
          <a:xfrm>
            <a:off x="1071914" y="4011138"/>
            <a:ext cx="10501055" cy="965843"/>
          </a:xfrm>
          <a:prstGeom prst="rect">
            <a:avLst/>
          </a:prstGeom>
        </p:spPr>
        <p:txBody>
          <a:bodyPr vert="horz" wrap="square" lIns="90000" tIns="46800" rIns="0" bIns="46800" rtlCol="0" anchor="ctr" anchorCtr="0">
            <a:normAutofit/>
          </a:bodyPr>
          <a:lstStyle>
            <a:defPPr>
              <a:defRPr lang="zh-CN"/>
            </a:defPPr>
            <a:lvl1pPr fontAlgn="auto">
              <a:lnSpc>
                <a:spcPct val="120000"/>
              </a:lnSpc>
              <a:spcBef>
                <a:spcPct val="0"/>
              </a:spcBef>
              <a:buNone/>
              <a:defRPr sz="1600" b="0" u="none" strike="noStrike" cap="none" spc="200" normalizeH="0" baseline="0">
                <a:uFillTx/>
                <a:latin typeface="Arial" panose="020B0704020202020204" pitchFamily="34" charset="0"/>
                <a:ea typeface="微软雅黑" panose="020B0503020204020204" charset="-122"/>
                <a:cs typeface="+mj-cs"/>
              </a:defRPr>
            </a:lvl1pPr>
          </a:lstStyle>
          <a:p>
            <a:r>
              <a:rPr lang="en-US" altLang="zh-CN" sz="2400" dirty="0">
                <a:latin typeface="+mn-ea"/>
                <a:ea typeface="+mn-ea"/>
              </a:rPr>
              <a:t>Data-type expansions</a:t>
            </a:r>
            <a:endParaRPr lang="en-US" altLang="zh-CN" sz="2400" dirty="0">
              <a:latin typeface="+mn-ea"/>
              <a:ea typeface="+mn-ea"/>
            </a:endParaRPr>
          </a:p>
        </p:txBody>
      </p:sp>
      <p:sp>
        <p:nvSpPr>
          <p:cNvPr id="9" name="文本框 8"/>
          <p:cNvSpPr txBox="1"/>
          <p:nvPr>
            <p:custDataLst>
              <p:tags r:id="rId10"/>
            </p:custDataLst>
          </p:nvPr>
        </p:nvSpPr>
        <p:spPr>
          <a:xfrm>
            <a:off x="1071914" y="5284251"/>
            <a:ext cx="10501055" cy="965047"/>
          </a:xfrm>
          <a:prstGeom prst="rect">
            <a:avLst/>
          </a:prstGeom>
        </p:spPr>
        <p:txBody>
          <a:bodyPr vert="horz" wrap="square" lIns="90000" tIns="46800" rIns="90000" bIns="46800" rtlCol="0" anchor="ctr" anchorCtr="0">
            <a:normAutofit/>
          </a:bodyPr>
          <a:lstStyle>
            <a:defPPr>
              <a:defRPr lang="zh-CN"/>
            </a:defPPr>
            <a:lvl1pPr fontAlgn="auto">
              <a:lnSpc>
                <a:spcPct val="120000"/>
              </a:lnSpc>
              <a:spcBef>
                <a:spcPct val="0"/>
              </a:spcBef>
              <a:buNone/>
              <a:defRPr sz="1600" b="0" u="none" strike="noStrike" cap="none" spc="200" normalizeH="0" baseline="0">
                <a:uFillTx/>
                <a:latin typeface="Arial" panose="020B0704020202020204" pitchFamily="34" charset="0"/>
                <a:ea typeface="微软雅黑" panose="020B0503020204020204" charset="-122"/>
                <a:cs typeface="+mj-cs"/>
              </a:defRPr>
            </a:lvl1pPr>
          </a:lstStyle>
          <a:p>
            <a:r>
              <a:rPr lang="zh-CN" altLang="en-US" sz="2400" dirty="0">
                <a:latin typeface="+mn-ea"/>
                <a:ea typeface="+mn-ea"/>
              </a:rPr>
              <a:t>Identifying factors through medical analysis</a:t>
            </a:r>
            <a:endParaRPr lang="zh-CN" altLang="en-US" sz="2400" dirty="0">
              <a:latin typeface="+mn-ea"/>
              <a:ea typeface="+mn-ea"/>
            </a:endParaRPr>
          </a:p>
        </p:txBody>
      </p:sp>
      <p:sp>
        <p:nvSpPr>
          <p:cNvPr id="14" name="文本框 13"/>
          <p:cNvSpPr txBox="1"/>
          <p:nvPr>
            <p:custDataLst>
              <p:tags r:id="rId11"/>
            </p:custDataLst>
          </p:nvPr>
        </p:nvSpPr>
        <p:spPr>
          <a:xfrm>
            <a:off x="1071914" y="1490400"/>
            <a:ext cx="10501055" cy="965843"/>
          </a:xfrm>
          <a:prstGeom prst="rect">
            <a:avLst/>
          </a:prstGeom>
        </p:spPr>
        <p:txBody>
          <a:bodyPr vert="horz" wrap="square" lIns="90000" tIns="46800" rIns="0" bIns="46800" rtlCol="0" anchor="ctr" anchorCtr="0">
            <a:normAutofit/>
          </a:bodyPr>
          <a:lstStyle>
            <a:defPPr>
              <a:defRPr lang="zh-CN"/>
            </a:defPPr>
            <a:lvl1pPr fontAlgn="auto">
              <a:lnSpc>
                <a:spcPct val="120000"/>
              </a:lnSpc>
              <a:spcBef>
                <a:spcPct val="0"/>
              </a:spcBef>
              <a:buNone/>
              <a:defRPr sz="1600" b="0" u="none" strike="noStrike" cap="none" spc="200" normalizeH="0" baseline="0">
                <a:uFillTx/>
                <a:latin typeface="Arial" panose="020B0704020202020204" pitchFamily="34" charset="0"/>
                <a:ea typeface="微软雅黑" panose="020B0503020204020204" charset="-122"/>
                <a:cs typeface="+mj-cs"/>
              </a:defRPr>
            </a:lvl1pPr>
          </a:lstStyle>
          <a:p>
            <a:r>
              <a:rPr lang="en-US" altLang="zh-CN" sz="2400" dirty="0">
                <a:latin typeface="+mn-ea"/>
                <a:ea typeface="+mn-ea"/>
              </a:rPr>
              <a:t>Model,feature,completement,etc.</a:t>
            </a:r>
            <a:endParaRPr lang="en-US" altLang="zh-CN" sz="2400" dirty="0">
              <a:latin typeface="+mn-ea"/>
              <a:ea typeface="+mn-ea"/>
            </a:endParaRPr>
          </a:p>
        </p:txBody>
      </p:sp>
      <p:sp>
        <p:nvSpPr>
          <p:cNvPr id="15" name="文本框 14"/>
          <p:cNvSpPr txBox="1"/>
          <p:nvPr>
            <p:custDataLst>
              <p:tags r:id="rId12"/>
            </p:custDataLst>
          </p:nvPr>
        </p:nvSpPr>
        <p:spPr>
          <a:xfrm>
            <a:off x="1071914" y="2764787"/>
            <a:ext cx="10501055" cy="965047"/>
          </a:xfrm>
          <a:prstGeom prst="rect">
            <a:avLst/>
          </a:prstGeom>
        </p:spPr>
        <p:txBody>
          <a:bodyPr vert="horz" wrap="square" lIns="90000" tIns="46800" rIns="90000" bIns="46800" rtlCol="0" anchor="ctr" anchorCtr="0">
            <a:normAutofit/>
          </a:bodyPr>
          <a:lstStyle>
            <a:defPPr>
              <a:defRPr lang="zh-CN"/>
            </a:defPPr>
            <a:lvl1pPr fontAlgn="auto">
              <a:lnSpc>
                <a:spcPct val="120000"/>
              </a:lnSpc>
              <a:spcBef>
                <a:spcPct val="0"/>
              </a:spcBef>
              <a:buNone/>
              <a:defRPr sz="1600" b="0" u="none" strike="noStrike" cap="none" spc="200" normalizeH="0" baseline="0">
                <a:uFillTx/>
                <a:latin typeface="Arial" panose="020B0704020202020204" pitchFamily="34" charset="0"/>
                <a:ea typeface="微软雅黑" panose="020B0503020204020204" charset="-122"/>
                <a:cs typeface="+mj-cs"/>
              </a:defRPr>
            </a:lvl1pPr>
          </a:lstStyle>
          <a:p>
            <a:r>
              <a:rPr lang="en-US" altLang="zh-CN" sz="2400" dirty="0">
                <a:latin typeface="+mn-ea"/>
                <a:ea typeface="+mn-ea"/>
              </a:rPr>
              <a:t>Survey on single variable</a:t>
            </a:r>
            <a:endParaRPr lang="en-US" altLang="zh-CN" sz="2400" dirty="0">
              <a:latin typeface="+mn-ea"/>
              <a:ea typeface="+mn-ea"/>
            </a:endParaRPr>
          </a:p>
        </p:txBody>
      </p:sp>
    </p:spTree>
    <p:custDataLst>
      <p:tags r:id="rId1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五边形 2"/>
          <p:cNvSpPr/>
          <p:nvPr>
            <p:custDataLst>
              <p:tags r:id="rId1"/>
            </p:custDataLst>
          </p:nvPr>
        </p:nvSpPr>
        <p:spPr>
          <a:xfrm rot="16200000" flipH="1">
            <a:off x="4928100" y="-112409"/>
            <a:ext cx="1401292" cy="4075073"/>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1219200" rtl="0" eaLnBrk="1" fontAlgn="auto" latinLnBrk="0" hangingPunct="1">
              <a:lnSpc>
                <a:spcPct val="100000"/>
              </a:lnSpc>
              <a:spcBef>
                <a:spcPts val="0"/>
              </a:spcBef>
              <a:spcAft>
                <a:spcPts val="0"/>
              </a:spcAft>
              <a:buClrTx/>
              <a:buSzTx/>
              <a:buFontTx/>
              <a:buNone/>
            </a:pPr>
            <a:endParaRPr kumimoji="0" lang="zh-CN" altLang="en-US" sz="1865" b="0" i="0" u="none" strike="noStrike" kern="1200" cap="none" spc="0" normalizeH="0" baseline="0" noProof="1">
              <a:ln>
                <a:noFill/>
              </a:ln>
              <a:solidFill>
                <a:prstClr val="white"/>
              </a:solidFill>
              <a:effectLst/>
              <a:uLnTx/>
              <a:uFillTx/>
              <a:latin typeface="+mn-ea"/>
              <a:cs typeface="+mn-ea"/>
              <a:sym typeface="+mn-lt"/>
            </a:endParaRPr>
          </a:p>
        </p:txBody>
      </p:sp>
      <p:sp>
        <p:nvSpPr>
          <p:cNvPr id="9" name="五边形 3"/>
          <p:cNvSpPr/>
          <p:nvPr>
            <p:custDataLst>
              <p:tags r:id="rId2"/>
            </p:custDataLst>
          </p:nvPr>
        </p:nvSpPr>
        <p:spPr>
          <a:xfrm rot="16200000" flipH="1">
            <a:off x="4964833" y="4428920"/>
            <a:ext cx="1332121" cy="3658859"/>
          </a:xfrm>
          <a:prstGeom prst="homePlate">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1219200" rtl="0" eaLnBrk="1" fontAlgn="auto" latinLnBrk="0" hangingPunct="1">
              <a:lnSpc>
                <a:spcPct val="100000"/>
              </a:lnSpc>
              <a:spcBef>
                <a:spcPts val="0"/>
              </a:spcBef>
              <a:spcAft>
                <a:spcPts val="0"/>
              </a:spcAft>
              <a:buClrTx/>
              <a:buSzTx/>
              <a:buFontTx/>
              <a:buNone/>
            </a:pPr>
            <a:endParaRPr kumimoji="0" lang="zh-CN" altLang="en-US" sz="1865" b="0" i="0" u="none" strike="noStrike" kern="1200" cap="none" spc="0" normalizeH="0" baseline="0" noProof="1">
              <a:ln>
                <a:noFill/>
              </a:ln>
              <a:solidFill>
                <a:prstClr val="white"/>
              </a:solidFill>
              <a:effectLst/>
              <a:uLnTx/>
              <a:uFillTx/>
              <a:latin typeface="+mn-ea"/>
              <a:cs typeface="+mn-ea"/>
              <a:sym typeface="+mn-lt"/>
            </a:endParaRPr>
          </a:p>
        </p:txBody>
      </p:sp>
      <p:sp>
        <p:nvSpPr>
          <p:cNvPr id="10" name="任意多边形 4"/>
          <p:cNvSpPr/>
          <p:nvPr>
            <p:custDataLst>
              <p:tags r:id="rId3"/>
            </p:custDataLst>
          </p:nvPr>
        </p:nvSpPr>
        <p:spPr>
          <a:xfrm>
            <a:off x="3800901" y="1219449"/>
            <a:ext cx="3658859" cy="5521683"/>
          </a:xfrm>
          <a:custGeom>
            <a:avLst/>
            <a:gdLst>
              <a:gd name="connsiteX0" fmla="*/ 0 w 2424214"/>
              <a:gd name="connsiteY0" fmla="*/ 0 h 3657136"/>
              <a:gd name="connsiteX1" fmla="*/ 2424214 w 2424214"/>
              <a:gd name="connsiteY1" fmla="*/ 0 h 3657136"/>
              <a:gd name="connsiteX2" fmla="*/ 2424214 w 2424214"/>
              <a:gd name="connsiteY2" fmla="*/ 2775392 h 3657136"/>
              <a:gd name="connsiteX3" fmla="*/ 2424214 w 2424214"/>
              <a:gd name="connsiteY3" fmla="*/ 2838918 h 3657136"/>
              <a:gd name="connsiteX4" fmla="*/ 2424214 w 2424214"/>
              <a:gd name="connsiteY4" fmla="*/ 3216264 h 3657136"/>
              <a:gd name="connsiteX5" fmla="*/ 1212107 w 2424214"/>
              <a:gd name="connsiteY5" fmla="*/ 3657136 h 3657136"/>
              <a:gd name="connsiteX6" fmla="*/ 0 w 2424214"/>
              <a:gd name="connsiteY6" fmla="*/ 3216264 h 3657136"/>
              <a:gd name="connsiteX7" fmla="*/ 0 w 2424214"/>
              <a:gd name="connsiteY7" fmla="*/ 2838918 h 3657136"/>
              <a:gd name="connsiteX8" fmla="*/ 0 w 2424214"/>
              <a:gd name="connsiteY8" fmla="*/ 2775392 h 36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4214" h="3657136">
                <a:moveTo>
                  <a:pt x="0" y="0"/>
                </a:moveTo>
                <a:lnTo>
                  <a:pt x="2424214" y="0"/>
                </a:lnTo>
                <a:lnTo>
                  <a:pt x="2424214" y="2775392"/>
                </a:lnTo>
                <a:lnTo>
                  <a:pt x="2424214" y="2838918"/>
                </a:lnTo>
                <a:lnTo>
                  <a:pt x="2424214" y="3216264"/>
                </a:lnTo>
                <a:lnTo>
                  <a:pt x="1212107" y="3657136"/>
                </a:lnTo>
                <a:lnTo>
                  <a:pt x="0" y="3216264"/>
                </a:lnTo>
                <a:lnTo>
                  <a:pt x="0" y="2838918"/>
                </a:lnTo>
                <a:lnTo>
                  <a:pt x="0" y="2775392"/>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1219200" rtl="0" eaLnBrk="1" fontAlgn="auto" latinLnBrk="0" hangingPunct="1">
              <a:lnSpc>
                <a:spcPct val="100000"/>
              </a:lnSpc>
              <a:spcBef>
                <a:spcPts val="0"/>
              </a:spcBef>
              <a:spcAft>
                <a:spcPts val="0"/>
              </a:spcAft>
              <a:buClrTx/>
              <a:buSzTx/>
              <a:buFontTx/>
              <a:buNone/>
            </a:pPr>
            <a:endParaRPr kumimoji="0" lang="zh-CN" altLang="en-US" sz="1865" b="0" i="0" u="none" strike="noStrike" kern="1200" cap="none" spc="0" normalizeH="0" baseline="0" noProof="1">
              <a:ln>
                <a:noFill/>
              </a:ln>
              <a:solidFill>
                <a:prstClr val="white"/>
              </a:solidFill>
              <a:effectLst/>
              <a:uLnTx/>
              <a:uFillTx/>
              <a:latin typeface="+mn-ea"/>
              <a:cs typeface="+mn-ea"/>
              <a:sym typeface="+mn-lt"/>
            </a:endParaRPr>
          </a:p>
        </p:txBody>
      </p:sp>
      <p:sp>
        <p:nvSpPr>
          <p:cNvPr id="11" name="任意多边形 5"/>
          <p:cNvSpPr/>
          <p:nvPr>
            <p:custDataLst>
              <p:tags r:id="rId4"/>
            </p:custDataLst>
          </p:nvPr>
        </p:nvSpPr>
        <p:spPr>
          <a:xfrm flipV="1">
            <a:off x="3590995" y="172015"/>
            <a:ext cx="4075073" cy="1959422"/>
          </a:xfrm>
          <a:custGeom>
            <a:avLst/>
            <a:gdLst>
              <a:gd name="connsiteX0" fmla="*/ 0 w 2700000"/>
              <a:gd name="connsiteY0" fmla="*/ 1299162 h 1299162"/>
              <a:gd name="connsiteX1" fmla="*/ 2700000 w 2700000"/>
              <a:gd name="connsiteY1" fmla="*/ 1299162 h 1299162"/>
              <a:gd name="connsiteX2" fmla="*/ 2700000 w 2700000"/>
              <a:gd name="connsiteY2" fmla="*/ 982054 h 1299162"/>
              <a:gd name="connsiteX3" fmla="*/ 2700000 w 2700000"/>
              <a:gd name="connsiteY3" fmla="*/ 927772 h 1299162"/>
              <a:gd name="connsiteX4" fmla="*/ 2700000 w 2700000"/>
              <a:gd name="connsiteY4" fmla="*/ 491027 h 1299162"/>
              <a:gd name="connsiteX5" fmla="*/ 1350000 w 2700000"/>
              <a:gd name="connsiteY5" fmla="*/ 0 h 1299162"/>
              <a:gd name="connsiteX6" fmla="*/ 0 w 2700000"/>
              <a:gd name="connsiteY6" fmla="*/ 491027 h 1299162"/>
              <a:gd name="connsiteX7" fmla="*/ 0 w 2700000"/>
              <a:gd name="connsiteY7" fmla="*/ 927772 h 1299162"/>
              <a:gd name="connsiteX8" fmla="*/ 0 w 2700000"/>
              <a:gd name="connsiteY8" fmla="*/ 982054 h 12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0000" h="1299162">
                <a:moveTo>
                  <a:pt x="0" y="1299162"/>
                </a:moveTo>
                <a:lnTo>
                  <a:pt x="2700000" y="1299162"/>
                </a:lnTo>
                <a:lnTo>
                  <a:pt x="2700000" y="982054"/>
                </a:lnTo>
                <a:lnTo>
                  <a:pt x="2700000" y="927772"/>
                </a:lnTo>
                <a:lnTo>
                  <a:pt x="2700000" y="491027"/>
                </a:lnTo>
                <a:lnTo>
                  <a:pt x="1350000" y="0"/>
                </a:lnTo>
                <a:lnTo>
                  <a:pt x="0" y="491027"/>
                </a:lnTo>
                <a:lnTo>
                  <a:pt x="0" y="927772"/>
                </a:lnTo>
                <a:lnTo>
                  <a:pt x="0" y="982054"/>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1219200" rtl="0" eaLnBrk="1" fontAlgn="auto" latinLnBrk="0" hangingPunct="1">
              <a:lnSpc>
                <a:spcPct val="100000"/>
              </a:lnSpc>
              <a:spcBef>
                <a:spcPts val="0"/>
              </a:spcBef>
              <a:spcAft>
                <a:spcPts val="0"/>
              </a:spcAft>
              <a:buClrTx/>
              <a:buSzTx/>
              <a:buFontTx/>
              <a:buNone/>
            </a:pPr>
            <a:endParaRPr kumimoji="0" lang="zh-CN" altLang="en-US" sz="1865" b="0" i="0" u="none" strike="noStrike" kern="1200" cap="none" spc="0" normalizeH="0" baseline="0" noProof="1">
              <a:ln>
                <a:noFill/>
              </a:ln>
              <a:solidFill>
                <a:prstClr val="white"/>
              </a:solidFill>
              <a:effectLst/>
              <a:uLnTx/>
              <a:uFillTx/>
              <a:latin typeface="+mn-ea"/>
              <a:cs typeface="+mn-ea"/>
              <a:sym typeface="+mn-lt"/>
            </a:endParaRPr>
          </a:p>
        </p:txBody>
      </p:sp>
      <p:sp>
        <p:nvSpPr>
          <p:cNvPr id="39" name="矩形 38"/>
          <p:cNvSpPr/>
          <p:nvPr/>
        </p:nvSpPr>
        <p:spPr>
          <a:xfrm>
            <a:off x="3908425" y="2829560"/>
            <a:ext cx="3500120" cy="922020"/>
          </a:xfrm>
          <a:prstGeom prst="rect">
            <a:avLst/>
          </a:prstGeom>
          <a:noFill/>
          <a:ln>
            <a:noFill/>
          </a:ln>
        </p:spPr>
        <p:txBody>
          <a:bodyPr wrap="none" rtlCol="0" anchor="t">
            <a:spAutoFit/>
          </a:bodyPr>
          <a:p>
            <a:pPr algn="ctr"/>
            <a:r>
              <a:rPr lang="en-US" altLang="zh-CN" sz="5400" b="1">
                <a:ln w="15875">
                  <a:gradFill>
                    <a:gsLst>
                      <a:gs pos="0">
                        <a:schemeClr val="accent1">
                          <a:hueMod val="80000"/>
                        </a:schemeClr>
                      </a:gs>
                      <a:gs pos="100000">
                        <a:schemeClr val="accent1"/>
                      </a:gs>
                    </a:gsLst>
                    <a:lin ang="2700000" scaled="1"/>
                  </a:gradFill>
                </a:ln>
                <a:solidFill>
                  <a:schemeClr val="bg1"/>
                </a:solidFill>
                <a:effectLst/>
              </a:rPr>
              <a:t>Prospects</a:t>
            </a:r>
            <a:endParaRPr lang="en-US" altLang="zh-CN" sz="5400" b="1">
              <a:ln w="15875">
                <a:gradFill>
                  <a:gsLst>
                    <a:gs pos="0">
                      <a:schemeClr val="accent1">
                        <a:hueMod val="80000"/>
                      </a:schemeClr>
                    </a:gs>
                    <a:gs pos="100000">
                      <a:schemeClr val="accent1"/>
                    </a:gs>
                  </a:gsLst>
                  <a:lin ang="2700000" scaled="1"/>
                </a:gradFill>
              </a:ln>
              <a:solidFill>
                <a:schemeClr val="bg1"/>
              </a:solidFill>
              <a:effectLst/>
            </a:endParaRPr>
          </a:p>
        </p:txBody>
      </p:sp>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a:bodyPr>
          <a:lstStyle/>
          <a:p>
            <a:r>
              <a:rPr lang="en-US" altLang="zh-CN"/>
              <a:t>Thanks for listening</a:t>
            </a:r>
            <a:endParaRPr lang="en-US" altLang="zh-CN"/>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Autofit/>
          </a:bodyPr>
          <a:lstStyle/>
          <a:p>
            <a:r>
              <a:rPr lang="en-US" altLang="zh-CN" sz="6000" b="1">
                <a:latin typeface="STHeiti Regular" panose="02010600040101010101" charset="-122"/>
                <a:ea typeface="STHeiti Regular" panose="02010600040101010101" charset="-122"/>
              </a:rPr>
              <a:t>Background</a:t>
            </a:r>
            <a:endParaRPr lang="en-US" altLang="zh-CN" sz="6000" b="1">
              <a:latin typeface="STHeiti Regular" panose="02010600040101010101" charset="-122"/>
              <a:ea typeface="STHeiti Regular" panose="02010600040101010101" charset="-122"/>
            </a:endParaRPr>
          </a:p>
        </p:txBody>
      </p:sp>
      <p:sp>
        <p:nvSpPr>
          <p:cNvPr id="7" name="文本框 6"/>
          <p:cNvSpPr txBox="1"/>
          <p:nvPr/>
        </p:nvSpPr>
        <p:spPr>
          <a:xfrm>
            <a:off x="6574790" y="1126490"/>
            <a:ext cx="4064000" cy="368300"/>
          </a:xfrm>
          <a:prstGeom prst="rect">
            <a:avLst/>
          </a:prstGeom>
          <a:noFill/>
        </p:spPr>
        <p:txBody>
          <a:bodyPr wrap="square" rtlCol="0">
            <a:spAutoFit/>
          </a:bodyPr>
          <a:p>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圆角矩形 30"/>
          <p:cNvSpPr/>
          <p:nvPr/>
        </p:nvSpPr>
        <p:spPr>
          <a:xfrm>
            <a:off x="522605" y="1248410"/>
            <a:ext cx="11162665" cy="5354320"/>
          </a:xfrm>
          <a:prstGeom prst="roundRect">
            <a:avLst/>
          </a:prstGeom>
          <a:solidFill>
            <a:schemeClr val="bg2">
              <a:alpha val="32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标题 2"/>
          <p:cNvSpPr>
            <a:spLocks noGrp="1"/>
          </p:cNvSpPr>
          <p:nvPr>
            <p:ph type="title"/>
          </p:nvPr>
        </p:nvSpPr>
        <p:spPr/>
        <p:txBody>
          <a:bodyPr/>
          <a:p>
            <a:r>
              <a:rPr lang="en-US" altLang="zh-CN"/>
              <a:t>Background</a:t>
            </a:r>
            <a:endParaRPr lang="en-US" altLang="zh-CN"/>
          </a:p>
        </p:txBody>
      </p:sp>
      <p:sp>
        <p:nvSpPr>
          <p:cNvPr id="30" name="文本框 29"/>
          <p:cNvSpPr txBox="1"/>
          <p:nvPr/>
        </p:nvSpPr>
        <p:spPr>
          <a:xfrm>
            <a:off x="801370" y="1370330"/>
            <a:ext cx="10289540" cy="4117975"/>
          </a:xfrm>
          <a:prstGeom prst="rect">
            <a:avLst/>
          </a:prstGeom>
          <a:noFill/>
        </p:spPr>
        <p:txBody>
          <a:bodyPr wrap="square" rtlCol="0">
            <a:noAutofit/>
          </a:bodyPr>
          <a:p>
            <a:r>
              <a:rPr lang="zh-CN" altLang="en-US" sz="2400">
                <a:latin typeface="汉仪楷体KW" panose="00020600040101010101" charset="-122"/>
                <a:ea typeface="汉仪楷体KW" panose="00020600040101010101" charset="-122"/>
              </a:rPr>
              <a:t>When individuals experience discomfort or illness, seeking medical attention is a common recourse. However, diagnosis based solely on verbal communication during consultations may not always provide a comprehensive understanding of the patient's condition. In such cases, additional diagnostic measures, particularly medical examinations, become essential. This is particularly crucial in the context of serious illnesses like cancer, where early detection is often challenging.</a:t>
            </a:r>
            <a:endParaRPr lang="zh-CN" altLang="en-US" sz="2400">
              <a:latin typeface="汉仪楷体KW" panose="00020600040101010101" charset="-122"/>
              <a:ea typeface="汉仪楷体KW" panose="00020600040101010101" charset="-122"/>
            </a:endParaRPr>
          </a:p>
          <a:p>
            <a:endParaRPr lang="zh-CN" altLang="en-US" sz="2400">
              <a:latin typeface="汉仪楷体KW" panose="00020600040101010101" charset="-122"/>
              <a:ea typeface="汉仪楷体KW" panose="00020600040101010101" charset="-122"/>
            </a:endParaRPr>
          </a:p>
          <a:p>
            <a:r>
              <a:rPr lang="zh-CN" altLang="en-US" sz="2400" i="1" u="sng">
                <a:solidFill>
                  <a:srgbClr val="FF0000"/>
                </a:solidFill>
                <a:latin typeface="汉仪楷体KW" panose="00020600040101010101" charset="-122"/>
                <a:ea typeface="汉仪楷体KW" panose="00020600040101010101" charset="-122"/>
              </a:rPr>
              <a:t>This </a:t>
            </a:r>
            <a:r>
              <a:rPr lang="en-US" altLang="zh-CN" sz="2400" i="1" u="sng">
                <a:solidFill>
                  <a:srgbClr val="FF0000"/>
                </a:solidFill>
                <a:latin typeface="汉仪楷体KW" panose="00020600040101010101" charset="-122"/>
                <a:ea typeface="汉仪楷体KW" panose="00020600040101010101" charset="-122"/>
              </a:rPr>
              <a:t>project</a:t>
            </a:r>
            <a:r>
              <a:rPr lang="zh-CN" altLang="en-US" sz="2400" i="1" u="sng">
                <a:solidFill>
                  <a:srgbClr val="FF0000"/>
                </a:solidFill>
                <a:latin typeface="汉仪楷体KW" panose="00020600040101010101" charset="-122"/>
                <a:ea typeface="汉仪楷体KW" panose="00020600040101010101" charset="-122"/>
              </a:rPr>
              <a:t> focuses on leveraging machine learning techniques to assist in the diagnosis of patients based on the data obtained from medical examinations.</a:t>
            </a:r>
            <a:r>
              <a:rPr lang="zh-CN" altLang="en-US" sz="2400">
                <a:latin typeface="汉仪楷体KW" panose="00020600040101010101" charset="-122"/>
                <a:ea typeface="汉仪楷体KW" panose="00020600040101010101" charset="-122"/>
              </a:rPr>
              <a:t> The aim is to train a model using a dataset comprising various physiological indicators derived from these examinations. The significance of this research lies in the potential to </a:t>
            </a:r>
            <a:r>
              <a:rPr lang="zh-CN" altLang="en-US" sz="2400" i="1" u="sng">
                <a:solidFill>
                  <a:srgbClr val="FF0000"/>
                </a:solidFill>
                <a:latin typeface="汉仪楷体KW" panose="00020600040101010101" charset="-122"/>
                <a:ea typeface="汉仪楷体KW" panose="00020600040101010101" charset="-122"/>
              </a:rPr>
              <a:t>enhance diagnostic accuracy and </a:t>
            </a:r>
            <a:r>
              <a:rPr lang="en-US" altLang="zh-CN" sz="2400" i="1" u="sng">
                <a:solidFill>
                  <a:srgbClr val="FF0000"/>
                </a:solidFill>
                <a:latin typeface="汉仪楷体KW" panose="00020600040101010101" charset="-122"/>
                <a:ea typeface="汉仪楷体KW" panose="00020600040101010101" charset="-122"/>
              </a:rPr>
              <a:t>help to find the most significant medical examinations for patients.</a:t>
            </a:r>
            <a:endParaRPr lang="en-US" altLang="zh-CN" sz="2400" i="1" u="sng">
              <a:solidFill>
                <a:srgbClr val="FF0000"/>
              </a:solidFill>
              <a:latin typeface="汉仪楷体KW" panose="00020600040101010101" charset="-122"/>
              <a:ea typeface="汉仪楷体KW" panose="00020600040101010101" charset="-122"/>
            </a:endParaRPr>
          </a:p>
        </p:txBody>
      </p:sp>
      <p:sp>
        <p:nvSpPr>
          <p:cNvPr id="32" name="圆角矩形 31"/>
          <p:cNvSpPr/>
          <p:nvPr/>
        </p:nvSpPr>
        <p:spPr>
          <a:xfrm>
            <a:off x="452755" y="288925"/>
            <a:ext cx="2773045" cy="872490"/>
          </a:xfrm>
          <a:prstGeom prst="roundRect">
            <a:avLst/>
          </a:prstGeom>
          <a:solidFill>
            <a:schemeClr val="accent2">
              <a:alpha val="32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fontScale="90000"/>
          </a:bodyPr>
          <a:lstStyle/>
          <a:p>
            <a:r>
              <a:rPr lang="zh-CN" altLang="en-US" b="1">
                <a:solidFill>
                  <a:schemeClr val="tx1">
                    <a:lumMod val="75000"/>
                    <a:lumOff val="25000"/>
                  </a:schemeClr>
                </a:solidFill>
                <a:cs typeface="微软雅黑" panose="020B0503020204020204" charset="-122"/>
                <a:sym typeface="+mn-ea"/>
              </a:rPr>
              <a:t>Introduction to the dataset</a:t>
            </a:r>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 name="标题 2"/>
          <p:cNvSpPr>
            <a:spLocks noGrp="1"/>
          </p:cNvSpPr>
          <p:nvPr>
            <p:ph type="title"/>
          </p:nvPr>
        </p:nvSpPr>
        <p:spPr/>
        <p:txBody>
          <a:bodyPr/>
          <a:p>
            <a:r>
              <a:rPr lang="en-US" altLang="zh-CN"/>
              <a:t>2.1 Variable Structures</a:t>
            </a:r>
            <a:endParaRPr lang="en-US" altLang="zh-CN"/>
          </a:p>
        </p:txBody>
      </p:sp>
      <p:sp>
        <p:nvSpPr>
          <p:cNvPr id="65" name="任意多边形: 形状 64"/>
          <p:cNvSpPr/>
          <p:nvPr>
            <p:custDataLst>
              <p:tags r:id="rId1"/>
            </p:custDataLst>
          </p:nvPr>
        </p:nvSpPr>
        <p:spPr>
          <a:xfrm rot="10800000">
            <a:off x="608314" y="1276723"/>
            <a:ext cx="2392726" cy="1543990"/>
          </a:xfrm>
          <a:custGeom>
            <a:avLst/>
            <a:gdLst>
              <a:gd name="connsiteX0" fmla="*/ 2584395 w 2695478"/>
              <a:gd name="connsiteY0" fmla="*/ 1854489 h 1854489"/>
              <a:gd name="connsiteX1" fmla="*/ 111083 w 2695478"/>
              <a:gd name="connsiteY1" fmla="*/ 1854489 h 1854489"/>
              <a:gd name="connsiteX2" fmla="*/ 0 w 2695478"/>
              <a:gd name="connsiteY2" fmla="*/ 1743406 h 1854489"/>
              <a:gd name="connsiteX3" fmla="*/ 0 w 2695478"/>
              <a:gd name="connsiteY3" fmla="*/ 362180 h 1854489"/>
              <a:gd name="connsiteX4" fmla="*/ 111083 w 2695478"/>
              <a:gd name="connsiteY4" fmla="*/ 251097 h 1854489"/>
              <a:gd name="connsiteX5" fmla="*/ 1139340 w 2695478"/>
              <a:gd name="connsiteY5" fmla="*/ 251097 h 1854489"/>
              <a:gd name="connsiteX6" fmla="*/ 1347740 w 2695478"/>
              <a:gd name="connsiteY6" fmla="*/ 0 h 1854489"/>
              <a:gd name="connsiteX7" fmla="*/ 1556139 w 2695478"/>
              <a:gd name="connsiteY7" fmla="*/ 251097 h 1854489"/>
              <a:gd name="connsiteX8" fmla="*/ 2584395 w 2695478"/>
              <a:gd name="connsiteY8" fmla="*/ 251097 h 1854489"/>
              <a:gd name="connsiteX9" fmla="*/ 2695478 w 2695478"/>
              <a:gd name="connsiteY9" fmla="*/ 362180 h 1854489"/>
              <a:gd name="connsiteX10" fmla="*/ 2695478 w 2695478"/>
              <a:gd name="connsiteY10" fmla="*/ 1743406 h 1854489"/>
              <a:gd name="connsiteX11" fmla="*/ 2584395 w 2695478"/>
              <a:gd name="connsiteY11" fmla="*/ 1854489 h 18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5478" h="1854489">
                <a:moveTo>
                  <a:pt x="2584395" y="1854489"/>
                </a:moveTo>
                <a:lnTo>
                  <a:pt x="111083" y="1854489"/>
                </a:lnTo>
                <a:cubicBezTo>
                  <a:pt x="49734" y="1854489"/>
                  <a:pt x="0" y="1804755"/>
                  <a:pt x="0" y="1743406"/>
                </a:cubicBezTo>
                <a:lnTo>
                  <a:pt x="0" y="362180"/>
                </a:lnTo>
                <a:cubicBezTo>
                  <a:pt x="0" y="300831"/>
                  <a:pt x="49734" y="251097"/>
                  <a:pt x="111083" y="251097"/>
                </a:cubicBezTo>
                <a:lnTo>
                  <a:pt x="1139340" y="251097"/>
                </a:lnTo>
                <a:lnTo>
                  <a:pt x="1347740" y="0"/>
                </a:lnTo>
                <a:lnTo>
                  <a:pt x="1556139" y="251097"/>
                </a:lnTo>
                <a:lnTo>
                  <a:pt x="2584395" y="251097"/>
                </a:lnTo>
                <a:cubicBezTo>
                  <a:pt x="2645744" y="251097"/>
                  <a:pt x="2695478" y="300831"/>
                  <a:pt x="2695478" y="362180"/>
                </a:cubicBezTo>
                <a:lnTo>
                  <a:pt x="2695478" y="1743406"/>
                </a:lnTo>
                <a:cubicBezTo>
                  <a:pt x="2695478" y="1804755"/>
                  <a:pt x="2645744" y="1854489"/>
                  <a:pt x="2584395" y="1854489"/>
                </a:cubicBezTo>
                <a:close/>
              </a:path>
            </a:pathLst>
          </a:custGeom>
          <a:gradFill>
            <a:gsLst>
              <a:gs pos="0">
                <a:schemeClr val="accent1">
                  <a:lumMod val="100000"/>
                  <a:alpha val="70000"/>
                </a:schemeClr>
              </a:gs>
              <a:gs pos="50000">
                <a:schemeClr val="accent1"/>
              </a:gs>
            </a:gsLst>
            <a:lin ang="138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sz="4000" b="1" dirty="0"/>
          </a:p>
        </p:txBody>
      </p:sp>
      <p:sp>
        <p:nvSpPr>
          <p:cNvPr id="66" name="矩形 65"/>
          <p:cNvSpPr/>
          <p:nvPr>
            <p:custDataLst>
              <p:tags r:id="rId2"/>
            </p:custDataLst>
          </p:nvPr>
        </p:nvSpPr>
        <p:spPr>
          <a:xfrm>
            <a:off x="608400" y="1986403"/>
            <a:ext cx="123752" cy="1247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7" name="文本框 66"/>
          <p:cNvSpPr txBox="1"/>
          <p:nvPr>
            <p:custDataLst>
              <p:tags r:id="rId3"/>
            </p:custDataLst>
          </p:nvPr>
        </p:nvSpPr>
        <p:spPr>
          <a:xfrm>
            <a:off x="670086" y="1277079"/>
            <a:ext cx="2103387" cy="873152"/>
          </a:xfrm>
          <a:prstGeom prst="rect">
            <a:avLst/>
          </a:prstGeom>
          <a:noFill/>
        </p:spPr>
        <p:txBody>
          <a:bodyPr vert="horz" wrap="square" lIns="90000" tIns="46800" rIns="90000" bIns="46800" rtlCol="0" anchor="t" anchorCtr="0"/>
          <a:p>
            <a:pPr lvl="0" algn="l">
              <a:lnSpc>
                <a:spcPct val="130000"/>
              </a:lnSpc>
              <a:buClrTx/>
              <a:buSzTx/>
              <a:buFontTx/>
            </a:pPr>
            <a:r>
              <a:rPr lang="zh-CN" altLang="en-US" sz="2800" spc="150" dirty="0">
                <a:solidFill>
                  <a:schemeClr val="lt1">
                    <a:lumMod val="100000"/>
                  </a:schemeClr>
                </a:solidFill>
                <a:latin typeface="Arial" panose="020B0704020202020204" pitchFamily="34" charset="0"/>
                <a:ea typeface="微软雅黑" panose="020B0503020204020204" charset="-122"/>
                <a:sym typeface="+mn-ea"/>
              </a:rPr>
              <a:t>Response </a:t>
            </a:r>
            <a:endParaRPr lang="zh-CN" altLang="en-US" sz="2800" spc="150" dirty="0">
              <a:solidFill>
                <a:schemeClr val="lt1">
                  <a:lumMod val="100000"/>
                </a:schemeClr>
              </a:solidFill>
              <a:latin typeface="Arial" panose="020B0704020202020204" pitchFamily="34" charset="0"/>
              <a:ea typeface="微软雅黑" panose="020B0503020204020204" charset="-122"/>
              <a:sym typeface="+mn-ea"/>
            </a:endParaRPr>
          </a:p>
          <a:p>
            <a:pPr lvl="0" algn="l">
              <a:lnSpc>
                <a:spcPct val="130000"/>
              </a:lnSpc>
              <a:buClrTx/>
              <a:buSzTx/>
              <a:buFontTx/>
            </a:pPr>
            <a:r>
              <a:rPr lang="zh-CN" altLang="en-US" sz="2800" spc="150" dirty="0">
                <a:solidFill>
                  <a:schemeClr val="lt1">
                    <a:lumMod val="100000"/>
                  </a:schemeClr>
                </a:solidFill>
                <a:latin typeface="Arial" panose="020B0704020202020204" pitchFamily="34" charset="0"/>
                <a:ea typeface="微软雅黑" panose="020B0503020204020204" charset="-122"/>
                <a:sym typeface="+mn-ea"/>
              </a:rPr>
              <a:t>variable</a:t>
            </a:r>
            <a:endParaRPr lang="zh-CN" altLang="en-US" sz="2800" spc="150" dirty="0">
              <a:solidFill>
                <a:schemeClr val="lt1">
                  <a:lumMod val="100000"/>
                </a:schemeClr>
              </a:solidFill>
              <a:latin typeface="Arial" panose="020B0704020202020204" pitchFamily="34" charset="0"/>
              <a:ea typeface="微软雅黑" panose="020B0503020204020204" charset="-122"/>
              <a:sym typeface="+mn-ea"/>
            </a:endParaRPr>
          </a:p>
        </p:txBody>
      </p:sp>
      <p:pic>
        <p:nvPicPr>
          <p:cNvPr id="23" name="图片 22"/>
          <p:cNvPicPr>
            <a:picLocks noChangeAspect="1"/>
          </p:cNvPicPr>
          <p:nvPr>
            <p:custDataLst>
              <p:tags r:id="rId4"/>
            </p:custDataLst>
          </p:nvPr>
        </p:nvPicPr>
        <p:blipFill>
          <a:blip r:embed="rId5"/>
          <a:stretch>
            <a:fillRect/>
          </a:stretch>
        </p:blipFill>
        <p:spPr>
          <a:xfrm>
            <a:off x="5210810" y="304800"/>
            <a:ext cx="5886450" cy="6248400"/>
          </a:xfrm>
          <a:prstGeom prst="rect">
            <a:avLst/>
          </a:prstGeom>
        </p:spPr>
      </p:pic>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 name="标题 2"/>
          <p:cNvSpPr>
            <a:spLocks noGrp="1"/>
          </p:cNvSpPr>
          <p:nvPr>
            <p:ph type="title"/>
          </p:nvPr>
        </p:nvSpPr>
        <p:spPr/>
        <p:txBody>
          <a:bodyPr/>
          <a:p>
            <a:r>
              <a:rPr lang="en-US" altLang="zh-CN"/>
              <a:t>2.1 Variable Structures</a:t>
            </a:r>
            <a:endParaRPr lang="en-US" altLang="zh-CN"/>
          </a:p>
        </p:txBody>
      </p:sp>
      <p:sp>
        <p:nvSpPr>
          <p:cNvPr id="65" name="任意多边形: 形状 64"/>
          <p:cNvSpPr/>
          <p:nvPr>
            <p:custDataLst>
              <p:tags r:id="rId1"/>
            </p:custDataLst>
          </p:nvPr>
        </p:nvSpPr>
        <p:spPr>
          <a:xfrm rot="10800000">
            <a:off x="608314" y="941443"/>
            <a:ext cx="2392726" cy="1543990"/>
          </a:xfrm>
          <a:custGeom>
            <a:avLst/>
            <a:gdLst>
              <a:gd name="connsiteX0" fmla="*/ 2584395 w 2695478"/>
              <a:gd name="connsiteY0" fmla="*/ 1854489 h 1854489"/>
              <a:gd name="connsiteX1" fmla="*/ 111083 w 2695478"/>
              <a:gd name="connsiteY1" fmla="*/ 1854489 h 1854489"/>
              <a:gd name="connsiteX2" fmla="*/ 0 w 2695478"/>
              <a:gd name="connsiteY2" fmla="*/ 1743406 h 1854489"/>
              <a:gd name="connsiteX3" fmla="*/ 0 w 2695478"/>
              <a:gd name="connsiteY3" fmla="*/ 362180 h 1854489"/>
              <a:gd name="connsiteX4" fmla="*/ 111083 w 2695478"/>
              <a:gd name="connsiteY4" fmla="*/ 251097 h 1854489"/>
              <a:gd name="connsiteX5" fmla="*/ 1139340 w 2695478"/>
              <a:gd name="connsiteY5" fmla="*/ 251097 h 1854489"/>
              <a:gd name="connsiteX6" fmla="*/ 1347740 w 2695478"/>
              <a:gd name="connsiteY6" fmla="*/ 0 h 1854489"/>
              <a:gd name="connsiteX7" fmla="*/ 1556139 w 2695478"/>
              <a:gd name="connsiteY7" fmla="*/ 251097 h 1854489"/>
              <a:gd name="connsiteX8" fmla="*/ 2584395 w 2695478"/>
              <a:gd name="connsiteY8" fmla="*/ 251097 h 1854489"/>
              <a:gd name="connsiteX9" fmla="*/ 2695478 w 2695478"/>
              <a:gd name="connsiteY9" fmla="*/ 362180 h 1854489"/>
              <a:gd name="connsiteX10" fmla="*/ 2695478 w 2695478"/>
              <a:gd name="connsiteY10" fmla="*/ 1743406 h 1854489"/>
              <a:gd name="connsiteX11" fmla="*/ 2584395 w 2695478"/>
              <a:gd name="connsiteY11" fmla="*/ 1854489 h 185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5478" h="1854489">
                <a:moveTo>
                  <a:pt x="2584395" y="1854489"/>
                </a:moveTo>
                <a:lnTo>
                  <a:pt x="111083" y="1854489"/>
                </a:lnTo>
                <a:cubicBezTo>
                  <a:pt x="49734" y="1854489"/>
                  <a:pt x="0" y="1804755"/>
                  <a:pt x="0" y="1743406"/>
                </a:cubicBezTo>
                <a:lnTo>
                  <a:pt x="0" y="362180"/>
                </a:lnTo>
                <a:cubicBezTo>
                  <a:pt x="0" y="300831"/>
                  <a:pt x="49734" y="251097"/>
                  <a:pt x="111083" y="251097"/>
                </a:cubicBezTo>
                <a:lnTo>
                  <a:pt x="1139340" y="251097"/>
                </a:lnTo>
                <a:lnTo>
                  <a:pt x="1347740" y="0"/>
                </a:lnTo>
                <a:lnTo>
                  <a:pt x="1556139" y="251097"/>
                </a:lnTo>
                <a:lnTo>
                  <a:pt x="2584395" y="251097"/>
                </a:lnTo>
                <a:cubicBezTo>
                  <a:pt x="2645744" y="251097"/>
                  <a:pt x="2695478" y="300831"/>
                  <a:pt x="2695478" y="362180"/>
                </a:cubicBezTo>
                <a:lnTo>
                  <a:pt x="2695478" y="1743406"/>
                </a:lnTo>
                <a:cubicBezTo>
                  <a:pt x="2695478" y="1804755"/>
                  <a:pt x="2645744" y="1854489"/>
                  <a:pt x="2584395" y="1854489"/>
                </a:cubicBezTo>
                <a:close/>
              </a:path>
            </a:pathLst>
          </a:custGeom>
          <a:gradFill>
            <a:gsLst>
              <a:gs pos="0">
                <a:schemeClr val="accent1">
                  <a:lumMod val="100000"/>
                  <a:alpha val="70000"/>
                </a:schemeClr>
              </a:gs>
              <a:gs pos="50000">
                <a:schemeClr val="accent1"/>
              </a:gs>
            </a:gsLst>
            <a:lin ang="138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sz="4000" b="1" dirty="0"/>
          </a:p>
        </p:txBody>
      </p:sp>
      <p:sp>
        <p:nvSpPr>
          <p:cNvPr id="66" name="矩形 65"/>
          <p:cNvSpPr/>
          <p:nvPr>
            <p:custDataLst>
              <p:tags r:id="rId2"/>
            </p:custDataLst>
          </p:nvPr>
        </p:nvSpPr>
        <p:spPr>
          <a:xfrm>
            <a:off x="608400" y="1986403"/>
            <a:ext cx="123752" cy="1247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7" name="文本框 66"/>
          <p:cNvSpPr txBox="1"/>
          <p:nvPr>
            <p:custDataLst>
              <p:tags r:id="rId3"/>
            </p:custDataLst>
          </p:nvPr>
        </p:nvSpPr>
        <p:spPr>
          <a:xfrm>
            <a:off x="734221" y="941799"/>
            <a:ext cx="2103387" cy="873152"/>
          </a:xfrm>
          <a:prstGeom prst="rect">
            <a:avLst/>
          </a:prstGeom>
          <a:noFill/>
        </p:spPr>
        <p:txBody>
          <a:bodyPr vert="horz" wrap="square" lIns="90000" tIns="46800" rIns="90000" bIns="46800" rtlCol="0" anchor="t" anchorCtr="0"/>
          <a:p>
            <a:pPr lvl="0" algn="l">
              <a:lnSpc>
                <a:spcPct val="130000"/>
              </a:lnSpc>
              <a:buClrTx/>
              <a:buSzTx/>
              <a:buFontTx/>
            </a:pPr>
            <a:r>
              <a:rPr lang="zh-CN" altLang="en-US" sz="2800" spc="150" dirty="0">
                <a:solidFill>
                  <a:schemeClr val="lt1">
                    <a:lumMod val="100000"/>
                  </a:schemeClr>
                </a:solidFill>
                <a:latin typeface="Arial" panose="020B0704020202020204" pitchFamily="34" charset="0"/>
                <a:ea typeface="微软雅黑" panose="020B0503020204020204" charset="-122"/>
                <a:sym typeface="+mn-ea"/>
              </a:rPr>
              <a:t>Predictor variable </a:t>
            </a:r>
            <a:endParaRPr lang="zh-CN" altLang="en-US" sz="2800" spc="150" dirty="0">
              <a:solidFill>
                <a:schemeClr val="lt1">
                  <a:lumMod val="100000"/>
                </a:schemeClr>
              </a:solidFill>
              <a:latin typeface="Arial" panose="020B0704020202020204" pitchFamily="34" charset="0"/>
              <a:ea typeface="微软雅黑" panose="020B0503020204020204" charset="-122"/>
              <a:sym typeface="+mn-ea"/>
            </a:endParaRPr>
          </a:p>
          <a:p>
            <a:pPr lvl="0" algn="l">
              <a:lnSpc>
                <a:spcPct val="130000"/>
              </a:lnSpc>
              <a:buClrTx/>
              <a:buSzTx/>
              <a:buFontTx/>
            </a:pPr>
            <a:r>
              <a:rPr lang="zh-CN" altLang="en-US" sz="2800" spc="150" dirty="0">
                <a:solidFill>
                  <a:schemeClr val="lt1">
                    <a:lumMod val="100000"/>
                  </a:schemeClr>
                </a:solidFill>
                <a:latin typeface="Arial" panose="020B0704020202020204" pitchFamily="34" charset="0"/>
                <a:ea typeface="微软雅黑" panose="020B0503020204020204" charset="-122"/>
                <a:sym typeface="+mn-ea"/>
              </a:rPr>
              <a:t>variae</a:t>
            </a:r>
            <a:endParaRPr lang="zh-CN" altLang="en-US" sz="2800" spc="150" dirty="0">
              <a:solidFill>
                <a:schemeClr val="lt1">
                  <a:lumMod val="100000"/>
                </a:schemeClr>
              </a:solidFill>
              <a:latin typeface="Arial" panose="020B0704020202020204" pitchFamily="34" charset="0"/>
              <a:ea typeface="微软雅黑" panose="020B0503020204020204" charset="-122"/>
              <a:sym typeface="+mn-ea"/>
            </a:endParaRPr>
          </a:p>
        </p:txBody>
      </p:sp>
      <p:pic>
        <p:nvPicPr>
          <p:cNvPr id="2" name="图片 1"/>
          <p:cNvPicPr>
            <a:picLocks noChangeAspect="1"/>
          </p:cNvPicPr>
          <p:nvPr>
            <p:custDataLst>
              <p:tags r:id="rId4"/>
            </p:custDataLst>
          </p:nvPr>
        </p:nvPicPr>
        <p:blipFill>
          <a:blip r:embed="rId5"/>
          <a:stretch>
            <a:fillRect/>
          </a:stretch>
        </p:blipFill>
        <p:spPr>
          <a:xfrm>
            <a:off x="4673600" y="117475"/>
            <a:ext cx="7518400" cy="4464685"/>
          </a:xfrm>
          <a:prstGeom prst="rect">
            <a:avLst/>
          </a:prstGeom>
        </p:spPr>
      </p:pic>
      <p:pic>
        <p:nvPicPr>
          <p:cNvPr id="4" name="图片 3"/>
          <p:cNvPicPr>
            <a:picLocks noChangeAspect="1"/>
          </p:cNvPicPr>
          <p:nvPr/>
        </p:nvPicPr>
        <p:blipFill>
          <a:blip r:embed="rId6"/>
          <a:stretch>
            <a:fillRect/>
          </a:stretch>
        </p:blipFill>
        <p:spPr>
          <a:xfrm>
            <a:off x="1063625" y="2661285"/>
            <a:ext cx="3200400" cy="441960"/>
          </a:xfrm>
          <a:prstGeom prst="rect">
            <a:avLst/>
          </a:prstGeom>
        </p:spPr>
      </p:pic>
      <p:pic>
        <p:nvPicPr>
          <p:cNvPr id="5" name="图片 4"/>
          <p:cNvPicPr>
            <a:picLocks noChangeAspect="1"/>
          </p:cNvPicPr>
          <p:nvPr/>
        </p:nvPicPr>
        <p:blipFill>
          <a:blip r:embed="rId7"/>
          <a:stretch>
            <a:fillRect/>
          </a:stretch>
        </p:blipFill>
        <p:spPr>
          <a:xfrm>
            <a:off x="114935" y="3279140"/>
            <a:ext cx="5268595" cy="2649855"/>
          </a:xfrm>
          <a:prstGeom prst="rect">
            <a:avLst/>
          </a:prstGeom>
        </p:spPr>
      </p:pic>
      <p:sp>
        <p:nvSpPr>
          <p:cNvPr id="6" name="文本框 5"/>
          <p:cNvSpPr txBox="1"/>
          <p:nvPr/>
        </p:nvSpPr>
        <p:spPr>
          <a:xfrm>
            <a:off x="6096000" y="4824095"/>
            <a:ext cx="2929890" cy="368300"/>
          </a:xfrm>
          <a:prstGeom prst="rect">
            <a:avLst/>
          </a:prstGeom>
          <a:noFill/>
        </p:spPr>
        <p:txBody>
          <a:bodyPr wrap="square" rtlCol="0">
            <a:spAutoFit/>
          </a:bodyPr>
          <a:p>
            <a:r>
              <a:rPr lang="zh-CN" altLang="en-US"/>
              <a:t>26616 rows × 7</a:t>
            </a:r>
            <a:r>
              <a:rPr lang="en-US" altLang="zh-CN"/>
              <a:t>1</a:t>
            </a:r>
            <a:r>
              <a:rPr lang="zh-CN" altLang="en-US"/>
              <a:t> columns</a:t>
            </a:r>
            <a:endParaRPr lang="zh-CN" altLang="en-US"/>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圆角矩形 24"/>
          <p:cNvSpPr/>
          <p:nvPr/>
        </p:nvSpPr>
        <p:spPr>
          <a:xfrm>
            <a:off x="669925" y="3565525"/>
            <a:ext cx="10883900" cy="2249805"/>
          </a:xfrm>
          <a:prstGeom prst="roundRect">
            <a:avLst/>
          </a:prstGeom>
          <a:solidFill>
            <a:schemeClr val="bg2">
              <a:alpha val="19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标题 21"/>
          <p:cNvSpPr/>
          <p:nvPr>
            <p:ph type="title"/>
          </p:nvPr>
        </p:nvSpPr>
        <p:spPr/>
        <p:txBody>
          <a:bodyPr/>
          <a:p>
            <a:r>
              <a:rPr lang="en-US" altLang="zh-CN">
                <a:sym typeface="+mn-ea"/>
              </a:rPr>
              <a:t>2.2 Independence</a:t>
            </a:r>
            <a:endParaRPr lang="zh-CN" altLang="en-US"/>
          </a:p>
        </p:txBody>
      </p:sp>
      <p:pic>
        <p:nvPicPr>
          <p:cNvPr id="23" name="图片 22"/>
          <p:cNvPicPr>
            <a:picLocks noChangeAspect="1"/>
          </p:cNvPicPr>
          <p:nvPr>
            <p:custDataLst>
              <p:tags r:id="rId1"/>
            </p:custDataLst>
          </p:nvPr>
        </p:nvPicPr>
        <p:blipFill>
          <a:blip r:embed="rId2"/>
          <a:stretch>
            <a:fillRect/>
          </a:stretch>
        </p:blipFill>
        <p:spPr>
          <a:xfrm>
            <a:off x="1308100" y="1039495"/>
            <a:ext cx="10011410" cy="2204720"/>
          </a:xfrm>
          <a:prstGeom prst="rect">
            <a:avLst/>
          </a:prstGeom>
        </p:spPr>
      </p:pic>
      <p:sp>
        <p:nvSpPr>
          <p:cNvPr id="24" name="文本框 23"/>
          <p:cNvSpPr txBox="1"/>
          <p:nvPr/>
        </p:nvSpPr>
        <p:spPr>
          <a:xfrm>
            <a:off x="925195" y="4091305"/>
            <a:ext cx="10010775" cy="1198880"/>
          </a:xfrm>
          <a:prstGeom prst="rect">
            <a:avLst/>
          </a:prstGeom>
          <a:noFill/>
        </p:spPr>
        <p:txBody>
          <a:bodyPr wrap="square" rtlCol="0">
            <a:spAutoFit/>
          </a:bodyPr>
          <a:p>
            <a:r>
              <a:rPr lang="zh-CN" altLang="en-US" sz="2400">
                <a:latin typeface="汉仪楷体KW" panose="00020600040101010101" charset="-122"/>
                <a:ea typeface="汉仪楷体KW" panose="00020600040101010101" charset="-122"/>
                <a:sym typeface="+mn-ea"/>
              </a:rPr>
              <a:t>Check if there are multiple examinations conducted on the same patient in this dataset. There aren't any, so this study doesn't account for </a:t>
            </a:r>
            <a:r>
              <a:rPr lang="zh-CN" altLang="en-US" sz="2400" b="1">
                <a:solidFill>
                  <a:srgbClr val="FF0000"/>
                </a:solidFill>
                <a:latin typeface="汉仪楷体KW" panose="00020600040101010101" charset="-122"/>
                <a:ea typeface="汉仪楷体KW" panose="00020600040101010101" charset="-122"/>
                <a:sym typeface="+mn-ea"/>
              </a:rPr>
              <a:t>longitudinal data</a:t>
            </a:r>
            <a:r>
              <a:rPr lang="zh-CN" altLang="en-US" sz="2400">
                <a:latin typeface="汉仪楷体KW" panose="00020600040101010101" charset="-122"/>
                <a:ea typeface="汉仪楷体KW" panose="00020600040101010101" charset="-122"/>
                <a:sym typeface="+mn-ea"/>
              </a:rPr>
              <a:t>. We can assume each row of data is independent.</a:t>
            </a:r>
            <a:endParaRPr lang="zh-CN" altLang="en-US" sz="2400">
              <a:latin typeface="汉仪楷体KW" panose="00020600040101010101" charset="-122"/>
              <a:ea typeface="汉仪楷体KW" panose="00020600040101010101" charset="-122"/>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标题 21"/>
          <p:cNvSpPr/>
          <p:nvPr>
            <p:ph type="title"/>
          </p:nvPr>
        </p:nvSpPr>
        <p:spPr/>
        <p:txBody>
          <a:bodyPr/>
          <a:p>
            <a:r>
              <a:rPr lang="en-US" altLang="zh-CN">
                <a:sym typeface="+mn-ea"/>
              </a:rPr>
              <a:t>2.2 Independence</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348615" y="1071245"/>
            <a:ext cx="9591675" cy="134937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1001395" y="2420620"/>
            <a:ext cx="10412730" cy="4048760"/>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914_7*a*1"/>
  <p:tag name="KSO_WM_TEMPLATE_CATEGORY" val="custom"/>
  <p:tag name="KSO_WM_TEMPLATE_INDEX" val="20230914"/>
  <p:tag name="KSO_WM_UNIT_LAYERLEVEL" val="1"/>
  <p:tag name="KSO_WM_TAG_VERSION" val="1.0"/>
  <p:tag name="KSO_WM_BEAUTIFY_FLAG" val="#wm#"/>
  <p:tag name="KSO_WM_UNIT_CONTENT_GROUP_TYPE" val="contentchip"/>
  <p:tag name="KSO_WM_UNIT_PRESET_TEXT" val="单击添加章节标题"/>
</p:tagLst>
</file>

<file path=ppt/tags/tag101.xml><?xml version="1.0" encoding="utf-8"?>
<p:tagLst xmlns:p="http://schemas.openxmlformats.org/presentationml/2006/main">
  <p:tag name="KSO_WM_SLIDE_ID" val="custom20230914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14"/>
  <p:tag name="KSO_WM_SLIDE_TYPE" val="sectionTitle"/>
  <p:tag name="KSO_WM_SLIDE_SUBTYPE" val="pureTxt"/>
  <p:tag name="KSO_WM_SLIDE_LAYOUT" val="a_e"/>
  <p:tag name="KSO_WM_SLIDE_LAYOUT_CNT" val="1_1"/>
  <p:tag name="KSO_WM_SPECIAL_SOURCE" val="bdnull"/>
  <p:tag name="KSO_WM_SLIDE_CONTENT_AREA" val="{&quot;left&quot;:&quot;168.45&quot;,&quot;top&quot;:&quot;91.9&quot;,&quot;width&quot;:&quot;660.35&quot;,&quot;height&quot;:&quot;315&quot;}"/>
</p:tagLst>
</file>

<file path=ppt/tags/tag102.xml><?xml version="1.0" encoding="utf-8"?>
<p:tagLst xmlns:p="http://schemas.openxmlformats.org/presentationml/2006/main">
  <p:tag name="KSO_WM_TEMPLATE_CATEGORY" val="custom"/>
  <p:tag name="KSO_WM_TEMPLATE_INDEX" val="20230914"/>
  <p:tag name="KSO_WM_SPECIAL_SOURCE" val="bdnull"/>
</p:tagLst>
</file>

<file path=ppt/tags/tag10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914_7*a*1"/>
  <p:tag name="KSO_WM_TEMPLATE_CATEGORY" val="custom"/>
  <p:tag name="KSO_WM_TEMPLATE_INDEX" val="20230914"/>
  <p:tag name="KSO_WM_UNIT_LAYERLEVEL" val="1"/>
  <p:tag name="KSO_WM_TAG_VERSION" val="1.0"/>
  <p:tag name="KSO_WM_BEAUTIFY_FLAG" val="#wm#"/>
  <p:tag name="KSO_WM_UNIT_CONTENT_GROUP_TYPE" val="contentchip"/>
  <p:tag name="KSO_WM_UNIT_PRESET_TEXT" val="单击添加章节标题"/>
</p:tagLst>
</file>

<file path=ppt/tags/tag104.xml><?xml version="1.0" encoding="utf-8"?>
<p:tagLst xmlns:p="http://schemas.openxmlformats.org/presentationml/2006/main">
  <p:tag name="KSO_WM_SLIDE_ID" val="custom20230914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14"/>
  <p:tag name="KSO_WM_SLIDE_TYPE" val="sectionTitle"/>
  <p:tag name="KSO_WM_SLIDE_SUBTYPE" val="pureTxt"/>
  <p:tag name="KSO_WM_SLIDE_LAYOUT" val="a_e"/>
  <p:tag name="KSO_WM_SLIDE_LAYOUT_CNT" val="1_1"/>
  <p:tag name="KSO_WM_SPECIAL_SOURCE" val="bdnull"/>
  <p:tag name="KSO_WM_SLIDE_CONTENT_AREA" val="{&quot;left&quot;:&quot;168.45&quot;,&quot;top&quot;:&quot;91.9&quot;,&quot;width&quot;:&quot;660.35&quot;,&quot;height&quot;:&quot;315&quot;}"/>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70_5*l_h_i*1_1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2.8570078740158,&quot;width&quot;:864.8477165354332}"/>
  <p:tag name="KSO_WM_DIAGRAM_COLOR_MATCH_VALUE" val="{&quot;shape&quot;:{&quot;fill&quot;:{&quot;gradient&quot;:[{&quot;brightness&quot;:0,&quot;colorType&quot;:1,&quot;foreColorIndex&quot;:5,&quot;pos&quot;:0,&quot;transparency&quot;:0.30000001192092896},{&quot;brightness&quot;:0,&quot;colorType&quot;:1,&quot;foreColorIndex&quot;:5,&quot;pos&quot;:0.5,&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70_5*l_h_i*1_1_2"/>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2.8570078740158,&quot;width&quot;:864.8477165354332}"/>
  <p:tag name="KSO_WM_DIAGRAM_COLOR_MATCH_VALUE" val="{&quot;shape&quot;:{&quot;fill&quot;:{&quot;solid&quot;:{&quot;brightness&quot;:0.6000000238418579,&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07.xml><?xml version="1.0" encoding="utf-8"?>
<p:tagLst xmlns:p="http://schemas.openxmlformats.org/presentationml/2006/main">
  <p:tag name="KSO_WM_UNIT_BLOCK" val="0"/>
  <p:tag name="KSO_WM_UNIT_DEC_AREA_ID" val="c37347cbc0a24348939d931e37367649"/>
  <p:tag name="KSO_WM_UNIT_DEFAULT_FONT" val="12;18;2"/>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70_5*l_h_f*1_1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72.8570078740158,&quot;width&quot;:864.847716535433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TEMPLATE_CATEGORY" val="custom"/>
  <p:tag name="KSO_WM_TEMPLATE_INDEX" val="20230914"/>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70_5*l_h_i*1_1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2.8570078740158,&quot;width&quot;:864.8477165354332}"/>
  <p:tag name="KSO_WM_DIAGRAM_COLOR_MATCH_VALUE" val="{&quot;shape&quot;:{&quot;fill&quot;:{&quot;gradient&quot;:[{&quot;brightness&quot;:0,&quot;colorType&quot;:1,&quot;foreColorIndex&quot;:5,&quot;pos&quot;:0,&quot;transparency&quot;:0.30000001192092896},{&quot;brightness&quot;:0,&quot;colorType&quot;:1,&quot;foreColorIndex&quot;:5,&quot;pos&quot;:0.5,&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70_5*l_h_i*1_1_2"/>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2.8570078740158,&quot;width&quot;:864.8477165354332}"/>
  <p:tag name="KSO_WM_DIAGRAM_COLOR_MATCH_VALUE" val="{&quot;shape&quot;:{&quot;fill&quot;:{&quot;solid&quot;:{&quot;brightness&quot;:0.6000000238418579,&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12.xml><?xml version="1.0" encoding="utf-8"?>
<p:tagLst xmlns:p="http://schemas.openxmlformats.org/presentationml/2006/main">
  <p:tag name="KSO_WM_UNIT_BLOCK" val="0"/>
  <p:tag name="KSO_WM_UNIT_DEC_AREA_ID" val="c37347cbc0a24348939d931e37367649"/>
  <p:tag name="KSO_WM_UNIT_DEFAULT_FONT" val="12;18;2"/>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70_5*l_h_f*1_1_1"/>
  <p:tag name="KSO_WM_TEMPLATE_CATEGORY" val="diagram"/>
  <p:tag name="KSO_WM_TEMPLATE_INDEX" val="2023137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为了最终演示发布的良好效果"/>
  <p:tag name="KSO_WM_DIAGRAM_MAX_ITEMCNT" val="6"/>
  <p:tag name="KSO_WM_DIAGRAM_MIN_ITEMCNT" val="2"/>
  <p:tag name="KSO_WM_DIAGRAM_VIRTUALLY_FRAME" val="{&quot;height&quot;:372.8570078740158,&quot;width&quot;:864.847716535433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TEMPLATE_CATEGORY" val="custom"/>
  <p:tag name="KSO_WM_TEMPLATE_INDEX" val="20230914"/>
  <p:tag name="KSO_WM_SPECIAL_SOURCE" val="bdnul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SPECIAL_SOURCE" val="bdnul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SPECIAL_SOURCE" val="bdnull"/>
</p:tagLst>
</file>

<file path=ppt/tags/tag12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914_7*a*1"/>
  <p:tag name="KSO_WM_TEMPLATE_CATEGORY" val="custom"/>
  <p:tag name="KSO_WM_TEMPLATE_INDEX" val="20230914"/>
  <p:tag name="KSO_WM_UNIT_LAYERLEVEL" val="1"/>
  <p:tag name="KSO_WM_TAG_VERSION" val="1.0"/>
  <p:tag name="KSO_WM_BEAUTIFY_FLAG" val="#wm#"/>
  <p:tag name="KSO_WM_UNIT_CONTENT_GROUP_TYPE" val="contentchip"/>
  <p:tag name="KSO_WM_UNIT_PRESET_TEXT" val="单击添加章节标题"/>
</p:tagLst>
</file>

<file path=ppt/tags/tag123.xml><?xml version="1.0" encoding="utf-8"?>
<p:tagLst xmlns:p="http://schemas.openxmlformats.org/presentationml/2006/main">
  <p:tag name="KSO_WM_SLIDE_ID" val="custom20230914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14"/>
  <p:tag name="KSO_WM_SLIDE_TYPE" val="sectionTitle"/>
  <p:tag name="KSO_WM_SLIDE_SUBTYPE" val="pureTxt"/>
  <p:tag name="KSO_WM_SLIDE_LAYOUT" val="a_e"/>
  <p:tag name="KSO_WM_SLIDE_LAYOUT_CNT" val="1_1"/>
  <p:tag name="KSO_WM_SPECIAL_SOURCE" val="bdnull"/>
  <p:tag name="KSO_WM_SLIDE_CONTENT_AREA" val="{&quot;left&quot;:&quot;168.45&quot;,&quot;top&quot;:&quot;91.9&quot;,&quot;width&quot;:&quot;660.35&quot;,&quot;height&quot;:&quot;315&quot;}"/>
</p:tagLst>
</file>

<file path=ppt/tags/tag124.xml><?xml version="1.0" encoding="utf-8"?>
<p:tagLst xmlns:p="http://schemas.openxmlformats.org/presentationml/2006/main">
  <p:tag name="KSO_WM_TEMPLATE_CATEGORY" val="custom"/>
  <p:tag name="KSO_WM_TEMPLATE_INDEX" val="20230914"/>
  <p:tag name="KSO_WM_SPECIAL_SOURCE" val="bdnul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SPECIAL_SOURCE" val="bdnull"/>
</p:tagLst>
</file>

<file path=ppt/tags/tag12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914_7*a*1"/>
  <p:tag name="KSO_WM_TEMPLATE_CATEGORY" val="custom"/>
  <p:tag name="KSO_WM_TEMPLATE_INDEX" val="20230914"/>
  <p:tag name="KSO_WM_UNIT_LAYERLEVEL" val="1"/>
  <p:tag name="KSO_WM_TAG_VERSION" val="1.0"/>
  <p:tag name="KSO_WM_BEAUTIFY_FLAG" val="#wm#"/>
  <p:tag name="KSO_WM_UNIT_CONTENT_GROUP_TYPE" val="contentchip"/>
  <p:tag name="KSO_WM_UNIT_PRESET_TEXT" val="单击添加章节标题"/>
</p:tagLst>
</file>

<file path=ppt/tags/tag128.xml><?xml version="1.0" encoding="utf-8"?>
<p:tagLst xmlns:p="http://schemas.openxmlformats.org/presentationml/2006/main">
  <p:tag name="KSO_WM_SLIDE_ID" val="custom20230914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14"/>
  <p:tag name="KSO_WM_SLIDE_TYPE" val="sectionTitle"/>
  <p:tag name="KSO_WM_SLIDE_SUBTYPE" val="pureTxt"/>
  <p:tag name="KSO_WM_SLIDE_LAYOUT" val="a_e"/>
  <p:tag name="KSO_WM_SLIDE_LAYOUT_CNT" val="1_1"/>
  <p:tag name="KSO_WM_SPECIAL_SOURCE" val="bdnull"/>
  <p:tag name="KSO_WM_SLIDE_CONTENT_AREA" val="{&quot;left&quot;:&quot;168.45&quot;,&quot;top&quot;:&quot;91.9&quot;,&quot;width&quot;:&quot;660.35&quot;,&quot;height&quot;:&quot;315&quot;}"/>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20_4*l_h_i*1_1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20_4*l_h_i*1_1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5,&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31.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320_4*l_h_f*1_1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20_4*l_h_i*1_2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6,&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20_4*l_h_i*1_2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6,&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34.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320_4*l_h_f*1_2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20_4*l_h_i*1_3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7,&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20_4*l_h_i*1_3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7,&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37.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320_4*l_h_f*1_3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320_4*l_h_i*1_4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8,&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20_4*l_h_i*1_4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8"/>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8,&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320_4*l_h_f*1_4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320_4*l_h_i*1_5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800000011920929,&quot;colorType&quot;:1,&quot;foreColorIndex&quot;:9,&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20_4*l_h_i*1_5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26.56047244094486,&quot;width&quot;:855.0528346456692}"/>
  <p:tag name="KSO_WM_DIAGRAM_COLOR_MATCH_VALUE" val="{&quot;shape&quot;:{&quot;fill&quot;:{&quot;solid&quot;:{&quot;brightness&quot;:0,&quot;colorType&quot;:1,&quot;foreColorIndex&quot;:9,&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43.xml><?xml version="1.0" encoding="utf-8"?>
<p:tagLst xmlns:p="http://schemas.openxmlformats.org/presentationml/2006/main">
  <p:tag name="KSO_WM_UNIT_SUBTYPE" val="a"/>
  <p:tag name="KSO_WM_UNIT_NOCLEAR" val="0"/>
  <p:tag name="KSO_WM_UNIT_VALUE" val="33"/>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320_4*l_h_f*1_5_1"/>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26.56047244094486,&quot;width&quot;:855.05283464566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44.xml><?xml version="1.0" encoding="utf-8"?>
<p:tagLst xmlns:p="http://schemas.openxmlformats.org/presentationml/2006/main">
  <p:tag name="KSO_WM_TEMPLATE_CATEGORY" val="custom"/>
  <p:tag name="KSO_WM_TEMPLATE_INDEX" val="20230914"/>
  <p:tag name="KSO_WM_SPECIAL_SOURCE" val="bdnull"/>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01_5*l_h_i*1_1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301_5*l_h_i*1_1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5"/>
  <p:tag name="KSO_WM_UNIT_TEXT_FILL_FORE_SCHEMECOLOR_INDEX" val="2"/>
  <p:tag name="KSO_WM_UNIT_TEXT_FILL_TYPE" val="1"/>
  <p:tag name="KSO_WM_UNIT_USESOURCEFORMAT_APPLY" val="0"/>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01_5*l_h_i*1_1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01_5*l_h_i*1_2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301_5*l_h_i*1_2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6,&quot;transparency&quot;:0},&quot;type&quot;:1},&quot;glow&quot;:{&quot;colorType&quot;:0},&quot;line&quot;:{&quot;type&quot;:0},&quot;shadow&quot;:{&quot;brightness&quot;:0,&quot;colorType&quot;:1,&quot;foreColorIndex&quot;:6,&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6"/>
  <p:tag name="KSO_WM_UNIT_TEXT_FILL_FORE_SCHEMECOLOR_INDEX" val="2"/>
  <p:tag name="KSO_WM_UNIT_TEXT_FILL_TYPE" val="1"/>
  <p:tag name="KSO_WM_UNIT_USESOURCEFORMAT_APPLY"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301_5*l_h_i*1_2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01_5*l_h_i*1_5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31301_5*l_h_i*1_5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9,&quot;transparency&quot;:0},&quot;type&quot;:1},&quot;glow&quot;:{&quot;colorType&quot;:0},&quot;line&quot;:{&quot;type&quot;:0},&quot;shadow&quot;:{&quot;brightness&quot;:0,&quot;colorType&quot;:1,&quot;foreColorIndex&quot;:9,&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9"/>
  <p:tag name="KSO_WM_UNIT_TEXT_FILL_FORE_SCHEMECOLOR_INDEX" val="2"/>
  <p:tag name="KSO_WM_UNIT_TEXT_FILL_TYPE" val="1"/>
  <p:tag name="KSO_WM_UNIT_USESOURCEFORMAT_APPLY" val="0"/>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31301_5*l_h_i*1_5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9"/>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9,&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01_5*l_h_i*1_3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301_5*l_h_i*1_3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7,&quot;transparency&quot;:0},&quot;type&quot;:1},&quot;glow&quot;:{&quot;colorType&quot;:0},&quot;line&quot;:{&quot;type&quot;:0},&quot;shadow&quot;:{&quot;brightness&quot;:0,&quot;colorType&quot;:1,&quot;foreColorIndex&quot;:7,&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7"/>
  <p:tag name="KSO_WM_UNIT_TEXT_FILL_FORE_SCHEMECOLOR_INDEX" val="2"/>
  <p:tag name="KSO_WM_UNIT_TEXT_FILL_TYPE" val="1"/>
  <p:tag name="KSO_WM_UNIT_USESOURCEFORMAT_APPLY" val="0"/>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301_5*l_h_i*1_3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1301_5*l_h_i*1_6_2"/>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2,&quot;rgb&quot;:&quot;#f2f2f2&quot;,&quot;transparency&quot;:0},&quot;type&quot;:1},&quot;glow&quot;:{&quot;colorType&quot;:0},&quot;line&quot;:{&quot;type&quot;:0},&quot;shadow&quot;:{&quot;brightness&quot;:0,&quot;colorType&quot;:2,&quot;rgb&quot;:&quot;#000000&quot;,&quot;transparency&quot;:0.7699999809265137},&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3"/>
  <p:tag name="KSO_WM_UNIT_ID" val="diagram20231301_5*l_h_i*1_6_3"/>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10"/>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quot;colorType&quot;:1,&quot;foreColorIndex&quot;:10,&quot;transparency&quot;:0},&quot;type&quot;:1},&quot;glow&quot;:{&quot;colorType&quot;:0},&quot;line&quot;:{&quot;type&quot;:0},&quot;shadow&quot;:{&quot;brightness&quot;:0,&quot;colorType&quot;:1,&quot;foreColorIndex&quot;:10,&quot;transparency&quot;:0.6899999976158142},&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SHADOW_SCHEMECOLOR_INDEX" val="10"/>
  <p:tag name="KSO_WM_UNIT_TEXT_FILL_FORE_SCHEMECOLOR_INDEX" val="2"/>
  <p:tag name="KSO_WM_UNIT_TEXT_FILL_TYPE" val="1"/>
  <p:tag name="KSO_WM_UNIT_USESOURCEFORMAT_APPLY" val="0"/>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31301_5*l_h_i*1_6_1"/>
  <p:tag name="KSO_WM_TEMPLATE_CATEGORY" val="diagram"/>
  <p:tag name="KSO_WM_TEMPLATE_INDEX" val="20231301"/>
  <p:tag name="KSO_WM_UNIT_LAYERLEVEL" val="1_1_1"/>
  <p:tag name="KSO_WM_TAG_VERSION" val="3.0"/>
  <p:tag name="KSO_WM_BEAUTIFY_FLAG" val="#wm#"/>
  <p:tag name="KSO_WM_DIAGRAM_VERSION" val="3"/>
  <p:tag name="KSO_WM_DIAGRAM_COLOR_TEXT_CAN_REMOVE" val="n"/>
  <p:tag name="KSO_WM_UNIT_FILL_FORE_SCHEMECOLOR_INDEX" val="10"/>
  <p:tag name="KSO_WM_DIAGRAM_MAX_ITEMCNT" val="6"/>
  <p:tag name="KSO_WM_DIAGRAM_MIN_ITEMCNT" val="2"/>
  <p:tag name="KSO_WM_DIAGRAM_VIRTUALLY_FRAME" val="{&quot;height&quot;:370.35409448818893,&quot;width&quot;:830.7749606299212}"/>
  <p:tag name="KSO_WM_DIAGRAM_COLOR_MATCH_VALUE" val="{&quot;shape&quot;:{&quot;fill&quot;:{&quot;solid&quot;:{&quot;brightness&quot;:-0.25,&quot;colorType&quot;:1,&quot;foreColorIndex&quot;:10,&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TEXT_FILL_FORE_SCHEMECOLOR_INDEX" val="2"/>
  <p:tag name="KSO_WM_UNIT_TEXT_FILL_TYPE" val="1"/>
  <p:tag name="KSO_WM_UNIT_USESOURCEFORMAT_APPLY"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SPECIAL_SOURCE" val="bdnul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SPECIAL_SOURCE" val="bdnull"/>
</p:tagLst>
</file>

<file path=ppt/tags/tag164.xml><?xml version="1.0" encoding="utf-8"?>
<p:tagLst xmlns:p="http://schemas.openxmlformats.org/presentationml/2006/main">
  <p:tag name="KSO_WM_SPECIAL_SOURCE" val="bdnull"/>
</p:tagLst>
</file>

<file path=ppt/tags/tag16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914_7*a*1"/>
  <p:tag name="KSO_WM_TEMPLATE_CATEGORY" val="custom"/>
  <p:tag name="KSO_WM_TEMPLATE_INDEX" val="20230914"/>
  <p:tag name="KSO_WM_UNIT_LAYERLEVEL" val="1"/>
  <p:tag name="KSO_WM_TAG_VERSION" val="1.0"/>
  <p:tag name="KSO_WM_BEAUTIFY_FLAG" val="#wm#"/>
  <p:tag name="KSO_WM_UNIT_CONTENT_GROUP_TYPE" val="contentchip"/>
  <p:tag name="KSO_WM_UNIT_PRESET_TEXT" val="单击添加章节标题"/>
</p:tagLst>
</file>

<file path=ppt/tags/tag166.xml><?xml version="1.0" encoding="utf-8"?>
<p:tagLst xmlns:p="http://schemas.openxmlformats.org/presentationml/2006/main">
  <p:tag name="KSO_WM_SLIDE_ID" val="custom20230914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14"/>
  <p:tag name="KSO_WM_SLIDE_TYPE" val="sectionTitle"/>
  <p:tag name="KSO_WM_SLIDE_SUBTYPE" val="pureTxt"/>
  <p:tag name="KSO_WM_SLIDE_LAYOUT" val="a_e"/>
  <p:tag name="KSO_WM_SLIDE_LAYOUT_CNT" val="1_1"/>
  <p:tag name="KSO_WM_SPECIAL_SOURCE" val="bdnull"/>
  <p:tag name="KSO_WM_SLIDE_CONTENT_AREA" val="{&quot;left&quot;:&quot;168.45&quot;,&quot;top&quot;:&quot;91.9&quot;,&quot;width&quot;:&quot;660.35&quot;,&quot;height&quot;:&quot;315&quot;}"/>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3*l_h_i*1_1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EXT_CAN_REMOVE" val="n"/>
  <p:tag name="KSO_WM_DIAGRAM_MAX_ITEMCNT" val="6"/>
  <p:tag name="KSO_WM_DIAGRAM_MIN_ITEMCNT" val="2"/>
  <p:tag name="KSO_WM_DIAGRAM_VIRTUALLY_FRAME" val="{&quot;height&quot;:304.8944488188977,&quot;width&quot;:850.8513779527557}"/>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3*l_h_i*1_1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04.8944488188977,&quot;width&quot;:850.8513779527557}"/>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3*l_h_i*1_2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2_1"/>
  <p:tag name="KSO_WM_DIAGRAM_VERSION" val="3"/>
  <p:tag name="KSO_WM_DIAGRAM_COLOR_TEXT_CAN_REMOVE" val="n"/>
  <p:tag name="KSO_WM_DIAGRAM_MAX_ITEMCNT" val="6"/>
  <p:tag name="KSO_WM_DIAGRAM_MIN_ITEMCNT" val="2"/>
  <p:tag name="KSO_WM_DIAGRAM_VIRTUALLY_FRAME" val="{&quot;height&quot;:304.8944488188977,&quot;width&quot;:850.8513779527557}"/>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3*l_h_i*1_2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04.8944488188977,&quot;width&quot;:850.8513779527557}"/>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3*l_h_i*1_3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EXT_CAN_REMOVE" val="n"/>
  <p:tag name="KSO_WM_DIAGRAM_MAX_ITEMCNT" val="6"/>
  <p:tag name="KSO_WM_DIAGRAM_MIN_ITEMCNT" val="2"/>
  <p:tag name="KSO_WM_DIAGRAM_VIRTUALLY_FRAME" val="{&quot;height&quot;:304.8944488188977,&quot;width&quot;:850.8513779527557}"/>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3*l_h_i*1_3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04.8944488188977,&quot;width&quot;:850.8513779527557}"/>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3*l_h_i*1_4_1"/>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4_1"/>
  <p:tag name="KSO_WM_DIAGRAM_VERSION" val="3"/>
  <p:tag name="KSO_WM_DIAGRAM_COLOR_TEXT_CAN_REMOVE" val="n"/>
  <p:tag name="KSO_WM_DIAGRAM_MAX_ITEMCNT" val="6"/>
  <p:tag name="KSO_WM_DIAGRAM_MIN_ITEMCNT" val="2"/>
  <p:tag name="KSO_WM_DIAGRAM_VIRTUALLY_FRAME" val="{&quot;height&quot;:304.8944488188977,&quot;width&quot;:850.8513779527557}"/>
  <p:tag name="KSO_WM_DIAGRAM_COLOR_MATCH_VALUE" val="{&quot;shape&quot;:{&quot;fill&quot;:{&quot;solid&quot;:{&quot;brightness&quot;:0,&quot;colorType&quot;:1,&quot;foreColorIndex&quot;:14,&quot;transparency&quot;:0},&quot;type&quot;:1},&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3*l_h_i*1_4_2"/>
  <p:tag name="KSO_WM_TEMPLATE_CATEGORY" val="diagram"/>
  <p:tag name="KSO_WM_TEMPLATE_INDEX" val="20231310"/>
  <p:tag name="KSO_WM_UNIT_LAYERLEVEL" val="1_1_1"/>
  <p:tag name="KSO_WM_TAG_VERSION" val="3.0"/>
  <p:tag name="KSO_WM_BEAUTIFY_FLAG" val="#wm#"/>
  <p:tag name="KSO_WM_DIAGRAM_GROUP_CODE" val="l1-1"/>
  <p:tag name="KSO_WM_UNIT_TYPE" val="l_h_i"/>
  <p:tag name="KSO_WM_UNIT_INDEX" val="1_4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04.8944488188977,&quot;width&quot;:850.8513779527557}"/>
  <p:tag name="KSO_WM_DIAGRAM_COLOR_MATCH_VALUE" val="{&quot;shape&quot;:{&quot;fill&quot;:{&quot;gradient&quot;:[{&quot;brightness&quot;:0,&quot;colorType&quot;:1,&quot;foreColorIndex&quot;:5,&quot;pos&quot;:0,&quot;transparency&quot;:0},{&quot;brightness&quot;:-0.25,&quot;colorType&quot;:1,&quot;foreColorIndex&quot;:5,&quot;pos&quot;:1,&quot;transparency&quot;:0}],&quot;type&quot;:3},&quot;glow&quot;:{&quot;colorType&quot;:0},&quot;line&quot;:{&quot;type&quot;:0},&quot;shadow&quot;:{&quot;brightness&quot;:0,&quot;colorType&quot;:2,&quot;rgb&quot;:&quot;#4575f0&quot;,&quot;transparency&quot;:0.55000001192092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3*l_h_f*1_3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3_1"/>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04.8944488188977,&quot;width&quot;:850.85137795275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3*l_h_f*1_4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4_1"/>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04.8944488188977,&quot;width&quot;:850.85137795275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3*l_h_f*1_1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1_1"/>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04.8944488188977,&quot;width&quot;:850.85137795275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10_3*l_h_f*1_2_1"/>
  <p:tag name="KSO_WM_TEMPLATE_CATEGORY" val="diagram"/>
  <p:tag name="KSO_WM_TEMPLATE_INDEX" val="20231310"/>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2_1"/>
  <p:tag name="KSO_WM_DIAGRAM_VERSION" val="3"/>
  <p:tag name="KSO_WM_DIAGRAM_COLOR_TEXT_CAN_REMOVE" val="n"/>
  <p:tag name="KSO_WM_UNIT_PRESET_TEXT" val="单击此处输入你的正文，文字是您思想的提炼。"/>
  <p:tag name="KSO_WM_DIAGRAM_MAX_ITEMCNT" val="6"/>
  <p:tag name="KSO_WM_DIAGRAM_MIN_ITEMCNT" val="2"/>
  <p:tag name="KSO_WM_DIAGRAM_VIRTUALLY_FRAME" val="{&quot;height&quot;:304.8944488188977,&quot;width&quot;:850.85137795275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179.xml><?xml version="1.0" encoding="utf-8"?>
<p:tagLst xmlns:p="http://schemas.openxmlformats.org/presentationml/2006/main">
  <p:tag name="KSO_WM_TEMPLATE_CATEGORY" val="custom"/>
  <p:tag name="KSO_WM_TEMPLATE_INDEX" val="20230914"/>
  <p:tag name="KSO_WM_SPECIAL_SOURCE" val="bdnul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316_3*l_h_i*1_1_3"/>
  <p:tag name="KSO_WM_TEMPLATE_CATEGORY" val="diagram"/>
  <p:tag name="KSO_WM_TEMPLATE_INDEX" val="20231316"/>
  <p:tag name="KSO_WM_UNIT_LAYERLEVEL" val="1_1_1"/>
  <p:tag name="KSO_WM_TAG_VERSION" val="3.0"/>
  <p:tag name="KSO_WM_BEAUTIFY_FLAG" val="#wm#"/>
  <p:tag name="KSO_WM_UNIT_FILL_FORE_SCHEMECOLOR_INDEX" val="5"/>
  <p:tag name="KSO_WM_DIAGRAM_MAX_ITEMCNT" val="6"/>
  <p:tag name="KSO_WM_DIAGRAM_MIN_ITEMCNT" val="2"/>
  <p:tag name="KSO_WM_DIAGRAM_VIRTUALLY_FRAME" val="{&quot;height&quot;:233.0264960629921,&quot;width&quot;:863.6500393700787}"/>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USESOURCEFORMAT_APPLY" val="0"/>
</p:tagLst>
</file>

<file path=ppt/tags/tag181.xml><?xml version="1.0" encoding="utf-8"?>
<p:tagLst xmlns:p="http://schemas.openxmlformats.org/presentationml/2006/main">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31316_3*l_h_i*1_1_4"/>
  <p:tag name="KSO_WM_TEMPLATE_CATEGORY" val="diagram"/>
  <p:tag name="KSO_WM_TEMPLATE_INDEX" val="20231316"/>
  <p:tag name="KSO_WM_UNIT_LAYERLEVEL" val="1_1_1"/>
  <p:tag name="KSO_WM_TAG_VERSION" val="3.0"/>
  <p:tag name="KSO_WM_BEAUTIFY_FLAG" val="#wm#"/>
  <p:tag name="KSO_WM_UNIT_FILL_FORE_SCHEMECOLOR_INDEX" val="5"/>
  <p:tag name="KSO_WM_DIAGRAM_MAX_ITEMCNT" val="6"/>
  <p:tag name="KSO_WM_DIAGRAM_MIN_ITEMCNT" val="2"/>
  <p:tag name="KSO_WM_DIAGRAM_VIRTUALLY_FRAME" val="{&quot;height&quot;:233.0264960629921,&quot;width&quot;:863.6500393700787}"/>
  <p:tag name="KSO_WM_DIAGRAM_COLOR_MATCH_VALUE" val="{&quot;shape&quot;:{&quot;fill&quot;:{&quot;solid&quot;:{&quot;brightness&quot;:0.800000011920929,&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USESOURCEFORMAT_APPLY" val="0"/>
</p:tagLst>
</file>

<file path=ppt/tags/tag182.xml><?xml version="1.0" encoding="utf-8"?>
<p:tagLst xmlns:p="http://schemas.openxmlformats.org/presentationml/2006/main">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316_3*l_h_i*1_1_1"/>
  <p:tag name="KSO_WM_TEMPLATE_CATEGORY" val="diagram"/>
  <p:tag name="KSO_WM_TEMPLATE_INDEX" val="20231316"/>
  <p:tag name="KSO_WM_UNIT_LAYERLEVEL" val="1_1_1"/>
  <p:tag name="KSO_WM_TAG_VERSION" val="3.0"/>
  <p:tag name="KSO_WM_BEAUTIFY_FLAG" val="#wm#"/>
  <p:tag name="KSO_WM_DIAGRAM_MAX_ITEMCNT" val="6"/>
  <p:tag name="KSO_WM_DIAGRAM_MIN_ITEMCNT" val="2"/>
  <p:tag name="KSO_WM_DIAGRAM_VIRTUALLY_FRAME" val="{&quot;height&quot;:233.0264960629921,&quot;width&quot;:863.6500393700787}"/>
  <p:tag name="KSO_WM_DIAGRAM_COLOR_MATCH_VALUE" val="{&quot;shape&quot;:{&quot;fill&quot;:{&quot;solid&quot;:{&quot;brightness&quot;:0,&quot;colorType&quot;:1,&quot;foreColorIndex&quot;:1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6"/>
  <p:tag name="KSO_WM_UNIT_FILL_TYPE" val="1"/>
  <p:tag name="KSO_WM_UNIT_USESOURCEFORMAT_APPLY" val="0"/>
</p:tagLst>
</file>

<file path=ppt/tags/tag183.xml><?xml version="1.0" encoding="utf-8"?>
<p:tagLst xmlns:p="http://schemas.openxmlformats.org/presentationml/2006/main">
  <p:tag name="KSO_WM_DIAGRAM_VERSION" val="3"/>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16_3*l_h_i*1_1_2"/>
  <p:tag name="KSO_WM_TEMPLATE_CATEGORY" val="diagram"/>
  <p:tag name="KSO_WM_TEMPLATE_INDEX" val="20231316"/>
  <p:tag name="KSO_WM_UNIT_LAYERLEVEL" val="1_1_1"/>
  <p:tag name="KSO_WM_TAG_VERSION" val="3.0"/>
  <p:tag name="KSO_WM_BEAUTIFY_FLAG" val="#wm#"/>
  <p:tag name="KSO_WM_UNIT_FILL_FORE_SCHEMECOLOR_INDEX" val="5"/>
  <p:tag name="KSO_WM_DIAGRAM_MAX_ITEMCNT" val="6"/>
  <p:tag name="KSO_WM_DIAGRAM_MIN_ITEMCNT" val="2"/>
  <p:tag name="KSO_WM_DIAGRAM_VIRTUALLY_FRAME" val="{&quot;height&quot;:233.0264960629921,&quot;width&quot;:863.6500393700787}"/>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USESOURCEFORMAT_APPLY" val="0"/>
</p:tagLst>
</file>

<file path=ppt/tags/tag184.xml><?xml version="1.0" encoding="utf-8"?>
<p:tagLst xmlns:p="http://schemas.openxmlformats.org/presentationml/2006/main">
  <p:tag name="KSO_WM_SPECIAL_SOURCE" val="bdnull"/>
</p:tagLst>
</file>

<file path=ppt/tags/tag18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914_7*a*1"/>
  <p:tag name="KSO_WM_TEMPLATE_CATEGORY" val="custom"/>
  <p:tag name="KSO_WM_TEMPLATE_INDEX" val="20230914"/>
  <p:tag name="KSO_WM_UNIT_LAYERLEVEL" val="1"/>
  <p:tag name="KSO_WM_TAG_VERSION" val="1.0"/>
  <p:tag name="KSO_WM_BEAUTIFY_FLAG" val="#wm#"/>
  <p:tag name="KSO_WM_UNIT_CONTENT_GROUP_TYPE" val="contentchip"/>
  <p:tag name="KSO_WM_UNIT_PRESET_TEXT" val="单击添加章节标题"/>
</p:tagLst>
</file>

<file path=ppt/tags/tag186.xml><?xml version="1.0" encoding="utf-8"?>
<p:tagLst xmlns:p="http://schemas.openxmlformats.org/presentationml/2006/main">
  <p:tag name="KSO_WM_SLIDE_ID" val="custom20230914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14"/>
  <p:tag name="KSO_WM_SLIDE_TYPE" val="sectionTitle"/>
  <p:tag name="KSO_WM_SLIDE_SUBTYPE" val="pureTxt"/>
  <p:tag name="KSO_WM_SLIDE_LAYOUT" val="a_e"/>
  <p:tag name="KSO_WM_SLIDE_LAYOUT_CNT" val="1_1"/>
  <p:tag name="KSO_WM_SPECIAL_SOURCE" val="bdnull"/>
  <p:tag name="KSO_WM_SLIDE_CONTENT_AREA" val="{&quot;left&quot;:&quot;168.45&quot;,&quot;top&quot;:&quot;91.9&quot;,&quot;width&quot;:&quot;660.35&quot;,&quot;height&quot;:&quot;315&quot;}"/>
</p:tagLst>
</file>

<file path=ppt/tags/tag187.xml><?xml version="1.0" encoding="utf-8"?>
<p:tagLst xmlns:p="http://schemas.openxmlformats.org/presentationml/2006/main">
  <p:tag name="commondata" val="eyJoZGlkIjoiZTVkODcwZGM1MDdlNGJhMzYwODk0ODA1NTg1MWJlYzcifQ=="/>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BEAUTIFY_FLAG" val="#wm#"/>
  <p:tag name="KSO_WM_COMBINE_RELATE_SLIDE_ID" val="custom925310_1"/>
  <p:tag name="KSO_WM_TEMPLATE_CATEGORY" val="custom"/>
  <p:tag name="KSO_WM_TEMPLATE_INDEX" val="20196579"/>
  <p:tag name="KSO_WM_TEMPLATE_SUBCATEGORY" val="0"/>
  <p:tag name="KSO_WM_TEMPLATE_THUMBS_INDEX" val="1"/>
</p:tagLst>
</file>

<file path=ppt/tags/tag71.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914"/>
  <p:tag name="KSO_WM_SPECIAL_SOURCE" val="bdnull"/>
  <p:tag name="KSO_WM_TEMPLATE_THUMBS_INDEX" val="1、9"/>
</p:tagLst>
</file>

<file path=ppt/tags/tag7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914_1*a*1"/>
  <p:tag name="KSO_WM_TEMPLATE_CATEGORY" val="custom"/>
  <p:tag name="KSO_WM_TEMPLATE_INDEX" val="20230914"/>
  <p:tag name="KSO_WM_UNIT_LAYERLEVEL" val="1"/>
  <p:tag name="KSO_WM_TAG_VERSION" val="1.0"/>
  <p:tag name="KSO_WM_BEAUTIFY_FLAG" val="#wm#"/>
  <p:tag name="KSO_WM_UNIT_CONTENT_GROUP_TYPE" val="contentchip"/>
  <p:tag name="KSO_WM_UNIT_PRESET_TEXT" val="单击添加文档标题"/>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SLIDE_ID" val="custom20230914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914"/>
  <p:tag name="KSO_WM_SLIDE_TYPE" val="title"/>
  <p:tag name="KSO_WM_SLIDE_SUBTYPE" val="pureTxt"/>
  <p:tag name="KSO_WM_SLIDE_LAYOUT" val="a_b_f"/>
  <p:tag name="KSO_WM_SLIDE_LAYOUT_CNT" val="1_1_1"/>
  <p:tag name="KSO_WM_SPECIAL_SOURCE" val="bdnull"/>
  <p:tag name="KSO_WM_TEMPLATE_THUMBS_INDEX" val="1、9"/>
  <p:tag name="KSO_WM_SLIDE_CONTENT_AREA" val="{&quot;left&quot;:&quot;74.4&quot;,&quot;top&quot;:&quot;58.35&quot;,&quot;width&quot;:&quot;660.35&quot;,&quot;height&quot;:&quot;315&quot;}"/>
</p:tagLst>
</file>

<file path=ppt/tags/tag75.xml><?xml version="1.0" encoding="utf-8"?>
<p:tagLst xmlns:p="http://schemas.openxmlformats.org/presentationml/2006/main">
  <p:tag name="KSO_WM_UNIT_ISCONTENTSTITLE" val="1"/>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914_5*a*1"/>
  <p:tag name="KSO_WM_TEMPLATE_CATEGORY" val="custom"/>
  <p:tag name="KSO_WM_TEMPLATE_INDEX" val="20230914"/>
  <p:tag name="KSO_WM_UNIT_LAYERLEVEL" val="1"/>
  <p:tag name="KSO_WM_TAG_VERSION" val="1.0"/>
  <p:tag name="KSO_WM_BEAUTIFY_FLAG" val="#wm#"/>
  <p:tag name="KSO_WM_DIAGRAM_GROUP_CODE" val="l1-1"/>
  <p:tag name="KSO_WM_UNIT_PRESET_TEXT" val="目录"/>
  <p:tag name="KSO_WM_UNIT_TEXT_FILL_FORE_SCHEMECOLOR_INDEX" val="13"/>
  <p:tag name="KSO_WM_UNIT_TEXT_FILL_TYPE" val="1"/>
  <p:tag name="KSO_WM_UNIT_USESOURCEFORMAT_APPLY" val="0"/>
</p:tagLst>
</file>

<file path=ppt/tags/tag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14_5*l_i*1_1"/>
  <p:tag name="KSO_WM_TEMPLATE_CATEGORY" val="custom"/>
  <p:tag name="KSO_WM_TEMPLATE_INDEX" val="20230914"/>
  <p:tag name="KSO_WM_UNIT_LAYERLEVEL" val="1_1"/>
  <p:tag name="KSO_WM_TAG_VERSION" val="1.0"/>
  <p:tag name="KSO_WM_DIAGRAM_GROUP_CODE" val="l1-1"/>
  <p:tag name="KSO_WM_UNIT_TYPE" val="l_i"/>
  <p:tag name="KSO_WM_UNIT_INDEX" val="1_1"/>
  <p:tag name="KSO_WM_DIAGRAM_VERSION" val="3"/>
  <p:tag name="KSO_WM_DIAGRAM_MAX_ITEMCNT" val="6"/>
  <p:tag name="KSO_WM_DIAGRAM_MIN_ITEMCNT" val="2"/>
  <p:tag name="KSO_WM_DIAGRAM_VIRTUALLY_FRAME" val="{&quot;height&quot;:564,&quot;width&quot;:608.6999999999999}"/>
  <p:tag name="KSO_WM_DIAGRAM_COLOR_MATCH_VALUE" val="{&quot;shape&quot;:{&quot;fill&quot;:{&quot;type&quot;:0},&quot;glow&quot;:{&quot;colorType&quot;:0},&quot;line&quot;:{&quot;gradient&quot;:[{&quot;brightness&quot;:0,&quot;colorType&quot;:1,&quot;foreColorIndex&quot;:5,&quot;pos&quot;:0.30000001192092896,&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TEXT_FILL_FORE_SCHEMECOLOR_INDEX" val="2"/>
  <p:tag name="KSO_WM_UNIT_TEXT_FILL_TYPE" val="1"/>
  <p:tag name="KSO_WM_UNIT_USESOURCEFORMAT_APPLY" val="0"/>
</p:tagLst>
</file>

<file path=ppt/tags/tag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14_5*l_i*1_2"/>
  <p:tag name="KSO_WM_TEMPLATE_CATEGORY" val="custom"/>
  <p:tag name="KSO_WM_TEMPLATE_INDEX" val="20230914"/>
  <p:tag name="KSO_WM_UNIT_LAYERLEVEL" val="1_1"/>
  <p:tag name="KSO_WM_TAG_VERSION" val="1.0"/>
  <p:tag name="KSO_WM_DIAGRAM_GROUP_CODE" val="l1-1"/>
  <p:tag name="KSO_WM_UNIT_TYPE" val="l_i"/>
  <p:tag name="KSO_WM_UNIT_INDEX" val="1_2"/>
  <p:tag name="KSO_WM_DIAGRAM_VERSION" val="3"/>
  <p:tag name="KSO_WM_DIAGRAM_MAX_ITEMCNT" val="6"/>
  <p:tag name="KSO_WM_DIAGRAM_MIN_ITEMCNT" val="2"/>
  <p:tag name="KSO_WM_DIAGRAM_VIRTUALLY_FRAME" val="{&quot;height&quot;:564,&quot;width&quot;:608.6999999999999}"/>
  <p:tag name="KSO_WM_DIAGRAM_COLOR_MATCH_VALUE" val="{&quot;shape&quot;:{&quot;fill&quot;:{&quot;type&quot;:0},&quot;glow&quot;:{&quot;colorType&quot;:0},&quot;line&quot;:{&quot;gradient&quot;:[{&quot;brightness&quot;:0,&quot;colorType&quot;:1,&quot;foreColorIndex&quot;:5,&quot;pos&quot;:0.10000000149011612,&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TEXT_FILL_FORE_SCHEMECOLOR_INDEX" val="2"/>
  <p:tag name="KSO_WM_UNIT_TEXT_FILL_TYPE" val="1"/>
  <p:tag name="KSO_WM_UNIT_USESOURCEFORMAT_APPLY" val="0"/>
</p:tagLst>
</file>

<file path=ppt/tags/tag7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14_5*l_h_i*1_1_1"/>
  <p:tag name="KSO_WM_TEMPLATE_CATEGORY" val="custom"/>
  <p:tag name="KSO_WM_TEMPLATE_INDEX" val="20230914"/>
  <p:tag name="KSO_WM_UNIT_LAYERLEVEL" val="1_1_1"/>
  <p:tag name="KSO_WM_TAG_VERSION" val="1.0"/>
  <p:tag name="KSO_WM_DIAGRAM_GROUP_CODE" val="l1-1"/>
  <p:tag name="KSO_WM_UNIT_TYPE" val="l_h_i"/>
  <p:tag name="KSO_WM_UNIT_INDEX" val="1_1_1"/>
  <p:tag name="KSO_WM_DIAGRAM_VERSION" val="3"/>
  <p:tag name="KSO_WM_DIAGRAM_MAX_ITEMCNT" val="6"/>
  <p:tag name="KSO_WM_DIAGRAM_MIN_ITEMCNT" val="2"/>
  <p:tag name="KSO_WM_DIAGRAM_VIRTUALLY_FRAME" val="{&quot;height&quot;:564,&quot;width&quot;:608.6999999999999}"/>
  <p:tag name="KSO_WM_DIAGRAM_COLOR_MATCH_VALUE" val="{&quot;shape&quot;:{&quot;fill&quot;:{&quot;solid&quot;:{&quot;brightness&quot;:0,&quot;colorType&quot;:1,&quot;foreColorIndex&quot;:14,&quot;transparency&quot;:0},&quot;type&quot;:1},&quot;glow&quot;:{&quot;colorType&quot;:0},&quot;line&quot;:{&quot;type&quot;:0},&quot;shadow&quot;:{&quot;brightness&quot;:0.4000000059604645,&quot;colorType&quot;:1,&quot;foreColorIndex&quot;:5,&quot;transparency&quot;:0.850000023841857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14_5*l_h_i*1_1_3"/>
  <p:tag name="KSO_WM_TEMPLATE_CATEGORY" val="custom"/>
  <p:tag name="KSO_WM_TEMPLATE_INDEX" val="20230914"/>
  <p:tag name="KSO_WM_UNIT_LAYERLEVEL" val="1_1_1"/>
  <p:tag name="KSO_WM_TAG_VERSION" val="1.0"/>
  <p:tag name="KSO_WM_DIAGRAM_GROUP_CODE" val="l1-1"/>
  <p:tag name="KSO_WM_UNIT_TYPE" val="l_h_i"/>
  <p:tag name="KSO_WM_UNIT_INDEX" val="1_1_3"/>
  <p:tag name="KSO_WM_DIAGRAM_VERSION" val="3"/>
  <p:tag name="KSO_WM_DIAGRAM_MAX_ITEMCNT" val="6"/>
  <p:tag name="KSO_WM_DIAGRAM_MIN_ITEMCNT" val="2"/>
  <p:tag name="KSO_WM_DIAGRAM_VIRTUALLY_FRAME" val="{&quot;height&quot;:564,&quot;width&quot;:608.6999999999999}"/>
  <p:tag name="KSO_WM_DIAGRAM_COLOR_MATCH_VALUE" val="{&quot;shape&quot;:{&quot;fill&quot;:{&quot;solid&quot;:{&quot;brightness&quot;:0,&quot;colorType&quot;:1,&quot;foreColorIndex&quot;:14,&quot;transparency&quot;:0},&quot;type&quot;:1},&quot;glow&quot;:{&quot;colorType&quot;:0},&quot;line&quot;:{&quot;type&quot;:0},&quot;shadow&quot;:{&quot;brightness&quot;:0.4000000059604645,&quot;colorType&quot;:1,&quot;foreColorIndex&quot;:5,&quot;transparency&quot;:0.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914_5*l_h_i*1_1_2"/>
  <p:tag name="KSO_WM_TEMPLATE_CATEGORY" val="custom"/>
  <p:tag name="KSO_WM_TEMPLATE_INDEX" val="20230914"/>
  <p:tag name="KSO_WM_UNIT_LAYERLEVEL" val="1_1_1"/>
  <p:tag name="KSO_WM_TAG_VERSION" val="1.0"/>
  <p:tag name="KSO_WM_BEAUTIFY_FLAG" val="#wm#"/>
  <p:tag name="KSO_WM_DIAGRAM_GROUP_CODE" val="l1-1"/>
  <p:tag name="KSO_WM_DIAGRAM_VERSION" val="3"/>
  <p:tag name="KSO_WM_UNIT_PRESET_TEXT" val="01"/>
  <p:tag name="KSO_WM_DIAGRAM_MAX_ITEMCNT" val="6"/>
  <p:tag name="KSO_WM_DIAGRAM_MIN_ITEMCNT" val="2"/>
  <p:tag name="KSO_WM_DIAGRAM_VIRTUALLY_FRAME" val="{&quot;height&quot;:564,&quot;width&quot;:608.6999999999999}"/>
  <p:tag name="KSO_WM_DIAGRAM_COLOR_MATCH_VALUE" val="{&quot;shape&quot;:{&quot;fill&quot;:{&quot;gradient&quot;:[{&quot;brightness&quot;:0,&quot;colorType&quot;:1,&quot;foreColorIndex&quot;:5,&quot;pos&quot;:0,&quot;transparency&quot;:0},{&quot;brightness&quot;:0.30000001192092896,&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5"/>
  <p:tag name="KSO_WM_UNIT_TEXT_FILL_FORE_SCHEMECOLOR_INDEX" val="14"/>
  <p:tag name="KSO_WM_UNIT_TEXT_FILL_TYPE" val="1"/>
  <p:tag name="KSO_WM_UNIT_USESOURCEFORMAT_APPLY" val="0"/>
</p:tagLst>
</file>

<file path=ppt/tags/tag8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custom"/>
  <p:tag name="KSO_WM_TEMPLATE_INDEX" val="20230914"/>
  <p:tag name="KSO_WM_UNIT_LAYERLEVEL" val="1_1_1"/>
  <p:tag name="KSO_WM_TAG_VERSION" val="1.0"/>
  <p:tag name="KSO_WM_BEAUTIFY_FLAG" val="#wm#"/>
  <p:tag name="KSO_WM_DIAGRAM_GROUP_CODE" val="l1-1"/>
  <p:tag name="KSO_WM_UNIT_TYPE" val="l_h_a"/>
  <p:tag name="KSO_WM_UNIT_ID" val="custom20230914_5*l_h_a*1_1_1"/>
  <p:tag name="KSO_WM_DIAGRAM_VERSION" val="3"/>
  <p:tag name="KSO_WM_UNIT_PRESET_TEXT" val="添加目录标题"/>
  <p:tag name="KSO_WM_DIAGRAM_MAX_ITEMCNT" val="6"/>
  <p:tag name="KSO_WM_DIAGRAM_MIN_ITEMCNT" val="2"/>
  <p:tag name="KSO_WM_DIAGRAM_VIRTUALLY_FRAME" val="{&quot;height&quot;:564,&quot;width&quot;:608.69999999999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8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14_5*l_h_i*1_2_1"/>
  <p:tag name="KSO_WM_TEMPLATE_CATEGORY" val="custom"/>
  <p:tag name="KSO_WM_TEMPLATE_INDEX" val="20230914"/>
  <p:tag name="KSO_WM_UNIT_LAYERLEVEL" val="1_1_1"/>
  <p:tag name="KSO_WM_TAG_VERSION" val="1.0"/>
  <p:tag name="KSO_WM_DIAGRAM_GROUP_CODE" val="l1-1"/>
  <p:tag name="KSO_WM_UNIT_TYPE" val="l_h_i"/>
  <p:tag name="KSO_WM_UNIT_INDEX" val="1_2_1"/>
  <p:tag name="KSO_WM_DIAGRAM_VERSION" val="3"/>
  <p:tag name="KSO_WM_DIAGRAM_MAX_ITEMCNT" val="6"/>
  <p:tag name="KSO_WM_DIAGRAM_MIN_ITEMCNT" val="2"/>
  <p:tag name="KSO_WM_DIAGRAM_VIRTUALLY_FRAME" val="{&quot;height&quot;:564,&quot;width&quot;:608.6999999999999}"/>
  <p:tag name="KSO_WM_DIAGRAM_COLOR_MATCH_VALUE" val="{&quot;shape&quot;:{&quot;fill&quot;:{&quot;solid&quot;:{&quot;brightness&quot;:0,&quot;colorType&quot;:1,&quot;foreColorIndex&quot;:14,&quot;transparency&quot;:0},&quot;type&quot;:1},&quot;glow&quot;:{&quot;colorType&quot;:0},&quot;line&quot;:{&quot;type&quot;:0},&quot;shadow&quot;:{&quot;brightness&quot;:0.4000000059604645,&quot;colorType&quot;:1,&quot;foreColorIndex&quot;:5,&quot;transparency&quot;:0.850000023841857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14_5*l_h_i*1_2_3"/>
  <p:tag name="KSO_WM_TEMPLATE_CATEGORY" val="custom"/>
  <p:tag name="KSO_WM_TEMPLATE_INDEX" val="20230914"/>
  <p:tag name="KSO_WM_UNIT_LAYERLEVEL" val="1_1_1"/>
  <p:tag name="KSO_WM_TAG_VERSION" val="1.0"/>
  <p:tag name="KSO_WM_DIAGRAM_GROUP_CODE" val="l1-1"/>
  <p:tag name="KSO_WM_UNIT_TYPE" val="l_h_i"/>
  <p:tag name="KSO_WM_UNIT_INDEX" val="1_2_3"/>
  <p:tag name="KSO_WM_DIAGRAM_VERSION" val="3"/>
  <p:tag name="KSO_WM_DIAGRAM_MAX_ITEMCNT" val="6"/>
  <p:tag name="KSO_WM_DIAGRAM_MIN_ITEMCNT" val="2"/>
  <p:tag name="KSO_WM_DIAGRAM_VIRTUALLY_FRAME" val="{&quot;height&quot;:564,&quot;width&quot;:608.6999999999999}"/>
  <p:tag name="KSO_WM_DIAGRAM_COLOR_MATCH_VALUE" val="{&quot;shape&quot;:{&quot;fill&quot;:{&quot;solid&quot;:{&quot;brightness&quot;:0,&quot;colorType&quot;:1,&quot;foreColorIndex&quot;:14,&quot;transparency&quot;:0},&quot;type&quot;:1},&quot;glow&quot;:{&quot;colorType&quot;:0},&quot;line&quot;:{&quot;type&quot;:0},&quot;shadow&quot;:{&quot;brightness&quot;:0.4000000059604645,&quot;colorType&quot;:1,&quot;foreColorIndex&quot;:5,&quot;transparency&quot;:0.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0"/>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2"/>
  <p:tag name="KSO_WM_UNIT_ID" val="custom20230914_5*l_h_i*1_2_2"/>
  <p:tag name="KSO_WM_TEMPLATE_CATEGORY" val="custom"/>
  <p:tag name="KSO_WM_TEMPLATE_INDEX" val="20230914"/>
  <p:tag name="KSO_WM_UNIT_LAYERLEVEL" val="1_1_1"/>
  <p:tag name="KSO_WM_TAG_VERSION" val="1.0"/>
  <p:tag name="KSO_WM_BEAUTIFY_FLAG" val="#wm#"/>
  <p:tag name="KSO_WM_DIAGRAM_GROUP_CODE" val="l1-1"/>
  <p:tag name="KSO_WM_DIAGRAM_VERSION" val="3"/>
  <p:tag name="KSO_WM_UNIT_PRESET_TEXT" val="02"/>
  <p:tag name="KSO_WM_DIAGRAM_MAX_ITEMCNT" val="6"/>
  <p:tag name="KSO_WM_DIAGRAM_MIN_ITEMCNT" val="2"/>
  <p:tag name="KSO_WM_DIAGRAM_VIRTUALLY_FRAME" val="{&quot;height&quot;:564,&quot;width&quot;:608.6999999999999}"/>
  <p:tag name="KSO_WM_DIAGRAM_COLOR_MATCH_VALUE" val="{&quot;shape&quot;:{&quot;fill&quot;:{&quot;gradient&quot;:[{&quot;brightness&quot;:0,&quot;colorType&quot;:1,&quot;foreColorIndex&quot;:5,&quot;pos&quot;:0,&quot;transparency&quot;:0},{&quot;brightness&quot;:0.30000001192092896,&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5"/>
  <p:tag name="KSO_WM_UNIT_TEXT_FILL_FORE_SCHEMECOLOR_INDEX" val="14"/>
  <p:tag name="KSO_WM_UNIT_TEXT_FILL_TYPE" val="1"/>
  <p:tag name="KSO_WM_UNIT_USESOURCEFORMAT_APPLY" val="0"/>
</p:tagLst>
</file>

<file path=ppt/tags/tag8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custom"/>
  <p:tag name="KSO_WM_TEMPLATE_INDEX" val="20230914"/>
  <p:tag name="KSO_WM_UNIT_LAYERLEVEL" val="1_1_1"/>
  <p:tag name="KSO_WM_TAG_VERSION" val="1.0"/>
  <p:tag name="KSO_WM_BEAUTIFY_FLAG" val="#wm#"/>
  <p:tag name="KSO_WM_DIAGRAM_GROUP_CODE" val="l1-1"/>
  <p:tag name="KSO_WM_UNIT_TYPE" val="l_h_a"/>
  <p:tag name="KSO_WM_UNIT_ID" val="custom20230914_5*l_h_a*1_2_1"/>
  <p:tag name="KSO_WM_DIAGRAM_VERSION" val="3"/>
  <p:tag name="KSO_WM_UNIT_PRESET_TEXT" val="添加目录标题"/>
  <p:tag name="KSO_WM_DIAGRAM_MAX_ITEMCNT" val="6"/>
  <p:tag name="KSO_WM_DIAGRAM_MIN_ITEMCNT" val="2"/>
  <p:tag name="KSO_WM_DIAGRAM_VIRTUALLY_FRAME" val="{&quot;height&quot;:564,&quot;width&quot;:608.69999999999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8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14_5*l_h_i*1_5_1"/>
  <p:tag name="KSO_WM_TEMPLATE_CATEGORY" val="custom"/>
  <p:tag name="KSO_WM_TEMPLATE_INDEX" val="20230914"/>
  <p:tag name="KSO_WM_UNIT_LAYERLEVEL" val="1_1_1"/>
  <p:tag name="KSO_WM_TAG_VERSION" val="1.0"/>
  <p:tag name="KSO_WM_DIAGRAM_GROUP_CODE" val="l1-1"/>
  <p:tag name="KSO_WM_UNIT_TYPE" val="l_h_i"/>
  <p:tag name="KSO_WM_UNIT_INDEX" val="1_5_1"/>
  <p:tag name="KSO_WM_DIAGRAM_VERSION" val="3"/>
  <p:tag name="KSO_WM_DIAGRAM_MAX_ITEMCNT" val="6"/>
  <p:tag name="KSO_WM_DIAGRAM_MIN_ITEMCNT" val="2"/>
  <p:tag name="KSO_WM_DIAGRAM_VIRTUALLY_FRAME" val="{&quot;height&quot;:564,&quot;width&quot;:608.6999999999999}"/>
  <p:tag name="KSO_WM_DIAGRAM_COLOR_MATCH_VALUE" val="{&quot;shape&quot;:{&quot;fill&quot;:{&quot;solid&quot;:{&quot;brightness&quot;:0,&quot;colorType&quot;:1,&quot;foreColorIndex&quot;:14,&quot;transparency&quot;:0},&quot;type&quot;:1},&quot;glow&quot;:{&quot;colorType&quot;:0},&quot;line&quot;:{&quot;type&quot;:0},&quot;shadow&quot;:{&quot;brightness&quot;:0.4000000059604645,&quot;colorType&quot;:1,&quot;foreColorIndex&quot;:5,&quot;transparency&quot;:0.850000023841857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8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14_5*l_h_i*1_5_3"/>
  <p:tag name="KSO_WM_TEMPLATE_CATEGORY" val="custom"/>
  <p:tag name="KSO_WM_TEMPLATE_INDEX" val="20230914"/>
  <p:tag name="KSO_WM_UNIT_LAYERLEVEL" val="1_1_1"/>
  <p:tag name="KSO_WM_TAG_VERSION" val="1.0"/>
  <p:tag name="KSO_WM_DIAGRAM_GROUP_CODE" val="l1-1"/>
  <p:tag name="KSO_WM_UNIT_TYPE" val="l_h_i"/>
  <p:tag name="KSO_WM_UNIT_INDEX" val="1_5_3"/>
  <p:tag name="KSO_WM_DIAGRAM_VERSION" val="3"/>
  <p:tag name="KSO_WM_DIAGRAM_MAX_ITEMCNT" val="6"/>
  <p:tag name="KSO_WM_DIAGRAM_MIN_ITEMCNT" val="2"/>
  <p:tag name="KSO_WM_DIAGRAM_VIRTUALLY_FRAME" val="{&quot;height&quot;:564,&quot;width&quot;:608.6999999999999}"/>
  <p:tag name="KSO_WM_DIAGRAM_COLOR_MATCH_VALUE" val="{&quot;shape&quot;:{&quot;fill&quot;:{&quot;solid&quot;:{&quot;brightness&quot;:0,&quot;colorType&quot;:1,&quot;foreColorIndex&quot;:14,&quot;transparency&quot;:0},&quot;type&quot;:1},&quot;glow&quot;:{&quot;colorType&quot;:0},&quot;line&quot;:{&quot;type&quot;:0},&quot;shadow&quot;:{&quot;brightness&quot;:0.4000000059604645,&quot;colorType&quot;:1,&quot;foreColorIndex&quot;:5,&quot;transparency&quot;:0.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0"/>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5_2"/>
  <p:tag name="KSO_WM_UNIT_ID" val="custom20230914_5*l_h_i*1_5_2"/>
  <p:tag name="KSO_WM_TEMPLATE_CATEGORY" val="custom"/>
  <p:tag name="KSO_WM_TEMPLATE_INDEX" val="20230914"/>
  <p:tag name="KSO_WM_UNIT_LAYERLEVEL" val="1_1_1"/>
  <p:tag name="KSO_WM_TAG_VERSION" val="1.0"/>
  <p:tag name="KSO_WM_BEAUTIFY_FLAG" val="#wm#"/>
  <p:tag name="KSO_WM_DIAGRAM_GROUP_CODE" val="l1-1"/>
  <p:tag name="KSO_WM_DIAGRAM_VERSION" val="3"/>
  <p:tag name="KSO_WM_UNIT_PRESET_TEXT" val="05"/>
  <p:tag name="KSO_WM_DIAGRAM_MAX_ITEMCNT" val="6"/>
  <p:tag name="KSO_WM_DIAGRAM_MIN_ITEMCNT" val="2"/>
  <p:tag name="KSO_WM_DIAGRAM_VIRTUALLY_FRAME" val="{&quot;height&quot;:564,&quot;width&quot;:608.6999999999999}"/>
  <p:tag name="KSO_WM_DIAGRAM_COLOR_MATCH_VALUE" val="{&quot;shape&quot;:{&quot;fill&quot;:{&quot;gradient&quot;:[{&quot;brightness&quot;:0,&quot;colorType&quot;:1,&quot;foreColorIndex&quot;:5,&quot;pos&quot;:0,&quot;transparency&quot;:0},{&quot;brightness&quot;:0.30000001192092896,&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5"/>
  <p:tag name="KSO_WM_UNIT_TEXT_FILL_FORE_SCHEMECOLOR_INDEX" val="14"/>
  <p:tag name="KSO_WM_UNIT_TEXT_FILL_TYPE" val="1"/>
  <p:tag name="KSO_WM_UNIT_USESOURCEFORMAT_APPLY" val="0"/>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14_5*l_h_i*1_3_1"/>
  <p:tag name="KSO_WM_TEMPLATE_CATEGORY" val="custom"/>
  <p:tag name="KSO_WM_TEMPLATE_INDEX" val="20230914"/>
  <p:tag name="KSO_WM_UNIT_LAYERLEVEL" val="1_1_1"/>
  <p:tag name="KSO_WM_TAG_VERSION" val="1.0"/>
  <p:tag name="KSO_WM_DIAGRAM_GROUP_CODE" val="l1-1"/>
  <p:tag name="KSO_WM_UNIT_TYPE" val="l_h_i"/>
  <p:tag name="KSO_WM_UNIT_INDEX" val="1_3_1"/>
  <p:tag name="KSO_WM_DIAGRAM_VERSION" val="3"/>
  <p:tag name="KSO_WM_DIAGRAM_MAX_ITEMCNT" val="6"/>
  <p:tag name="KSO_WM_DIAGRAM_MIN_ITEMCNT" val="2"/>
  <p:tag name="KSO_WM_DIAGRAM_VIRTUALLY_FRAME" val="{&quot;height&quot;:564,&quot;width&quot;:608.6999999999999}"/>
  <p:tag name="KSO_WM_DIAGRAM_COLOR_MATCH_VALUE" val="{&quot;shape&quot;:{&quot;fill&quot;:{&quot;solid&quot;:{&quot;brightness&quot;:0,&quot;colorType&quot;:1,&quot;foreColorIndex&quot;:14,&quot;transparency&quot;:0},&quot;type&quot;:1},&quot;glow&quot;:{&quot;colorType&quot;:0},&quot;line&quot;:{&quot;type&quot;:0},&quot;shadow&quot;:{&quot;brightness&quot;:0.4000000059604645,&quot;colorType&quot;:1,&quot;foreColorIndex&quot;:5,&quot;transparency&quot;:0.850000023841857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14_5*l_h_i*1_3_3"/>
  <p:tag name="KSO_WM_TEMPLATE_CATEGORY" val="custom"/>
  <p:tag name="KSO_WM_TEMPLATE_INDEX" val="20230914"/>
  <p:tag name="KSO_WM_UNIT_LAYERLEVEL" val="1_1_1"/>
  <p:tag name="KSO_WM_TAG_VERSION" val="1.0"/>
  <p:tag name="KSO_WM_DIAGRAM_GROUP_CODE" val="l1-1"/>
  <p:tag name="KSO_WM_UNIT_TYPE" val="l_h_i"/>
  <p:tag name="KSO_WM_UNIT_INDEX" val="1_3_3"/>
  <p:tag name="KSO_WM_DIAGRAM_VERSION" val="3"/>
  <p:tag name="KSO_WM_DIAGRAM_MAX_ITEMCNT" val="6"/>
  <p:tag name="KSO_WM_DIAGRAM_MIN_ITEMCNT" val="2"/>
  <p:tag name="KSO_WM_DIAGRAM_VIRTUALLY_FRAME" val="{&quot;height&quot;:564,&quot;width&quot;:608.6999999999999}"/>
  <p:tag name="KSO_WM_DIAGRAM_COLOR_MATCH_VALUE" val="{&quot;shape&quot;:{&quot;fill&quot;:{&quot;solid&quot;:{&quot;brightness&quot;:0,&quot;colorType&quot;:1,&quot;foreColorIndex&quot;:14,&quot;transparency&quot;:0},&quot;type&quot;:1},&quot;glow&quot;:{&quot;colorType&quot;:0},&quot;line&quot;:{&quot;type&quot;:0},&quot;shadow&quot;:{&quot;brightness&quot;:0.4000000059604645,&quot;colorType&quot;:1,&quot;foreColorIndex&quot;:5,&quot;transparency&quot;:0.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0"/>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2"/>
  <p:tag name="KSO_WM_UNIT_ID" val="custom20230914_5*l_h_i*1_3_2"/>
  <p:tag name="KSO_WM_TEMPLATE_CATEGORY" val="custom"/>
  <p:tag name="KSO_WM_TEMPLATE_INDEX" val="20230914"/>
  <p:tag name="KSO_WM_UNIT_LAYERLEVEL" val="1_1_1"/>
  <p:tag name="KSO_WM_TAG_VERSION" val="1.0"/>
  <p:tag name="KSO_WM_BEAUTIFY_FLAG" val="#wm#"/>
  <p:tag name="KSO_WM_DIAGRAM_GROUP_CODE" val="l1-1"/>
  <p:tag name="KSO_WM_DIAGRAM_VERSION" val="3"/>
  <p:tag name="KSO_WM_UNIT_PRESET_TEXT" val="03"/>
  <p:tag name="KSO_WM_DIAGRAM_MAX_ITEMCNT" val="6"/>
  <p:tag name="KSO_WM_DIAGRAM_MIN_ITEMCNT" val="2"/>
  <p:tag name="KSO_WM_DIAGRAM_VIRTUALLY_FRAME" val="{&quot;height&quot;:564,&quot;width&quot;:608.6999999999999}"/>
  <p:tag name="KSO_WM_DIAGRAM_COLOR_MATCH_VALUE" val="{&quot;shape&quot;:{&quot;fill&quot;:{&quot;gradient&quot;:[{&quot;brightness&quot;:0,&quot;colorType&quot;:1,&quot;foreColorIndex&quot;:5,&quot;pos&quot;:0,&quot;transparency&quot;:0},{&quot;brightness&quot;:0.30000001192092896,&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5"/>
  <p:tag name="KSO_WM_UNIT_TEXT_FILL_FORE_SCHEMECOLOR_INDEX" val="14"/>
  <p:tag name="KSO_WM_UNIT_TEXT_FILL_TYPE" val="1"/>
  <p:tag name="KSO_WM_UNIT_USESOURCEFORMAT_APPLY" val="0"/>
</p:tagLst>
</file>

<file path=ppt/tags/tag9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custom"/>
  <p:tag name="KSO_WM_TEMPLATE_INDEX" val="20230914"/>
  <p:tag name="KSO_WM_UNIT_LAYERLEVEL" val="1_1_1"/>
  <p:tag name="KSO_WM_TAG_VERSION" val="1.0"/>
  <p:tag name="KSO_WM_BEAUTIFY_FLAG" val="#wm#"/>
  <p:tag name="KSO_WM_DIAGRAM_GROUP_CODE" val="l1-1"/>
  <p:tag name="KSO_WM_UNIT_TYPE" val="l_h_a"/>
  <p:tag name="KSO_WM_UNIT_ID" val="custom20230914_5*l_h_a*1_3_1"/>
  <p:tag name="KSO_WM_DIAGRAM_VERSION" val="3"/>
  <p:tag name="KSO_WM_UNIT_PRESET_TEXT" val="添加目录标题"/>
  <p:tag name="KSO_WM_DIAGRAM_MAX_ITEMCNT" val="6"/>
  <p:tag name="KSO_WM_DIAGRAM_MIN_ITEMCNT" val="2"/>
  <p:tag name="KSO_WM_DIAGRAM_VIRTUALLY_FRAME" val="{&quot;height&quot;:564,&quot;width&quot;:608.69999999999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14_5*l_h_i*1_4_1"/>
  <p:tag name="KSO_WM_TEMPLATE_CATEGORY" val="custom"/>
  <p:tag name="KSO_WM_TEMPLATE_INDEX" val="20230914"/>
  <p:tag name="KSO_WM_UNIT_LAYERLEVEL" val="1_1_1"/>
  <p:tag name="KSO_WM_TAG_VERSION" val="1.0"/>
  <p:tag name="KSO_WM_DIAGRAM_GROUP_CODE" val="l1-1"/>
  <p:tag name="KSO_WM_UNIT_TYPE" val="l_h_i"/>
  <p:tag name="KSO_WM_UNIT_INDEX" val="1_4_1"/>
  <p:tag name="KSO_WM_DIAGRAM_VERSION" val="3"/>
  <p:tag name="KSO_WM_DIAGRAM_MAX_ITEMCNT" val="6"/>
  <p:tag name="KSO_WM_DIAGRAM_MIN_ITEMCNT" val="2"/>
  <p:tag name="KSO_WM_DIAGRAM_VIRTUALLY_FRAME" val="{&quot;height&quot;:564,&quot;width&quot;:608.6999999999999}"/>
  <p:tag name="KSO_WM_DIAGRAM_COLOR_MATCH_VALUE" val="{&quot;shape&quot;:{&quot;fill&quot;:{&quot;solid&quot;:{&quot;brightness&quot;:0,&quot;colorType&quot;:1,&quot;foreColorIndex&quot;:14,&quot;transparency&quot;:0},&quot;type&quot;:1},&quot;glow&quot;:{&quot;colorType&quot;:0},&quot;line&quot;:{&quot;type&quot;:0},&quot;shadow&quot;:{&quot;brightness&quot;:0.4000000059604645,&quot;colorType&quot;:1,&quot;foreColorIndex&quot;:5,&quot;transparency&quot;:0.8500000238418579},&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13"/>
  <p:tag name="KSO_WM_UNIT_TEXT_FILL_TYPE" val="1"/>
  <p:tag name="KSO_WM_UNIT_USESOURCEFORMAT_APPLY" val="0"/>
</p:tagLst>
</file>

<file path=ppt/tags/tag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914_5*l_h_i*1_4_3"/>
  <p:tag name="KSO_WM_TEMPLATE_CATEGORY" val="custom"/>
  <p:tag name="KSO_WM_TEMPLATE_INDEX" val="20230914"/>
  <p:tag name="KSO_WM_UNIT_LAYERLEVEL" val="1_1_1"/>
  <p:tag name="KSO_WM_TAG_VERSION" val="1.0"/>
  <p:tag name="KSO_WM_DIAGRAM_GROUP_CODE" val="l1-1"/>
  <p:tag name="KSO_WM_UNIT_TYPE" val="l_h_i"/>
  <p:tag name="KSO_WM_UNIT_INDEX" val="1_4_3"/>
  <p:tag name="KSO_WM_DIAGRAM_VERSION" val="3"/>
  <p:tag name="KSO_WM_DIAGRAM_MAX_ITEMCNT" val="6"/>
  <p:tag name="KSO_WM_DIAGRAM_MIN_ITEMCNT" val="2"/>
  <p:tag name="KSO_WM_DIAGRAM_VIRTUALLY_FRAME" val="{&quot;height&quot;:564,&quot;width&quot;:608.6999999999999}"/>
  <p:tag name="KSO_WM_DIAGRAM_COLOR_MATCH_VALUE" val="{&quot;shape&quot;:{&quot;fill&quot;:{&quot;solid&quot;:{&quot;brightness&quot;:0,&quot;colorType&quot;:1,&quot;foreColorIndex&quot;:14,&quot;transparency&quot;:0},&quot;type&quot;:1},&quot;glow&quot;:{&quot;colorType&quot;:0},&quot;line&quot;:{&quot;type&quot;:0},&quot;shadow&quot;:{&quot;brightness&quot;:0.4000000059604645,&quot;colorType&quot;:1,&quot;foreColorIndex&quot;:5,&quot;transparency&quot;:0.5},&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TYPE" val="1"/>
  <p:tag name="KSO_WM_UNIT_SHADOW_SCHEMECOLOR_INDEX" val="5"/>
  <p:tag name="KSO_WM_UNIT_TEXT_FILL_FORE_SCHEMECOLOR_INDEX" val="2"/>
  <p:tag name="KSO_WM_UNIT_TEXT_FILL_TYPE" val="1"/>
  <p:tag name="KSO_WM_UNIT_USESOURCEFORMAT_APPLY" val="0"/>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2"/>
  <p:tag name="KSO_WM_UNIT_ID" val="custom20230914_5*l_h_i*1_4_2"/>
  <p:tag name="KSO_WM_TEMPLATE_CATEGORY" val="custom"/>
  <p:tag name="KSO_WM_TEMPLATE_INDEX" val="20230914"/>
  <p:tag name="KSO_WM_UNIT_LAYERLEVEL" val="1_1_1"/>
  <p:tag name="KSO_WM_TAG_VERSION" val="1.0"/>
  <p:tag name="KSO_WM_BEAUTIFY_FLAG" val="#wm#"/>
  <p:tag name="KSO_WM_DIAGRAM_GROUP_CODE" val="l1-1"/>
  <p:tag name="KSO_WM_DIAGRAM_VERSION" val="3"/>
  <p:tag name="KSO_WM_UNIT_PRESET_TEXT" val="04"/>
  <p:tag name="KSO_WM_DIAGRAM_MAX_ITEMCNT" val="6"/>
  <p:tag name="KSO_WM_DIAGRAM_MIN_ITEMCNT" val="2"/>
  <p:tag name="KSO_WM_DIAGRAM_VIRTUALLY_FRAME" val="{&quot;height&quot;:564,&quot;width&quot;:608.6999999999999}"/>
  <p:tag name="KSO_WM_DIAGRAM_COLOR_MATCH_VALUE" val="{&quot;shape&quot;:{&quot;fill&quot;:{&quot;gradient&quot;:[{&quot;brightness&quot;:0,&quot;colorType&quot;:1,&quot;foreColorIndex&quot;:5,&quot;pos&quot;:0,&quot;transparency&quot;:0},{&quot;brightness&quot;:0.30000001192092896,&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5"/>
  <p:tag name="KSO_WM_UNIT_TEXT_FILL_FORE_SCHEMECOLOR_INDEX" val="14"/>
  <p:tag name="KSO_WM_UNIT_TEXT_FILL_TYPE" val="1"/>
  <p:tag name="KSO_WM_UNIT_USESOURCEFORMAT_APPLY" val="0"/>
</p:tagLst>
</file>

<file path=ppt/tags/tag96.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custom"/>
  <p:tag name="KSO_WM_TEMPLATE_INDEX" val="20230914"/>
  <p:tag name="KSO_WM_UNIT_LAYERLEVEL" val="1_1_1"/>
  <p:tag name="KSO_WM_TAG_VERSION" val="1.0"/>
  <p:tag name="KSO_WM_BEAUTIFY_FLAG" val=""/>
  <p:tag name="KSO_WM_DIAGRAM_GROUP_CODE" val="l1-1"/>
  <p:tag name="KSO_WM_UNIT_TYPE" val="l_h_a"/>
  <p:tag name="KSO_WM_UNIT_ID" val="custom20230914_5*l_h_a*1_2_1"/>
  <p:tag name="KSO_WM_DIAGRAM_VERSION" val="3"/>
  <p:tag name="KSO_WM_UNIT_PRESET_TEXT" val="添加目录标题"/>
  <p:tag name="KSO_WM_DIAGRAM_MAX_ITEMCNT" val="6"/>
  <p:tag name="KSO_WM_DIAGRAM_MIN_ITEMCNT" val="2"/>
  <p:tag name="KSO_WM_DIAGRAM_VIRTUALLY_FRAME" val="{&quot;height&quot;:564,&quot;width&quot;:608.69999999999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9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5_1"/>
  <p:tag name="KSO_WM_TEMPLATE_CATEGORY" val="custom"/>
  <p:tag name="KSO_WM_TEMPLATE_INDEX" val="20230914"/>
  <p:tag name="KSO_WM_UNIT_LAYERLEVEL" val="1_1_1"/>
  <p:tag name="KSO_WM_TAG_VERSION" val="1.0"/>
  <p:tag name="KSO_WM_BEAUTIFY_FLAG" val=""/>
  <p:tag name="KSO_WM_DIAGRAM_GROUP_CODE" val="l1-1"/>
  <p:tag name="KSO_WM_UNIT_TYPE" val="l_h_a"/>
  <p:tag name="KSO_WM_UNIT_ID" val="custom20230914_5*l_h_a*1_5_1"/>
  <p:tag name="KSO_WM_DIAGRAM_VERSION" val="3"/>
  <p:tag name="KSO_WM_UNIT_PRESET_TEXT" val="添加目录标题"/>
  <p:tag name="KSO_WM_DIAGRAM_MAX_ITEMCNT" val="6"/>
  <p:tag name="KSO_WM_DIAGRAM_MIN_ITEMCNT" val="2"/>
  <p:tag name="KSO_WM_DIAGRAM_VIRTUALLY_FRAME" val="{&quot;height&quot;:564,&quot;width&quot;:608.69999999999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9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5_1"/>
  <p:tag name="KSO_WM_TEMPLATE_CATEGORY" val="custom"/>
  <p:tag name="KSO_WM_TEMPLATE_INDEX" val="20230914"/>
  <p:tag name="KSO_WM_UNIT_LAYERLEVEL" val="1_1_1"/>
  <p:tag name="KSO_WM_TAG_VERSION" val="1.0"/>
  <p:tag name="KSO_WM_BEAUTIFY_FLAG" val=""/>
  <p:tag name="KSO_WM_DIAGRAM_GROUP_CODE" val="l1-1"/>
  <p:tag name="KSO_WM_UNIT_TYPE" val="l_h_a"/>
  <p:tag name="KSO_WM_UNIT_ID" val="custom20230914_5*l_h_a*1_5_1"/>
  <p:tag name="KSO_WM_DIAGRAM_VERSION" val="3"/>
  <p:tag name="KSO_WM_UNIT_PRESET_TEXT" val="添加目录标题"/>
  <p:tag name="KSO_WM_DIAGRAM_MAX_ITEMCNT" val="6"/>
  <p:tag name="KSO_WM_DIAGRAM_MIN_ITEMCNT" val="2"/>
  <p:tag name="KSO_WM_DIAGRAM_VIRTUALLY_FRAME" val="{&quot;height&quot;:564,&quot;width&quot;:608.69999999999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99.xml><?xml version="1.0" encoding="utf-8"?>
<p:tagLst xmlns:p="http://schemas.openxmlformats.org/presentationml/2006/main">
  <p:tag name="KSO_WM_SLIDE_ID" val="custom20230914_5"/>
  <p:tag name="KSO_WM_TEMPLATE_SUBCATEGORY" val="29"/>
  <p:tag name="KSO_WM_TEMPLATE_MASTER_TYPE" val="0"/>
  <p:tag name="KSO_WM_TEMPLATE_COLOR_TYPE" val="0"/>
  <p:tag name="KSO_WM_SLIDE_ITEM_CNT" val="5"/>
  <p:tag name="KSO_WM_SLIDE_INDEX" val="5"/>
  <p:tag name="KSO_WM_TAG_VERSION" val="1.0"/>
  <p:tag name="KSO_WM_BEAUTIFY_FLAG" val="#wm#"/>
  <p:tag name="KSO_WM_TEMPLATE_CATEGORY" val="custom"/>
  <p:tag name="KSO_WM_TEMPLATE_INDEX" val="20230914"/>
  <p:tag name="KSO_WM_SLIDE_TYPE" val="contents"/>
  <p:tag name="KSO_WM_SLIDE_SUBTYPE" val="diag"/>
  <p:tag name="KSO_WM_SLIDE_LAYOUT" val="a_b_l"/>
  <p:tag name="KSO_WM_SLIDE_LAYOUT_CNT" val="1_1_1"/>
  <p:tag name="KSO_WM_SPECIAL_SOURCE" val="bdnull"/>
  <p:tag name="KSO_WM_DIAGRAM_GROUP_CODE" val="l1-1"/>
  <p:tag name="KSO_WM_SLIDE_DIAGTYPE" val="l"/>
</p:tagLst>
</file>

<file path=ppt/theme/theme1.xml><?xml version="1.0" encoding="utf-8"?>
<a:theme xmlns:a="http://schemas.openxmlformats.org/drawingml/2006/main" name="Office 主题​​">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3410</Words>
  <Application>WPS 文字</Application>
  <PresentationFormat>宽屏</PresentationFormat>
  <Paragraphs>149</Paragraphs>
  <Slides>22</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宋体</vt:lpstr>
      <vt:lpstr>Wingdings</vt:lpstr>
      <vt:lpstr>微软雅黑</vt:lpstr>
      <vt:lpstr>汉仪旗黑</vt:lpstr>
      <vt:lpstr>汉仪楷体KW</vt:lpstr>
      <vt:lpstr>Times New Roman Bold</vt:lpstr>
      <vt:lpstr>汉仪中简黑简</vt:lpstr>
      <vt:lpstr>STHeiti Regular</vt:lpstr>
      <vt:lpstr>华文宋体</vt:lpstr>
      <vt:lpstr>宋体</vt:lpstr>
      <vt:lpstr>Arial Unicode MS</vt:lpstr>
      <vt:lpstr>Calibri</vt:lpstr>
      <vt:lpstr>Helvetica Neue</vt:lpstr>
      <vt:lpstr>汉仪书宋二KW</vt:lpstr>
      <vt:lpstr>Office 主题​​</vt:lpstr>
      <vt:lpstr>Data-Driven Disease Prognosis Analysis</vt:lpstr>
      <vt:lpstr>目录</vt:lpstr>
      <vt:lpstr>Background</vt:lpstr>
      <vt:lpstr>Background</vt:lpstr>
      <vt:lpstr>Introduction to the dataset</vt:lpstr>
      <vt:lpstr>2.1 Variable Structures</vt:lpstr>
      <vt:lpstr>2.1 Variable Structures</vt:lpstr>
      <vt:lpstr>2.2 Independence</vt:lpstr>
      <vt:lpstr>2.2 Independence</vt:lpstr>
      <vt:lpstr>2.3 ？Balance</vt:lpstr>
      <vt:lpstr>Data processing and Feature Engineering</vt:lpstr>
      <vt:lpstr>3.1 Missing Values Management (important)</vt:lpstr>
      <vt:lpstr>3.2 Feature Selecting</vt:lpstr>
      <vt:lpstr>Model training</vt:lpstr>
      <vt:lpstr>4.1 Evaluation metric （Under Cross-validation）</vt:lpstr>
      <vt:lpstr>4.2 Logistic Regression (Numerical data)</vt:lpstr>
      <vt:lpstr>4.2* Variable Selection </vt:lpstr>
      <vt:lpstr>4.3 Other models</vt:lpstr>
      <vt:lpstr>Tips for Improvement and Future Prospects</vt:lpstr>
      <vt:lpstr>5.1 More Optimization </vt:lpstr>
      <vt:lpstr>PowerPoint 演示文稿</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Lio</cp:lastModifiedBy>
  <cp:revision>165</cp:revision>
  <dcterms:created xsi:type="dcterms:W3CDTF">2024-04-26T13:39:54Z</dcterms:created>
  <dcterms:modified xsi:type="dcterms:W3CDTF">2024-04-26T13:39:54Z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2052-6.5.2.8766</vt:lpwstr>
  </property>
  <property fmtid="{D5CDD505-2E9C-101B-9397-08002B2CF9AE}" pid="3" name="ICV">
    <vt:lpwstr>E28F88BE8FE845FCBFC498F6A27F9CB9_11</vt:lpwstr>
  </property>
</Properties>
</file>