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9,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606 identifiers, 606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356389"/>
            <a:ext cx="10911535" cy="3738792"/>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3601835" y="1665465"/>
            <a:ext cx="4988025"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3601835" y="1665465"/>
            <a:ext cx="4988025"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MyList</a:t>
                      </a:r>
                    </a:p>
                  </a:txBody>
                  <a:tcPr/>
                </a:tc>
                <a:tc>
                  <a:txBody>
                    <a:bodyPr/>
                    <a:lstStyle/>
                    <a:p>
                      <a:r>
                        <a:t>WP163|Cytoplasmic Ribosomal Proteins|-33.2;R-MMU-156827|L13a-mediated translational silencing of Ceruloplasmin expression|-31.9;R-MMU-72706|GTP hydrolysis and joining of the 60S ribosomal subunit|-31.7</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