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9,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450 identifiers, 450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766267"/>
            <a:ext cx="10911535" cy="4919037"/>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1890677" y="1665465"/>
            <a:ext cx="8410341"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1890677" y="1665465"/>
            <a:ext cx="8410341"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212546" y="1665465"/>
            <a:ext cx="5766602"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2345128" y="1665465"/>
            <a:ext cx="7501438"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957064"/>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41376">
                <a:tc>
                  <a:txBody>
                    <a:bodyPr/>
                    <a:lstStyle/>
                    <a:p>
                      <a:r>
                        <a:t>MyList</a:t>
                      </a:r>
                    </a:p>
                  </a:txBody>
                  <a:tcPr/>
                </a:tc>
                <a:tc>
                  <a:txBody>
                    <a:bodyPr/>
                    <a:lstStyle/>
                    <a:p>
                      <a:r>
                        <a:t>R-MMU-6798695|Neutrophil degranulation|-13.4;GO:0044242|cellular lipid catabolic process|-9.6;GO:0016042|lipid catabolic process|-9.3</a:t>
                      </a:r>
                    </a:p>
                  </a:txBody>
                  <a:tcPr/>
                </a:tc>
              </a:tr>
              <a:tr h="341376">
                <a:tc>
                  <a:txBody>
                    <a:bodyPr/>
                    <a:lstStyle/>
                    <a:p>
                      <a:r>
                        <a:t>MyList_MCODE_ALL</a:t>
                      </a:r>
                    </a:p>
                  </a:txBody>
                  <a:tcPr/>
                </a:tc>
                <a:tc>
                  <a:txBody>
                    <a:bodyPr/>
                    <a:lstStyle/>
                    <a:p>
                      <a:r>
                        <a:t>R-MMU-6798695|Neutrophil degranulation|-16.6;R-MMU-5653656|Vesicle-mediated transport|-10.6;R-MMU-199991|Membrane Trafficking|-9.3</a:t>
                      </a:r>
                    </a:p>
                  </a:txBody>
                  <a:tcPr/>
                </a:tc>
              </a:tr>
              <a:tr h="341376">
                <a:tc>
                  <a:txBody>
                    <a:bodyPr/>
                    <a:lstStyle/>
                    <a:p>
                      <a:r>
                        <a:t>MyList_SUB1_MCODE_1</a:t>
                      </a:r>
                    </a:p>
                  </a:txBody>
                  <a:tcPr/>
                </a:tc>
                <a:tc>
                  <a:txBody>
                    <a:bodyPr/>
                    <a:lstStyle/>
                    <a:p>
                      <a:r>
                        <a:t>R-MMU-6807505|RNA polymerase II transcribes snRNA genes|-5.6;R-MMU-113418|Formation of the Early Elongation Complex|-5.0;R-MMU-8957275|Post-translational protein phosphorylation|-4.8</a:t>
                      </a:r>
                    </a:p>
                  </a:txBody>
                  <a:tcPr/>
                </a:tc>
              </a:tr>
              <a:tr h="341376">
                <a:tc>
                  <a:txBody>
                    <a:bodyPr/>
                    <a:lstStyle/>
                    <a:p>
                      <a:r>
                        <a:t>MyList_SUB1_MCODE_2</a:t>
                      </a:r>
                    </a:p>
                  </a:txBody>
                  <a:tcPr/>
                </a:tc>
                <a:tc>
                  <a:txBody>
                    <a:bodyPr/>
                    <a:lstStyle/>
                    <a:p>
                      <a:r>
                        <a:t>R-MMU-8856828|Clathrin-mediated endocytosis|-10.9;R-MMU-199991|Membrane Trafficking|-9.7;R-MMU-5653656|Vesicle-mediated transport|-9.5</a:t>
                      </a:r>
                    </a:p>
                  </a:txBody>
                  <a:tcPr/>
                </a:tc>
              </a:tr>
              <a:tr h="341376">
                <a:tc>
                  <a:txBody>
                    <a:bodyPr/>
                    <a:lstStyle/>
                    <a:p>
                      <a:r>
                        <a:t>MyList_SUB1_MCODE_3</a:t>
                      </a:r>
                    </a:p>
                  </a:txBody>
                  <a:tcPr/>
                </a:tc>
                <a:tc>
                  <a:txBody>
                    <a:bodyPr/>
                    <a:lstStyle/>
                    <a:p>
                      <a:r>
                        <a:t>R-MMU-6798695|Neutrophil degranulation|-19.0;GO:0030865|cortical cytoskeleton organization|-9.2;GO:0008360|regulation of cell shape|-9.1</a:t>
                      </a:r>
                    </a:p>
                  </a:txBody>
                  <a:tcPr/>
                </a:tc>
              </a:tr>
              <a:tr h="341376">
                <a:tc>
                  <a:txBody>
                    <a:bodyPr/>
                    <a:lstStyle/>
                    <a:p>
                      <a:r>
                        <a:t>MyList_SUB1_MCODE_4</a:t>
                      </a:r>
                    </a:p>
                  </a:txBody>
                  <a:tcPr/>
                </a:tc>
                <a:tc>
                  <a:txBody>
                    <a:bodyPr/>
                    <a:lstStyle/>
                    <a:p>
                      <a:r>
                        <a:t>R-MMU-6807878|COPI-mediated anterograde transport|-4.7;R-MMU-8856688|Golgi-to-ER retrograde transport|-4.2;R-MMU-199977|ER to Golgi Anterograde Transport|-4.1</a:t>
                      </a:r>
                    </a:p>
                  </a:txBody>
                  <a:tcPr/>
                </a:tc>
              </a:tr>
              <a:tr h="341376">
                <a:tc>
                  <a:txBody>
                    <a:bodyPr/>
                    <a:lstStyle/>
                    <a:p>
                      <a:r>
                        <a:t>MyList_SUB1_MCODE_5</a:t>
                      </a:r>
                    </a:p>
                  </a:txBody>
                  <a:tcPr/>
                </a:tc>
                <a:tc>
                  <a:txBody>
                    <a:bodyPr/>
                    <a:lstStyle/>
                    <a:p>
                      <a:r>
                        <a:t>GO:0006511|ubiquitin-dependent protein catabolic process|-2.9;GO:0019941|modification-dependent protein catabolic process|-2.9;GO:0043632|modification-dependent macromolecule catabolic process|-2.8</a:t>
                      </a:r>
                    </a:p>
                  </a:txBody>
                  <a:tcPr/>
                </a:tc>
              </a:tr>
              <a:tr h="341376">
                <a:tc>
                  <a:txBody>
                    <a:bodyPr/>
                    <a:lstStyle/>
                    <a:p>
                      <a:r>
                        <a:t>MyList_SUB1_MCODE_6</a:t>
                      </a:r>
                    </a:p>
                  </a:txBody>
                  <a:tcPr/>
                </a:tc>
                <a:tc>
                  <a:txBody>
                    <a:bodyPr/>
                    <a:lstStyle/>
                    <a:p>
                      <a:r>
                        <a:t>R-MMU-9033241|Peroxisomal protein import|-14.3;R-MMU-9609507|Protein localization|-13.0;ko04146|Peroxisome|-10.7</a:t>
                      </a:r>
                    </a:p>
                  </a:txBody>
                  <a:tcPr/>
                </a:tc>
              </a:tr>
              <a:tr h="341376">
                <a:tc>
                  <a:txBody>
                    <a:bodyPr/>
                    <a:lstStyle/>
                    <a:p>
                      <a:r>
                        <a:t>MyList_SUB1_MCODE_7</a:t>
                      </a:r>
                    </a:p>
                  </a:txBody>
                  <a:tcPr/>
                </a:tc>
                <a:tc>
                  <a:txBody>
                    <a:bodyPr/>
                    <a:lstStyle/>
                    <a:p>
                      <a:r>
                        <a:t>R-MMU-983168|Antigen processing: Ubiquitination &amp; Proteasome degradation|-6.8;R-MMU-983169|Class I MHC mediated antigen processing &amp; presentation|-6.4;R-MMU-1280218|Adaptive Immune System|-5.3</a:t>
                      </a:r>
                    </a:p>
                  </a:txBody>
                  <a:tcPr/>
                </a:tc>
              </a:tr>
              <a:tr h="341376">
                <a:tc>
                  <a:txBody>
                    <a:bodyPr/>
                    <a:lstStyle/>
                    <a:p>
                      <a:r>
                        <a:t>MyList_SUB1_MCODE_8</a:t>
                      </a:r>
                    </a:p>
                  </a:txBody>
                  <a:tcPr/>
                </a:tc>
                <a:tc>
                  <a:txBody>
                    <a:bodyPr/>
                    <a:lstStyle/>
                    <a:p>
                      <a:r>
                        <a:t>GO:0061952|midbody abscission|-11.8;GO:1902410|mitotic cytokinetic process|-11.2;GO:0045324|late endosome to vacuole transport|-11.2</a:t>
                      </a:r>
                    </a:p>
                  </a:txBody>
                  <a:tcPr/>
                </a:tc>
              </a:tr>
              <a:tr h="341376">
                <a:tc>
                  <a:txBody>
                    <a:bodyPr/>
                    <a:lstStyle/>
                    <a:p>
                      <a:r>
                        <a:t>MyList_SUB1_MCODE_9</a:t>
                      </a:r>
                    </a:p>
                  </a:txBody>
                  <a:tcPr/>
                </a:tc>
                <a:tc>
                  <a:txBody>
                    <a:bodyPr/>
                    <a:lstStyle/>
                    <a:p>
                      <a:r>
                        <a:t>R-MMU-418594|G alpha (i) signalling events|-5.6;R-MMU-388396|GPCR downstream signalling|-4.7;R-MMU-372790|Signaling by GPCR|-4.6</a:t>
                      </a:r>
                    </a:p>
                  </a:txBody>
                  <a:tcPr/>
                </a:tc>
              </a:tr>
              <a:tr h="341376">
                <a:tc>
                  <a:txBody>
                    <a:bodyPr/>
                    <a:lstStyle/>
                    <a:p>
                      <a:r>
                        <a:t>MyList_SUB1_MCODE_10</a:t>
                      </a:r>
                    </a:p>
                  </a:txBody>
                  <a:tcPr/>
                </a:tc>
                <a:tc>
                  <a:txBody>
                    <a:bodyPr/>
                    <a:lstStyle/>
                    <a:p>
                      <a:r>
                        <a:t>GO:0034314|Arp2/3 complex-mediated actin nucleation|-8.2;GO:0045010|actin nucleation|-7.8;ko05100|Bacterial invasion of epithelial cells|-7.3</a:t>
                      </a:r>
                    </a:p>
                  </a:txBody>
                  <a:tcPr/>
                </a:tc>
              </a:tr>
              <a:tr h="341376">
                <a:tc>
                  <a:txBody>
                    <a:bodyPr/>
                    <a:lstStyle/>
                    <a:p>
                      <a:r>
                        <a:t>MyList_SUB1_MCODE_11</a:t>
                      </a:r>
                    </a:p>
                  </a:txBody>
                  <a:tcPr/>
                </a:tc>
                <a:tc>
                  <a:txBody>
                    <a:bodyPr/>
                    <a:lstStyle/>
                    <a:p>
                      <a:r>
                        <a:t>R-MMU-114608|Platelet degranulation |-6.8;R-MMU-76005|Response to elevated platelet cytosolic Ca2+|-6.7;R-MMU-76002|Platelet activation, signaling and aggregation|-5.8</a:t>
                      </a:r>
                    </a:p>
                  </a:txBody>
                  <a:tcPr/>
                </a:tc>
              </a:tr>
              <a:tr h="341376">
                <a:tc>
                  <a:txBody>
                    <a:bodyPr/>
                    <a:lstStyle/>
                    <a:p>
                      <a:r>
                        <a:t>MyList_SUB1_MCODE_12</a:t>
                      </a:r>
                    </a:p>
                  </a:txBody>
                  <a:tcPr/>
                </a:tc>
                <a:tc>
                  <a:txBody>
                    <a:bodyPr/>
                    <a:lstStyle/>
                    <a:p>
                      <a:r>
                        <a:t>ko00230|Purine metabolism|-6.2;mmu00230|Purine metabolism|-6.2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