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9,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599 identifiers, 599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28469"/>
            <a:ext cx="10911535" cy="499463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812563" y="1665465"/>
            <a:ext cx="656656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812563" y="1665465"/>
            <a:ext cx="656656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567612" y="1665465"/>
            <a:ext cx="5056471"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276715" y="1665465"/>
            <a:ext cx="563826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326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65760">
                <a:tc>
                  <a:txBody>
                    <a:bodyPr/>
                    <a:lstStyle/>
                    <a:p>
                      <a:r>
                        <a:t>MyList</a:t>
                      </a:r>
                    </a:p>
                  </a:txBody>
                  <a:tcPr/>
                </a:tc>
                <a:tc>
                  <a:txBody>
                    <a:bodyPr/>
                    <a:lstStyle/>
                    <a:p>
                      <a:r>
                        <a:t>GO:0061014|positive regulation of mRNA catabolic process|-13.6;GO:0032870|cellular response to hormone stimulus|-13.1;GO:0016071|mRNA metabolic process|-13.0</a:t>
                      </a:r>
                    </a:p>
                  </a:txBody>
                  <a:tcPr/>
                </a:tc>
              </a:tr>
              <a:tr h="365760">
                <a:tc>
                  <a:txBody>
                    <a:bodyPr/>
                    <a:lstStyle/>
                    <a:p>
                      <a:r>
                        <a:t>MyList_MCODE_ALL</a:t>
                      </a:r>
                    </a:p>
                  </a:txBody>
                  <a:tcPr/>
                </a:tc>
                <a:tc>
                  <a:txBody>
                    <a:bodyPr/>
                    <a:lstStyle/>
                    <a:p>
                      <a:r>
                        <a:t>R-MMU-194315|Signaling by Rho GTPases|-15.1;R-MMU-9716542|Signaling by Rho GTPases, Miro GTPases and RHOBTB3|-14.8;mmu04810|Regulation of actin cytoskeleton|-13.8</a:t>
                      </a:r>
                    </a:p>
                  </a:txBody>
                  <a:tcPr/>
                </a:tc>
              </a:tr>
              <a:tr h="365760">
                <a:tc>
                  <a:txBody>
                    <a:bodyPr/>
                    <a:lstStyle/>
                    <a:p>
                      <a:r>
                        <a:t>MyList_SUB1_MCODE_1</a:t>
                      </a:r>
                    </a:p>
                  </a:txBody>
                  <a:tcPr/>
                </a:tc>
                <a:tc>
                  <a:txBody>
                    <a:bodyPr/>
                    <a:lstStyle/>
                    <a:p>
                      <a:r>
                        <a:t>R-MMU-72163|mRNA Splicing - Major Pathway|-14.6;R-MMU-72172|mRNA Splicing|-14.5;R-MMU-8856828|Clathrin-mediated endocytosis|-13.9</a:t>
                      </a:r>
                    </a:p>
                  </a:txBody>
                  <a:tcPr/>
                </a:tc>
              </a:tr>
              <a:tr h="365760">
                <a:tc>
                  <a:txBody>
                    <a:bodyPr/>
                    <a:lstStyle/>
                    <a:p>
                      <a:r>
                        <a:t>MyList_SUB1_MCODE_2</a:t>
                      </a:r>
                    </a:p>
                  </a:txBody>
                  <a:tcPr/>
                </a:tc>
                <a:tc>
                  <a:txBody>
                    <a:bodyPr/>
                    <a:lstStyle/>
                    <a:p>
                      <a:r>
                        <a:t>mmu04062|Chemokine signaling pathway|-7.7;GO:0120162|positive regulation of cold-induced thermogenesis|-6.4;R-MMU-429914|Deadenylation-dependent mRNA decay|-5.8</a:t>
                      </a:r>
                    </a:p>
                  </a:txBody>
                  <a:tcPr/>
                </a:tc>
              </a:tr>
              <a:tr h="365760">
                <a:tc>
                  <a:txBody>
                    <a:bodyPr/>
                    <a:lstStyle/>
                    <a:p>
                      <a:r>
                        <a:t>MyList_SUB1_MCODE_3</a:t>
                      </a:r>
                    </a:p>
                  </a:txBody>
                  <a:tcPr/>
                </a:tc>
                <a:tc>
                  <a:txBody>
                    <a:bodyPr/>
                    <a:lstStyle/>
                    <a:p>
                      <a:r>
                        <a:t>R-MMU-1660499|Synthesis of PIPs at the plasma membrane|-8.0;GO:0031589|cell-substrate adhesion|-7.4;mmu00562|Inositol phosphate metabolism|-7.2</a:t>
                      </a:r>
                    </a:p>
                  </a:txBody>
                  <a:tcPr/>
                </a:tc>
              </a:tr>
              <a:tr h="365760">
                <a:tc>
                  <a:txBody>
                    <a:bodyPr/>
                    <a:lstStyle/>
                    <a:p>
                      <a:r>
                        <a:t>MyList_SUB1_MCODE_4</a:t>
                      </a:r>
                    </a:p>
                  </a:txBody>
                  <a:tcPr/>
                </a:tc>
                <a:tc>
                  <a:txBody>
                    <a:bodyPr/>
                    <a:lstStyle/>
                    <a:p>
                      <a:r>
                        <a:t>R-MMU-983168|Antigen processing: Ubiquitination &amp; Proteasome degradation|-11.8;R-MMU-983169|Class I MHC mediated antigen processing &amp; presentation|-11.2;R-MMU-1280218|Adaptive Immune System|-10.7</a:t>
                      </a:r>
                    </a:p>
                  </a:txBody>
                  <a:tcPr/>
                </a:tc>
              </a:tr>
              <a:tr h="365760">
                <a:tc>
                  <a:txBody>
                    <a:bodyPr/>
                    <a:lstStyle/>
                    <a:p>
                      <a:r>
                        <a:t>MyList_SUB1_MCODE_5</a:t>
                      </a:r>
                    </a:p>
                  </a:txBody>
                  <a:tcPr/>
                </a:tc>
                <a:tc>
                  <a:txBody>
                    <a:bodyPr/>
                    <a:lstStyle/>
                    <a:p>
                      <a:r>
                        <a:t>GO:0043408|regulation of MAPK cascade|-10.9;GO:0000165|MAPK cascade|-10.6;ko05205|Proteoglycans in cancer|-9.1</a:t>
                      </a:r>
                    </a:p>
                  </a:txBody>
                  <a:tcPr/>
                </a:tc>
              </a:tr>
              <a:tr h="365760">
                <a:tc>
                  <a:txBody>
                    <a:bodyPr/>
                    <a:lstStyle/>
                    <a:p>
                      <a:r>
                        <a:t>MyList_SUB1_MCODE_6</a:t>
                      </a:r>
                    </a:p>
                  </a:txBody>
                  <a:tcPr/>
                </a:tc>
                <a:tc>
                  <a:txBody>
                    <a:bodyPr/>
                    <a:lstStyle/>
                    <a:p>
                      <a:r>
                        <a:t>R-MMU-9006931|Signaling by Nuclear Receptors|-11.1;WP1763|PluriNetWork: mechanisms associated with pluripotency|-8.5;GO:0009755|hormone-mediated signaling pathway|-7.9</a:t>
                      </a:r>
                    </a:p>
                  </a:txBody>
                  <a:tcPr/>
                </a:tc>
              </a:tr>
              <a:tr h="365760">
                <a:tc>
                  <a:txBody>
                    <a:bodyPr/>
                    <a:lstStyle/>
                    <a:p>
                      <a:r>
                        <a:t>MyList_SUB1_MCODE_7</a:t>
                      </a:r>
                    </a:p>
                  </a:txBody>
                  <a:tcPr/>
                </a:tc>
                <a:tc>
                  <a:txBody>
                    <a:bodyPr/>
                    <a:lstStyle/>
                    <a:p>
                      <a:r>
                        <a:t>GO:0007264|small GTPase mediated signal transduction|-7.8;R-MMU-9013026|RHOB GTPase cycle|-5.4;R-MMU-9013106|RHOC GTPase cycle|-5.4</a:t>
                      </a:r>
                    </a:p>
                  </a:txBody>
                  <a:tcPr/>
                </a:tc>
              </a:tr>
              <a:tr h="365760">
                <a:tc>
                  <a:txBody>
                    <a:bodyPr/>
                    <a:lstStyle/>
                    <a:p>
                      <a:r>
                        <a:t>MyList_SUB1_MCODE_8</a:t>
                      </a:r>
                    </a:p>
                  </a:txBody>
                  <a:tcPr/>
                </a:tc>
                <a:tc>
                  <a:txBody>
                    <a:bodyPr/>
                    <a:lstStyle/>
                    <a:p>
                      <a:r>
                        <a:t>R-MMU-6798695|Neutrophil degranulation|-9.7;GO:0050900|leukocyte migration|-5.0;mmu04670|Leukocyte transendothelial migration|-4.8</a:t>
                      </a:r>
                    </a:p>
                  </a:txBody>
                  <a:tcPr/>
                </a:tc>
              </a:tr>
              <a:tr h="365760">
                <a:tc>
                  <a:txBody>
                    <a:bodyPr/>
                    <a:lstStyle/>
                    <a:p>
                      <a:r>
                        <a:t>MyList_SUB1_MCODE_9</a:t>
                      </a:r>
                    </a:p>
                  </a:txBody>
                  <a:tcPr/>
                </a:tc>
                <a:tc>
                  <a:txBody>
                    <a:bodyPr/>
                    <a:lstStyle/>
                    <a:p>
                      <a:r>
                        <a:t>GO:0008380|RNA splicing|-6.9</a:t>
                      </a:r>
                    </a:p>
                  </a:txBody>
                  <a:tcPr/>
                </a:tc>
              </a:tr>
              <a:tr h="365760">
                <a:tc>
                  <a:txBody>
                    <a:bodyPr/>
                    <a:lstStyle/>
                    <a:p>
                      <a:r>
                        <a:t>MyList_SUB1_MCODE_10</a:t>
                      </a:r>
                    </a:p>
                  </a:txBody>
                  <a:tcPr/>
                </a:tc>
                <a:tc>
                  <a:txBody>
                    <a:bodyPr/>
                    <a:lstStyle/>
                    <a:p>
                      <a:r>
                        <a:t>GO:0017148|negative regulation of translation|-5.9;GO:0035195|gene silencing by miRNA|-5.8;GO:0035194|post-transcriptional gene silencing by RNA|-5.8</a:t>
                      </a:r>
                    </a:p>
                  </a:txBody>
                  <a:tcPr/>
                </a:tc>
              </a:tr>
              <a:tr h="365760">
                <a:tc>
                  <a:txBody>
                    <a:bodyPr/>
                    <a:lstStyle/>
                    <a:p>
                      <a:r>
                        <a:t>MyList_SUB1_MCODE_11</a:t>
                      </a:r>
                    </a:p>
                  </a:txBody>
                  <a:tcPr/>
                </a:tc>
                <a:tc>
                  <a:txBody>
                    <a:bodyPr/>
                    <a:lstStyle/>
                    <a:p>
                      <a:r>
                        <a:t>GO:0007265|Ras protein signal transduction|-7.1;GO:0007264|small GTPase mediated signal transduction|-6.7;GO:0030036|actin cytoskeleton organization|-3.8</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