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9,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735 identifiers, 735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953003"/>
            <a:ext cx="10911535" cy="4545564"/>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947317" y="1665465"/>
            <a:ext cx="6297061"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947317" y="1665465"/>
            <a:ext cx="6297061"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R-MMU-9711123|Cellular response to chemical stress|-34.3;R-MMU-6798695|Neutrophil degranulation|-32.4;R-MMU-2262752|Cellular responses to stress|-31.9</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