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サイト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金子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藤本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  <a:p>
            <a:pPr>
              <a:spcBef>
                <a:spcPts val="1000"/>
              </a:spcBef>
            </a:pPr>
            <a:r>
              <a:rPr lang="ja-JP" altLang="en-US" sz="2800" dirty="0" smtClean="0"/>
              <a:t>あいまい検索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 大文字、小文字、全角、半角を区別しない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・それぞれの条件を組み合わせた絞り込み検索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坂田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497</TotalTime>
  <Words>94</Words>
  <Application>Microsoft Office PowerPoint</Application>
  <PresentationFormat>画面に合わせる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デザート</vt:lpstr>
      <vt:lpstr>ECサイト </vt:lpstr>
      <vt:lpstr>基本機能(利用者)</vt:lpstr>
      <vt:lpstr>基本機能(管理者)</vt:lpstr>
      <vt:lpstr>追加機能</vt:lpstr>
      <vt:lpstr>追加機能</vt:lpstr>
      <vt:lpstr>追加機能</vt:lpstr>
      <vt:lpstr>中野</vt:lpstr>
      <vt:lpstr>中野</vt:lpstr>
      <vt:lpstr>坂田</vt:lpstr>
      <vt:lpstr>金子</vt:lpstr>
      <vt:lpstr>澤村</vt:lpstr>
      <vt:lpstr>藤本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rakus</cp:lastModifiedBy>
  <cp:revision>52</cp:revision>
  <dcterms:created xsi:type="dcterms:W3CDTF">2016-06-28T01:04:00Z</dcterms:created>
  <dcterms:modified xsi:type="dcterms:W3CDTF">2016-06-29T06:20:36Z</dcterms:modified>
</cp:coreProperties>
</file>