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8696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8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kumimoji="1" lang="en-US" altLang="ja-JP" sz="6000" dirty="0" smtClean="0"/>
              <a:t>EC</a:t>
            </a:r>
            <a:r>
              <a:rPr kumimoji="1" lang="ja-JP" altLang="en-US" sz="6000" dirty="0" smtClean="0"/>
              <a:t>サイト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　　澤村　　中野　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金子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商品一覧表示と検索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・なにで商品検索をしたか</a:t>
            </a:r>
            <a:endParaRPr lang="en-US" altLang="ja-JP" sz="2600" dirty="0" smtClean="0"/>
          </a:p>
          <a:p>
            <a:pPr>
              <a:buNone/>
            </a:pPr>
            <a:r>
              <a:rPr lang="ja-JP" altLang="en-US" sz="2600" dirty="0" smtClean="0"/>
              <a:t>    ・全角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半角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大文字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小文字関係なく検索できる</a:t>
            </a:r>
            <a:endParaRPr lang="en-US" altLang="ja-JP" sz="2600" dirty="0" smtClean="0"/>
          </a:p>
          <a:p>
            <a:r>
              <a:rPr lang="ja-JP" altLang="en-US" dirty="0" smtClean="0"/>
              <a:t>Ｂｏｏｔｓｔｒａｐを使ってｊｓｐの成形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・初めて使う技術で苦労した</a:t>
            </a:r>
            <a:endParaRPr lang="en-US" altLang="ja-JP" sz="2600" dirty="0" smtClean="0"/>
          </a:p>
          <a:p>
            <a:pPr>
              <a:buNone/>
            </a:pPr>
            <a:r>
              <a:rPr lang="ja-JP" altLang="en-US" sz="2600" dirty="0" smtClean="0"/>
              <a:t>    ・イメージ通りに作れた</a:t>
            </a:r>
            <a:endParaRPr lang="en-US" altLang="ja-JP" sz="2600" dirty="0" smtClean="0"/>
          </a:p>
          <a:p>
            <a:r>
              <a:rPr lang="ja-JP" altLang="en-US" dirty="0" smtClean="0"/>
              <a:t>削除した商品の再表示ボタン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・管理者側でより使いやすいように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藤本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  <a:p>
            <a:pPr>
              <a:spcBef>
                <a:spcPts val="1000"/>
              </a:spcBef>
            </a:pPr>
            <a:r>
              <a:rPr lang="ja-JP" altLang="en-US" sz="2800" dirty="0" smtClean="0"/>
              <a:t>あいまい検索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 大文字、小文字、全角、半角を区別しない</a:t>
            </a:r>
            <a:endParaRPr lang="en-US" altLang="ja-JP" sz="2800" dirty="0" smtClean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3096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・それぞれの条件を組み合わせた絞り込み検索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坂田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577</TotalTime>
  <Words>155</Words>
  <Application>Microsoft Office PowerPoint</Application>
  <PresentationFormat>画面に合わせる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デザート</vt:lpstr>
      <vt:lpstr>ECサイト </vt:lpstr>
      <vt:lpstr>基本機能(利用者)</vt:lpstr>
      <vt:lpstr>基本機能(管理者)</vt:lpstr>
      <vt:lpstr>追加機能</vt:lpstr>
      <vt:lpstr>追加機能</vt:lpstr>
      <vt:lpstr>追加機能</vt:lpstr>
      <vt:lpstr>中野</vt:lpstr>
      <vt:lpstr>中野</vt:lpstr>
      <vt:lpstr>坂田</vt:lpstr>
      <vt:lpstr>金子</vt:lpstr>
      <vt:lpstr>澤村</vt:lpstr>
      <vt:lpstr>藤本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rksuser</cp:lastModifiedBy>
  <cp:revision>55</cp:revision>
  <dcterms:created xsi:type="dcterms:W3CDTF">2016-06-28T01:04:00Z</dcterms:created>
  <dcterms:modified xsi:type="dcterms:W3CDTF">2016-06-29T09:23:17Z</dcterms:modified>
</cp:coreProperties>
</file>