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1053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2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kumimoji="1" lang="en-US" altLang="ja-JP" sz="6000" dirty="0" smtClean="0"/>
              <a:t>EC</a:t>
            </a:r>
            <a:r>
              <a:rPr kumimoji="1" lang="ja-JP" altLang="en-US" sz="6000" dirty="0" smtClean="0"/>
              <a:t>サイト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金子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藤本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  <a:p>
            <a:pPr>
              <a:spcBef>
                <a:spcPts val="1000"/>
              </a:spcBef>
            </a:pPr>
            <a:r>
              <a:rPr lang="ja-JP" altLang="en-US" sz="2800" dirty="0" smtClean="0"/>
              <a:t>あいまい検索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 大文字、小文字、全角、半角を区別しない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3096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・それぞれの条件を組み合わせた絞り込み検索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工夫した点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</a:t>
            </a:r>
            <a:r>
              <a:rPr lang="ja-JP" altLang="en-US" dirty="0" smtClean="0"/>
              <a:t>機能：「商品を登録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更新する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</a:t>
            </a:r>
            <a:r>
              <a:rPr lang="ja-JP" altLang="en-US" dirty="0" smtClean="0"/>
              <a:t>公開日」</a:t>
            </a:r>
            <a:r>
              <a:rPr lang="ja-JP" altLang="en-US" dirty="0" smtClean="0"/>
              <a:t>のデータ挿入</a:t>
            </a:r>
            <a:r>
              <a:rPr lang="ja-JP" altLang="en-US" dirty="0" smtClean="0"/>
              <a:t>→</a:t>
            </a:r>
            <a:r>
              <a:rPr lang="ja-JP" altLang="en-US" dirty="0" smtClean="0"/>
              <a:t>カレンダーによる登録</a:t>
            </a:r>
            <a:endParaRPr lang="ja-JP" altLang="en-US" dirty="0" smtClean="0"/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</a:t>
            </a:r>
            <a:r>
              <a:rPr lang="ja-JP" altLang="en-US" dirty="0" smtClean="0"/>
              <a:t>機能：「商品を更新する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「イメージ画像」のデータ挿入</a:t>
            </a:r>
            <a:r>
              <a:rPr lang="ja-JP" altLang="en-US" dirty="0" smtClean="0"/>
              <a:t>→</a:t>
            </a:r>
            <a:r>
              <a:rPr lang="ja-JP" altLang="en-US" dirty="0" smtClean="0"/>
              <a:t>デフォルトの設定</a:t>
            </a:r>
            <a:endParaRPr lang="ja-JP" altLang="en-US" dirty="0" smtClean="0"/>
          </a:p>
          <a:p>
            <a:r>
              <a:rPr lang="ja-JP" altLang="en-US" dirty="0" smtClean="0"/>
              <a:t>難しかった点</a:t>
            </a:r>
          </a:p>
          <a:p>
            <a:pPr>
              <a:buFont typeface="Wingdings" pitchFamily="2" charset="2"/>
              <a:buChar char="l"/>
            </a:pPr>
            <a:r>
              <a:rPr lang="en-US" altLang="ja-JP" dirty="0" smtClean="0"/>
              <a:t>(</a:t>
            </a:r>
            <a:r>
              <a:rPr lang="en-US" altLang="ja-JP" dirty="0" err="1" smtClean="0"/>
              <a:t>Java.util</a:t>
            </a:r>
            <a:r>
              <a:rPr lang="en-US" altLang="ja-JP" dirty="0" smtClean="0"/>
              <a:t>.)Date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TimeStamp</a:t>
            </a:r>
            <a:r>
              <a:rPr lang="ja-JP" altLang="en-US" dirty="0" smtClean="0"/>
              <a:t>型データの取り扱い</a:t>
            </a:r>
          </a:p>
          <a:p>
            <a:r>
              <a:rPr lang="ja-JP" altLang="en-US" dirty="0" smtClean="0"/>
              <a:t>今後の課題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</a:t>
            </a:r>
            <a:r>
              <a:rPr lang="en-US" altLang="ja-JP" dirty="0" smtClean="0"/>
              <a:t>/</a:t>
            </a:r>
            <a:r>
              <a:rPr lang="ja-JP" altLang="en-US" dirty="0" smtClean="0"/>
              <a:t>（利用者）</a:t>
            </a:r>
            <a:r>
              <a:rPr lang="ja-JP" altLang="en-US" dirty="0" smtClean="0"/>
              <a:t>機能：「</a:t>
            </a:r>
            <a:r>
              <a:rPr lang="ja-JP" altLang="en-US" dirty="0" smtClean="0"/>
              <a:t>新規登録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エラーチェック→適切</a:t>
            </a:r>
            <a:r>
              <a:rPr lang="ja-JP" altLang="en-US" dirty="0" smtClean="0"/>
              <a:t>なエラー文を表示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NotBlank</a:t>
            </a:r>
            <a:r>
              <a:rPr lang="en-US" altLang="ja-JP" dirty="0" smtClean="0"/>
              <a:t>, @</a:t>
            </a:r>
            <a:r>
              <a:rPr lang="en-US" altLang="ja-JP" dirty="0" smtClean="0"/>
              <a:t>Size… </a:t>
            </a:r>
            <a:r>
              <a:rPr lang="ja-JP" altLang="en-US" dirty="0" smtClean="0"/>
              <a:t>適切な</a:t>
            </a:r>
            <a:r>
              <a:rPr lang="en-US" altLang="ja-JP" dirty="0" smtClean="0"/>
              <a:t>message</a:t>
            </a:r>
            <a:r>
              <a:rPr lang="ja-JP" altLang="en-US" smtClean="0"/>
              <a:t>を表示）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坂田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501</TotalTime>
  <Words>108</Words>
  <Application>Microsoft Office PowerPoint</Application>
  <PresentationFormat>画面に合わせる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デザート</vt:lpstr>
      <vt:lpstr>ECサイト </vt:lpstr>
      <vt:lpstr>基本機能(利用者)</vt:lpstr>
      <vt:lpstr>基本機能(管理者)</vt:lpstr>
      <vt:lpstr>追加機能</vt:lpstr>
      <vt:lpstr>追加機能</vt:lpstr>
      <vt:lpstr>追加機能</vt:lpstr>
      <vt:lpstr>中野</vt:lpstr>
      <vt:lpstr>中野</vt:lpstr>
      <vt:lpstr>坂田</vt:lpstr>
      <vt:lpstr>金子</vt:lpstr>
      <vt:lpstr>澤村</vt:lpstr>
      <vt:lpstr>藤本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rksuser</cp:lastModifiedBy>
  <cp:revision>53</cp:revision>
  <dcterms:created xsi:type="dcterms:W3CDTF">2016-06-28T01:04:00Z</dcterms:created>
  <dcterms:modified xsi:type="dcterms:W3CDTF">2016-06-29T08:06:12Z</dcterms:modified>
</cp:coreProperties>
</file>