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kumimoji="1" lang="en-US" altLang="ja-JP" sz="6000" dirty="0" smtClean="0"/>
              <a:t>EC</a:t>
            </a:r>
            <a:r>
              <a:rPr kumimoji="1" lang="ja-JP" altLang="en-US" sz="6000" dirty="0" smtClean="0"/>
              <a:t>サイト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ja-JP" altLang="en-US" sz="2800" dirty="0" smtClean="0"/>
              <a:t>商品登録時の画像アップロード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・画像をフォルダから選び、アップデートが可能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・画像は５０</a:t>
            </a:r>
            <a:r>
              <a:rPr lang="en-US" altLang="ja-JP" sz="2800" b="1" dirty="0" smtClean="0"/>
              <a:t>MB</a:t>
            </a:r>
            <a:r>
              <a:rPr lang="ja-JP" altLang="en-US" sz="2800" dirty="0" smtClean="0"/>
              <a:t>が上限</a:t>
            </a:r>
            <a:endParaRPr lang="en-US" altLang="ja-JP" sz="2800" dirty="0" smtClean="0"/>
          </a:p>
          <a:p>
            <a:pPr>
              <a:spcBef>
                <a:spcPts val="1000"/>
              </a:spcBef>
            </a:pPr>
            <a:r>
              <a:rPr lang="ja-JP" altLang="en-US" sz="2800" dirty="0" smtClean="0"/>
              <a:t>あいまい検索</a:t>
            </a:r>
            <a:endParaRPr lang="en-US" altLang="ja-JP" sz="2800" dirty="0" smtClean="0"/>
          </a:p>
          <a:p>
            <a:pPr>
              <a:spcBef>
                <a:spcPts val="1000"/>
              </a:spcBef>
              <a:buNone/>
            </a:pPr>
            <a:r>
              <a:rPr lang="ja-JP" altLang="en-US" sz="2800" dirty="0" smtClean="0"/>
              <a:t>　　 大文字、小文字、全角、半角を区別しない</a:t>
            </a:r>
            <a:endParaRPr lang="en-US" altLang="ja-JP" sz="2800" dirty="0" smtClean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3096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・それぞれの条件を組み合わせた絞り込み検索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工夫したこと（もんもん）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432000">
            <a:normAutofit/>
          </a:bodyPr>
          <a:lstStyle/>
          <a:p>
            <a:pPr>
              <a:spcBef>
                <a:spcPts val="1200"/>
              </a:spcBef>
            </a:pPr>
            <a:r>
              <a:rPr lang="ja-JP" altLang="en-US" sz="3200" dirty="0" smtClean="0"/>
              <a:t>ショッピングカート内での商品追加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１個ずつ</a:t>
            </a:r>
            <a:r>
              <a:rPr lang="en-US" altLang="ja-JP" sz="3200" dirty="0" smtClean="0"/>
              <a:t>)</a:t>
            </a:r>
          </a:p>
          <a:p>
            <a:pPr>
              <a:spcBef>
                <a:spcPts val="1200"/>
              </a:spcBef>
            </a:pPr>
            <a:endParaRPr lang="en-US" altLang="ja-JP" sz="32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ダブルサブミット対策の強化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endParaRPr kumimoji="1" lang="en-US" altLang="ja-JP" sz="3200" dirty="0" smtClean="0"/>
          </a:p>
          <a:p>
            <a:pPr>
              <a:spcBef>
                <a:spcPts val="1200"/>
              </a:spcBef>
            </a:pPr>
            <a:r>
              <a:rPr lang="en-US" altLang="ja-JP" sz="3200" b="1" dirty="0" smtClean="0"/>
              <a:t>URL</a:t>
            </a:r>
            <a:r>
              <a:rPr lang="ja-JP" altLang="en-US" sz="3200" dirty="0" smtClean="0"/>
              <a:t>に直接、でたらめな数字が入力</a:t>
            </a:r>
            <a:r>
              <a:rPr lang="ja-JP" altLang="en-US" sz="3200" dirty="0" smtClean="0"/>
              <a:t>された場合</a:t>
            </a:r>
            <a:r>
              <a:rPr lang="ja-JP" altLang="en-US" sz="3200" dirty="0" smtClean="0"/>
              <a:t>のエラー処理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endParaRPr kumimoji="1" lang="en-US" altLang="ja-JP" sz="32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苦労したこと（もんもん）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カート内にある商品一覧を表示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ja-JP" altLang="en-US" sz="3200" dirty="0" smtClean="0"/>
              <a:t>カートへの商品追加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ja-JP" altLang="en-US" sz="3200" dirty="0" smtClean="0"/>
              <a:t>エラー改修</a:t>
            </a:r>
            <a:endParaRPr kumimoji="1" lang="ja-JP" altLang="en-US" sz="3200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524</TotalTime>
  <Words>141</Words>
  <Application>Microsoft Office PowerPoint</Application>
  <PresentationFormat>画面に合わせる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デザート</vt:lpstr>
      <vt:lpstr>ECサイト </vt:lpstr>
      <vt:lpstr>基本機能(利用者)</vt:lpstr>
      <vt:lpstr>基本機能(管理者)</vt:lpstr>
      <vt:lpstr>追加機能</vt:lpstr>
      <vt:lpstr>追加機能</vt:lpstr>
      <vt:lpstr>追加機能</vt:lpstr>
      <vt:lpstr>工夫したこと（もんもん）</vt:lpstr>
      <vt:lpstr>苦労したこと（もんもん）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59</cp:revision>
  <dcterms:created xsi:type="dcterms:W3CDTF">2016-06-28T01:04:00Z</dcterms:created>
  <dcterms:modified xsi:type="dcterms:W3CDTF">2016-06-29T06:39:32Z</dcterms:modified>
</cp:coreProperties>
</file>