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9622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6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9917" autoAdjust="0"/>
    <p:restoredTop sz="94660"/>
  </p:normalViewPr>
  <p:slideViewPr>
    <p:cSldViewPr>
      <p:cViewPr varScale="1">
        <p:scale>
          <a:sx n="28" d="100"/>
          <a:sy n="28" d="100"/>
        </p:scale>
        <p:origin x="10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管理者登録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利用者登録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商品登録のエラー処理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Warfail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にデプロイ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上の</a:t>
            </a:r>
            <a:r>
              <a:rPr kumimoji="1" lang="en-US" altLang="ja-JP" dirty="0" err="1" smtClean="0"/>
              <a:t>postgresql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SETUP</a:t>
            </a:r>
          </a:p>
          <a:p>
            <a:pPr>
              <a:buNone/>
            </a:pPr>
            <a:r>
              <a:rPr lang="ja-JP" altLang="en-US" dirty="0" smtClean="0"/>
              <a:t>（伊賀さんのお力絶大）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管理者登録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kumimoji="1" lang="ja-JP" altLang="en-US" dirty="0" smtClean="0"/>
              <a:t>利用者登録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商品登録のエラー処理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Warfail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にデプロイ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上の</a:t>
            </a:r>
            <a:r>
              <a:rPr kumimoji="1" lang="en-US" altLang="ja-JP" dirty="0" err="1" smtClean="0"/>
              <a:t>postgresql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SETUP</a:t>
            </a:r>
          </a:p>
          <a:p>
            <a:pPr>
              <a:buNone/>
            </a:pPr>
            <a:r>
              <a:rPr lang="ja-JP" altLang="en-US" dirty="0" smtClean="0"/>
              <a:t>（伊賀さんのお力絶大）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困ったこと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クラス図作成中のブラックアウト＆強制シャットダウン計５回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（クラス図書き直し、ｓｔｓの中のクラスが消え再度クローン）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初面談による緊張</a:t>
            </a:r>
            <a:endParaRPr kumimoji="1" lang="en-US" altLang="ja-JP" dirty="0" smtClean="0"/>
          </a:p>
        </p:txBody>
      </p:sp>
      <p:pic>
        <p:nvPicPr>
          <p:cNvPr id="4" name="図 3" descr="thONJN6OQ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1628800"/>
            <a:ext cx="874550" cy="11407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2800" dirty="0" smtClean="0"/>
              <a:t>難しかった点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en-US" altLang="ja-JP" sz="2800" dirty="0" smtClean="0"/>
              <a:t>Linux</a:t>
            </a:r>
            <a:r>
              <a:rPr lang="ja-JP" altLang="en-US" sz="2800" dirty="0" smtClean="0"/>
              <a:t>の</a:t>
            </a:r>
            <a:r>
              <a:rPr lang="en-US" altLang="ja-JP" sz="2800" dirty="0" err="1" smtClean="0"/>
              <a:t>postgresql</a:t>
            </a:r>
            <a:r>
              <a:rPr lang="ja-JP" altLang="en-US" sz="2800" dirty="0" smtClean="0"/>
              <a:t>の環境構築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</a:t>
            </a:r>
            <a:r>
              <a:rPr lang="ja-JP" altLang="en-US" sz="2800" dirty="0" smtClean="0"/>
              <a:t>テーブル</a:t>
            </a:r>
            <a:r>
              <a:rPr lang="ja-JP" altLang="en-US" sz="2800" dirty="0" smtClean="0"/>
              <a:t>の中身の確認ややクエリーの実行結　果確認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</a:t>
            </a:r>
            <a:endParaRPr lang="en-US" altLang="ja-JP" sz="2800" dirty="0" smtClean="0"/>
          </a:p>
          <a:p>
            <a:r>
              <a:rPr lang="ja-JP" altLang="en-US" sz="2800" dirty="0" smtClean="0"/>
              <a:t>チーム開発でのコンフリクト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　自動的に</a:t>
            </a:r>
            <a:r>
              <a:rPr lang="en-US" altLang="ja-JP" sz="2800" dirty="0" err="1" smtClean="0"/>
              <a:t>pom</a:t>
            </a:r>
            <a:r>
              <a:rPr lang="ja-JP" altLang="en-US" sz="2800" dirty="0" smtClean="0"/>
              <a:t>が生成されコンフリクト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正規表現式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＠</a:t>
            </a:r>
            <a:r>
              <a:rPr lang="en-US" altLang="ja-JP" sz="2800" dirty="0" err="1" smtClean="0"/>
              <a:t>patterm</a:t>
            </a:r>
            <a:r>
              <a:rPr lang="ja-JP" altLang="en-US" sz="2800" dirty="0" smtClean="0"/>
              <a:t>で使用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5" name="図 4" descr="ダウンロー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5623560"/>
            <a:ext cx="167640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藤本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148</Words>
  <Application>Microsoft Office PowerPoint</Application>
  <PresentationFormat>画面に合わせる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中野</vt:lpstr>
      <vt:lpstr>中野</vt:lpstr>
      <vt:lpstr>坂田</vt:lpstr>
      <vt:lpstr>金子</vt:lpstr>
      <vt:lpstr>澤村</vt:lpstr>
      <vt:lpstr>澤村</vt:lpstr>
      <vt:lpstr>スライド 13</vt:lpstr>
      <vt:lpstr>澤村</vt:lpstr>
      <vt:lpstr>澤村</vt:lpstr>
      <vt:lpstr>澤村</vt:lpstr>
      <vt:lpstr>藤本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rakus</cp:lastModifiedBy>
  <cp:revision>53</cp:revision>
  <dcterms:created xsi:type="dcterms:W3CDTF">2016-06-28T01:04:00Z</dcterms:created>
  <dcterms:modified xsi:type="dcterms:W3CDTF">2016-06-29T07:46:18Z</dcterms:modified>
</cp:coreProperties>
</file>