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t>2016/6/28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t>2016/6/28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8180-2E87-4B37-A61C-A5E2AD0E8D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85541C-1EC8-4309-8DE2-E5452EF526F2}" type="datetimeFigureOut">
              <a:rPr kumimoji="1" lang="ja-JP" altLang="en-US" smtClean="0"/>
              <a:t>2016/6/28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448180-2E87-4B37-A61C-A5E2AD0E8D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t>2016/6/28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t>2016/6/28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t>2016/6/28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t>2016/6/28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t>2016/6/28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t>2016/6/28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t>2016/6/28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85541C-1EC8-4309-8DE2-E5452EF526F2}" type="datetimeFigureOut">
              <a:rPr kumimoji="1" lang="ja-JP" altLang="en-US" smtClean="0"/>
              <a:t>2016/6/28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448180-2E87-4B37-A61C-A5E2AD0E8D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t>2016/6/28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6477000" cy="1116000"/>
          </a:xfrm>
        </p:spPr>
        <p:txBody>
          <a:bodyPr/>
          <a:lstStyle/>
          <a:p>
            <a:pPr algn="ctr"/>
            <a:r>
              <a:rPr kumimoji="1" lang="en-US" altLang="ja-JP" sz="6000" dirty="0" smtClean="0"/>
              <a:t>EC</a:t>
            </a:r>
            <a:r>
              <a:rPr kumimoji="1" lang="ja-JP" altLang="en-US" sz="6000" dirty="0" smtClean="0"/>
              <a:t>サイト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Spring-C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金子　　坂田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　澤村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　中野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　藤本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利用者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lang="ja-JP" altLang="en-US" sz="3200" dirty="0"/>
              <a:t>ログイン・ログアウト</a:t>
            </a:r>
            <a:endParaRPr lang="en-US" altLang="ja-JP" sz="3200" dirty="0"/>
          </a:p>
          <a:p>
            <a:r>
              <a:rPr lang="ja-JP" altLang="en-US" sz="3200" dirty="0" smtClean="0"/>
              <a:t>新規ユーザ登録</a:t>
            </a:r>
            <a:endParaRPr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/>
          </a:p>
          <a:p>
            <a:r>
              <a:rPr lang="ja-JP" altLang="en-US" sz="3200" dirty="0" smtClean="0"/>
              <a:t>カートに商品を追加、削除</a:t>
            </a:r>
            <a:endParaRPr lang="en-US" altLang="ja-JP" sz="3200" dirty="0" smtClean="0"/>
          </a:p>
          <a:p>
            <a:r>
              <a:rPr lang="ja-JP" altLang="en-US" sz="3200" dirty="0" smtClean="0"/>
              <a:t>カート内商品の一覧表示</a:t>
            </a:r>
            <a:endParaRPr lang="en-US" altLang="ja-JP" sz="3200" dirty="0" smtClean="0"/>
          </a:p>
          <a:p>
            <a:r>
              <a:rPr lang="ja-JP" altLang="en-US" sz="3200" dirty="0" smtClean="0"/>
              <a:t>注文の決済</a:t>
            </a:r>
            <a:endParaRPr lang="ja-JP" altLang="en-US" sz="3200" dirty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kumimoji="1" lang="ja-JP" altLang="en-US" sz="3200" dirty="0" smtClean="0"/>
              <a:t>ログイン・ログアウト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管理者登録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商品追加・商品情報変更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注文一覧の表示</a:t>
            </a:r>
            <a:r>
              <a:rPr lang="ja-JP" altLang="en-US" sz="3200" dirty="0" smtClean="0"/>
              <a:t>、ステータス変更</a:t>
            </a:r>
            <a:endParaRPr kumimoji="1" lang="en-US" altLang="ja-JP" sz="3200" dirty="0" smtClean="0"/>
          </a:p>
          <a:p>
            <a:endParaRPr lang="en-US" altLang="ja-JP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</a:t>
            </a:r>
            <a:r>
              <a:rPr lang="ja-JP" altLang="en-US" sz="2800" dirty="0" smtClean="0"/>
              <a:t>上限</a:t>
            </a:r>
            <a:endParaRPr lang="en-US" altLang="ja-JP" sz="2800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  <a:p>
            <a:pPr>
              <a:spcBef>
                <a:spcPts val="1000"/>
              </a:spcBef>
            </a:pPr>
            <a:r>
              <a:rPr lang="ja-JP" altLang="en-US" sz="2800" dirty="0" smtClean="0"/>
              <a:t>あいまい検索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 大文字、小文字、全角、半角を区別しない</a:t>
            </a:r>
            <a:endParaRPr lang="en-US" altLang="ja-JP" sz="2800" dirty="0" smtClean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3096"/>
          </a:xfrm>
        </p:spPr>
        <p:txBody>
          <a:bodyPr spcCol="36000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商品登録時の画像アップロード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</a:t>
            </a:r>
            <a:r>
              <a:rPr lang="ja-JP" altLang="en-US" sz="3600" dirty="0" smtClean="0"/>
              <a:t>　・画像をフォルダから選び、アップデートが可能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</a:t>
            </a:r>
            <a:r>
              <a:rPr lang="ja-JP" altLang="en-US" sz="3600" dirty="0" smtClean="0"/>
              <a:t>　・画像は５０</a:t>
            </a:r>
            <a:r>
              <a:rPr lang="en-US" altLang="ja-JP" sz="3600" b="1" dirty="0" smtClean="0"/>
              <a:t>MB</a:t>
            </a:r>
            <a:r>
              <a:rPr lang="ja-JP" altLang="en-US" sz="3600" dirty="0" smtClean="0"/>
              <a:t>が上限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あいまい検索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</a:t>
            </a:r>
            <a:r>
              <a:rPr lang="ja-JP" altLang="en-US" sz="3600" dirty="0" smtClean="0"/>
              <a:t>　 大文字、小文字、全角、半角を区別しない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価格帯、ジャンル、メディアタイプ検索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・タイトル以外の条件で検索が可能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</a:t>
            </a:r>
            <a:r>
              <a:rPr lang="ja-JP" altLang="en-US" sz="3600" dirty="0" smtClean="0"/>
              <a:t>　・それぞれの条件を組み合わせ</a:t>
            </a:r>
            <a:r>
              <a:rPr lang="ja-JP" altLang="en-US" sz="3600" dirty="0" smtClean="0"/>
              <a:t>た</a:t>
            </a:r>
            <a:r>
              <a:rPr lang="ja-JP" altLang="en-US" sz="3600" dirty="0" smtClean="0"/>
              <a:t>絞り込み検索</a:t>
            </a:r>
            <a:endParaRPr lang="en-US" altLang="ja-JP" sz="36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497</TotalTime>
  <Words>88</Words>
  <Application>Microsoft Office PowerPoint</Application>
  <PresentationFormat>画面に合わせる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デザート</vt:lpstr>
      <vt:lpstr>ECサイト </vt:lpstr>
      <vt:lpstr>基本機能(利用者)</vt:lpstr>
      <vt:lpstr>基本機能(管理者)</vt:lpstr>
      <vt:lpstr>追加機能</vt:lpstr>
      <vt:lpstr>追加機能</vt:lpstr>
      <vt:lpstr>追加機能</vt:lpstr>
    </vt:vector>
  </TitlesOfParts>
  <Company>RAKUS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ECサイト </dc:title>
  <dc:creator>rksuser</dc:creator>
  <cp:lastModifiedBy>rksuser</cp:lastModifiedBy>
  <cp:revision>51</cp:revision>
  <dcterms:created xsi:type="dcterms:W3CDTF">2016-06-28T01:04:00Z</dcterms:created>
  <dcterms:modified xsi:type="dcterms:W3CDTF">2016-06-28T09:21:07Z</dcterms:modified>
</cp:coreProperties>
</file>