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70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  <p:sp>
        <p:nvSpPr>
          <p:cNvPr id="16" name="テキスト プレースホル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5" name="テキスト プレースホル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59632" y="2276872"/>
            <a:ext cx="6477000" cy="1116000"/>
          </a:xfrm>
        </p:spPr>
        <p:txBody>
          <a:bodyPr/>
          <a:lstStyle/>
          <a:p>
            <a:pPr algn="ctr"/>
            <a:r>
              <a:rPr kumimoji="1" lang="en-US" altLang="ja-JP" sz="6000" dirty="0" smtClean="0"/>
              <a:t>EC</a:t>
            </a:r>
            <a:r>
              <a:rPr kumimoji="1" lang="ja-JP" altLang="en-US" sz="6000" dirty="0" smtClean="0"/>
              <a:t>サイト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ja-JP" dirty="0" smtClean="0"/>
              <a:t>Spring-C</a:t>
            </a:r>
            <a:r>
              <a:rPr kumimoji="1" lang="ja-JP" altLang="en-US" dirty="0" smtClean="0"/>
              <a:t>チーム</a:t>
            </a:r>
            <a:endParaRPr kumimoji="1" lang="en-US" altLang="ja-JP" dirty="0" smtClean="0"/>
          </a:p>
          <a:p>
            <a:r>
              <a:rPr lang="ja-JP" altLang="en-US" dirty="0" smtClean="0"/>
              <a:t>金子　　坂田　　澤村　　中野　　藤本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基本機能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利用者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 tIns="180000" bIns="180000"/>
          <a:lstStyle/>
          <a:p>
            <a:r>
              <a:rPr lang="ja-JP" altLang="en-US" sz="3200" dirty="0"/>
              <a:t>ログイン・ログアウト</a:t>
            </a:r>
            <a:endParaRPr lang="en-US" altLang="ja-JP" sz="3200" dirty="0"/>
          </a:p>
          <a:p>
            <a:r>
              <a:rPr lang="ja-JP" altLang="en-US" sz="3200" dirty="0" smtClean="0"/>
              <a:t>新規ユーザ登録</a:t>
            </a:r>
            <a:endParaRPr lang="en-US" altLang="ja-JP" sz="3200" dirty="0" smtClean="0"/>
          </a:p>
          <a:p>
            <a:r>
              <a:rPr lang="ja-JP" altLang="en-US" sz="3200" dirty="0" smtClean="0"/>
              <a:t>販売商品の一覧表示</a:t>
            </a:r>
            <a:endParaRPr lang="en-US" altLang="ja-JP" sz="3200" dirty="0"/>
          </a:p>
          <a:p>
            <a:r>
              <a:rPr lang="ja-JP" altLang="en-US" sz="3200" dirty="0" smtClean="0"/>
              <a:t>カートに商品を追加、削除</a:t>
            </a:r>
            <a:endParaRPr lang="en-US" altLang="ja-JP" sz="3200" dirty="0" smtClean="0"/>
          </a:p>
          <a:p>
            <a:r>
              <a:rPr lang="ja-JP" altLang="en-US" sz="3200" dirty="0" smtClean="0"/>
              <a:t>カート内商品の一覧表示</a:t>
            </a:r>
            <a:endParaRPr lang="en-US" altLang="ja-JP" sz="3200" dirty="0" smtClean="0"/>
          </a:p>
          <a:p>
            <a:r>
              <a:rPr lang="ja-JP" altLang="en-US" sz="3200" dirty="0" smtClean="0"/>
              <a:t>注文の決済</a:t>
            </a:r>
            <a:endParaRPr lang="ja-JP" altLang="en-US" sz="3200" dirty="0"/>
          </a:p>
          <a:p>
            <a:endParaRPr kumimoji="1" lang="ja-JP" altLang="en-US" dirty="0"/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基本機能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管理者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 tIns="180000" bIns="180000"/>
          <a:lstStyle/>
          <a:p>
            <a:r>
              <a:rPr kumimoji="1" lang="ja-JP" altLang="en-US" sz="3200" dirty="0" smtClean="0"/>
              <a:t>ログイン・ログアウト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管理者登録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商品追加・商品情報変更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販売商品の一覧表示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注文一覧の表示</a:t>
            </a:r>
            <a:r>
              <a:rPr lang="ja-JP" altLang="en-US" sz="3200" dirty="0" smtClean="0"/>
              <a:t>、ステータス変更</a:t>
            </a:r>
            <a:endParaRPr kumimoji="1" lang="en-US" altLang="ja-JP" sz="3200" dirty="0" smtClean="0"/>
          </a:p>
          <a:p>
            <a:endParaRPr lang="en-US" altLang="ja-JP" dirty="0" smtClean="0"/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追加機能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ja-JP" altLang="en-US" sz="2800" dirty="0" smtClean="0"/>
              <a:t>商品登録時の画像アップロード</a:t>
            </a:r>
            <a:endParaRPr lang="en-US" altLang="ja-JP" sz="2800" dirty="0" smtClean="0"/>
          </a:p>
          <a:p>
            <a:pPr>
              <a:spcBef>
                <a:spcPts val="1000"/>
              </a:spcBef>
              <a:buNone/>
            </a:pPr>
            <a:r>
              <a:rPr lang="ja-JP" altLang="en-US" sz="2800" dirty="0" smtClean="0"/>
              <a:t>　　・画像をフォルダから選び、アップデートが可能</a:t>
            </a:r>
            <a:endParaRPr lang="en-US" altLang="ja-JP" sz="2800" dirty="0" smtClean="0"/>
          </a:p>
          <a:p>
            <a:pPr>
              <a:spcBef>
                <a:spcPts val="1000"/>
              </a:spcBef>
              <a:buNone/>
            </a:pPr>
            <a:r>
              <a:rPr lang="ja-JP" altLang="en-US" sz="2800" dirty="0" smtClean="0"/>
              <a:t>　　・画像は５０</a:t>
            </a:r>
            <a:r>
              <a:rPr lang="en-US" altLang="ja-JP" sz="2800" b="1" dirty="0" smtClean="0"/>
              <a:t>MB</a:t>
            </a:r>
            <a:r>
              <a:rPr lang="ja-JP" altLang="en-US" sz="2800" dirty="0" smtClean="0"/>
              <a:t>が上限</a:t>
            </a:r>
            <a:endParaRPr lang="en-US" altLang="ja-JP" sz="2800" dirty="0" smtClean="0"/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追加機能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ja-JP" altLang="en-US" sz="2800" dirty="0" smtClean="0"/>
              <a:t>商品登録時の画像アップロード</a:t>
            </a:r>
            <a:endParaRPr lang="en-US" altLang="ja-JP" sz="2800" dirty="0" smtClean="0"/>
          </a:p>
          <a:p>
            <a:pPr>
              <a:spcBef>
                <a:spcPts val="1000"/>
              </a:spcBef>
              <a:buNone/>
            </a:pPr>
            <a:r>
              <a:rPr lang="ja-JP" altLang="en-US" sz="2800" dirty="0" smtClean="0"/>
              <a:t>　　・画像をフォルダから選び、アップデートが可能</a:t>
            </a:r>
            <a:endParaRPr lang="en-US" altLang="ja-JP" sz="2800" dirty="0" smtClean="0"/>
          </a:p>
          <a:p>
            <a:pPr>
              <a:spcBef>
                <a:spcPts val="1000"/>
              </a:spcBef>
              <a:buNone/>
            </a:pPr>
            <a:r>
              <a:rPr lang="ja-JP" altLang="en-US" sz="2800" dirty="0" smtClean="0"/>
              <a:t>　　・画像は５０</a:t>
            </a:r>
            <a:r>
              <a:rPr lang="en-US" altLang="ja-JP" sz="2800" b="1" dirty="0" smtClean="0"/>
              <a:t>MB</a:t>
            </a:r>
            <a:r>
              <a:rPr lang="ja-JP" altLang="en-US" sz="2800" dirty="0" smtClean="0"/>
              <a:t>が上限</a:t>
            </a:r>
            <a:endParaRPr lang="en-US" altLang="ja-JP" sz="2800" dirty="0" smtClean="0"/>
          </a:p>
          <a:p>
            <a:pPr>
              <a:spcBef>
                <a:spcPts val="1000"/>
              </a:spcBef>
            </a:pPr>
            <a:r>
              <a:rPr lang="ja-JP" altLang="en-US" sz="2800" dirty="0" smtClean="0"/>
              <a:t>あいまい検索</a:t>
            </a:r>
            <a:endParaRPr lang="en-US" altLang="ja-JP" sz="2800" dirty="0" smtClean="0"/>
          </a:p>
          <a:p>
            <a:pPr>
              <a:spcBef>
                <a:spcPts val="1000"/>
              </a:spcBef>
              <a:buNone/>
            </a:pPr>
            <a:r>
              <a:rPr lang="ja-JP" altLang="en-US" sz="2800" dirty="0" smtClean="0"/>
              <a:t>　　 大文字、小文字、全角、半角を区別しない</a:t>
            </a:r>
            <a:endParaRPr lang="en-US" altLang="ja-JP" sz="2800" dirty="0" smtClean="0"/>
          </a:p>
          <a:p>
            <a:endParaRPr kumimoji="1" lang="ja-JP" altLang="en-US" dirty="0"/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追加機能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3096"/>
          </a:xfrm>
        </p:spPr>
        <p:txBody>
          <a:bodyPr spcCol="360000"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ja-JP" altLang="en-US" sz="3600" dirty="0" smtClean="0"/>
              <a:t>商品登録時の画像アップロード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・画像をフォルダから選び、アップデートが可能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・画像は５０</a:t>
            </a:r>
            <a:r>
              <a:rPr lang="en-US" altLang="ja-JP" sz="3600" b="1" dirty="0" smtClean="0"/>
              <a:t>MB</a:t>
            </a:r>
            <a:r>
              <a:rPr lang="ja-JP" altLang="en-US" sz="3600" dirty="0" smtClean="0"/>
              <a:t>が上限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ja-JP" altLang="en-US" sz="3600" dirty="0" smtClean="0"/>
              <a:t>あいまい検索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 大文字、小文字、全角、半角を区別しない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ja-JP" altLang="en-US" sz="3600" dirty="0" smtClean="0"/>
              <a:t>価格帯、ジャンル、メディアタイプ検索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・タイトル以外の条件で検索が可能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・それぞれの条件を組み合わせた絞り込み検索</a:t>
            </a:r>
            <a:endParaRPr lang="en-US" altLang="ja-JP" sz="3600" dirty="0" smtClean="0"/>
          </a:p>
        </p:txBody>
      </p:sp>
      <p:pic>
        <p:nvPicPr>
          <p:cNvPr id="4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工夫したこと（もんもん）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 tIns="360000">
            <a:normAutofit/>
          </a:bodyPr>
          <a:lstStyle/>
          <a:p>
            <a:pPr>
              <a:spcBef>
                <a:spcPts val="1200"/>
              </a:spcBef>
            </a:pPr>
            <a:r>
              <a:rPr lang="ja-JP" altLang="en-US" sz="3200" dirty="0" smtClean="0"/>
              <a:t>カート内</a:t>
            </a:r>
            <a:r>
              <a:rPr lang="ja-JP" altLang="en-US" sz="3200" dirty="0" smtClean="0"/>
              <a:t>での商品</a:t>
            </a:r>
            <a:r>
              <a:rPr lang="ja-JP" altLang="en-US" sz="3200" dirty="0" smtClean="0"/>
              <a:t>追加</a:t>
            </a:r>
            <a:endParaRPr lang="en-US" altLang="ja-JP" sz="3200" dirty="0" smtClean="0"/>
          </a:p>
          <a:p>
            <a:pPr>
              <a:spcBef>
                <a:spcPts val="1200"/>
              </a:spcBef>
              <a:buNone/>
            </a:pPr>
            <a:r>
              <a:rPr lang="ja-JP" altLang="en-US" sz="3200" dirty="0" smtClean="0"/>
              <a:t>　</a:t>
            </a:r>
            <a:r>
              <a:rPr lang="ja-JP" altLang="en-US" sz="3200" dirty="0" smtClean="0"/>
              <a:t>　</a:t>
            </a:r>
            <a:r>
              <a:rPr lang="ja-JP" altLang="en-US" sz="2800" dirty="0" smtClean="0"/>
              <a:t>カート画面から１個ずつ追加が可能</a:t>
            </a:r>
            <a:endParaRPr lang="en-US" altLang="ja-JP" sz="2800" dirty="0" smtClean="0"/>
          </a:p>
          <a:p>
            <a:pPr>
              <a:spcBef>
                <a:spcPts val="1200"/>
              </a:spcBef>
            </a:pPr>
            <a:r>
              <a:rPr lang="ja-JP" altLang="en-US" sz="3200" dirty="0" smtClean="0"/>
              <a:t>ダブルサブミット対策の強化</a:t>
            </a:r>
            <a:endParaRPr lang="en-US" altLang="ja-JP" sz="3200" dirty="0" smtClean="0"/>
          </a:p>
          <a:p>
            <a:pPr>
              <a:spcBef>
                <a:spcPts val="1200"/>
              </a:spcBef>
              <a:buNone/>
            </a:pPr>
            <a:r>
              <a:rPr kumimoji="1" lang="ja-JP" altLang="en-US" sz="3200" dirty="0" smtClean="0"/>
              <a:t>　　</a:t>
            </a:r>
            <a:r>
              <a:rPr kumimoji="1" lang="en-US" altLang="ja-JP" sz="2800" b="1" dirty="0" err="1" smtClean="0"/>
              <a:t>javascript</a:t>
            </a:r>
            <a:r>
              <a:rPr kumimoji="1" lang="ja-JP" altLang="en-US" sz="2800" dirty="0" smtClean="0"/>
              <a:t>による対策を追加</a:t>
            </a:r>
            <a:endParaRPr kumimoji="1" lang="en-US" altLang="ja-JP" sz="2800" dirty="0" smtClean="0"/>
          </a:p>
          <a:p>
            <a:pPr>
              <a:spcBef>
                <a:spcPts val="1200"/>
              </a:spcBef>
            </a:pPr>
            <a:r>
              <a:rPr lang="en-US" altLang="ja-JP" sz="3200" b="1" dirty="0" smtClean="0"/>
              <a:t>URL</a:t>
            </a:r>
            <a:r>
              <a:rPr lang="ja-JP" altLang="en-US" sz="3200" dirty="0" smtClean="0"/>
              <a:t>に直接、でたらめな数字が入力された場合のエラー</a:t>
            </a:r>
            <a:r>
              <a:rPr lang="ja-JP" altLang="en-US" sz="3200" dirty="0" smtClean="0"/>
              <a:t>処理</a:t>
            </a:r>
            <a:endParaRPr lang="en-US" altLang="ja-JP" sz="3200" dirty="0" smtClean="0"/>
          </a:p>
          <a:p>
            <a:pPr>
              <a:spcBef>
                <a:spcPts val="1200"/>
              </a:spcBef>
              <a:buNone/>
            </a:pPr>
            <a:r>
              <a:rPr lang="ja-JP" altLang="en-US" sz="3200" dirty="0" smtClean="0"/>
              <a:t>　　</a:t>
            </a:r>
            <a:r>
              <a:rPr lang="ja-JP" altLang="en-US" sz="2800" dirty="0" smtClean="0"/>
              <a:t>専用エラーページへ遷移</a:t>
            </a:r>
            <a:endParaRPr lang="en-US" altLang="ja-JP" sz="2800" dirty="0" smtClean="0"/>
          </a:p>
          <a:p>
            <a:pPr>
              <a:spcBef>
                <a:spcPts val="1200"/>
              </a:spcBef>
              <a:buNone/>
            </a:pPr>
            <a:endParaRPr kumimoji="1" lang="en-US" altLang="ja-JP" sz="3200" dirty="0" smtClean="0"/>
          </a:p>
        </p:txBody>
      </p:sp>
      <p:pic>
        <p:nvPicPr>
          <p:cNvPr id="4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苦労したこと（もんもん）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 lIns="54000" tIns="360000">
            <a:normAutofit/>
          </a:bodyPr>
          <a:lstStyle/>
          <a:p>
            <a:pPr marL="468000">
              <a:spcBef>
                <a:spcPts val="1000"/>
              </a:spcBef>
            </a:pPr>
            <a:r>
              <a:rPr kumimoji="1" lang="ja-JP" altLang="en-US" sz="3200" dirty="0" smtClean="0"/>
              <a:t>カート内</a:t>
            </a:r>
            <a:r>
              <a:rPr kumimoji="1" lang="ja-JP" altLang="en-US" sz="3200" dirty="0" smtClean="0"/>
              <a:t>にある商品一覧を表示</a:t>
            </a:r>
            <a:endParaRPr kumimoji="1" lang="en-US" altLang="ja-JP" sz="3200" dirty="0" smtClean="0"/>
          </a:p>
          <a:p>
            <a:pPr marL="468000">
              <a:spcBef>
                <a:spcPts val="1000"/>
              </a:spcBef>
              <a:buNone/>
            </a:pPr>
            <a:r>
              <a:rPr lang="ja-JP" altLang="en-US" sz="3200" dirty="0" smtClean="0"/>
              <a:t>　</a:t>
            </a:r>
            <a:r>
              <a:rPr lang="ja-JP" altLang="en-US" sz="3200" dirty="0" smtClean="0"/>
              <a:t>　</a:t>
            </a:r>
            <a:r>
              <a:rPr lang="ja-JP" altLang="en-US" sz="2800" dirty="0" smtClean="0"/>
              <a:t>購入済み商品は表示しない</a:t>
            </a:r>
            <a:endParaRPr lang="en-US" altLang="ja-JP" sz="2800" dirty="0" smtClean="0"/>
          </a:p>
          <a:p>
            <a:pPr marL="468000">
              <a:spcBef>
                <a:spcPts val="1000"/>
              </a:spcBef>
            </a:pPr>
            <a:r>
              <a:rPr kumimoji="1" lang="ja-JP" altLang="en-US" sz="3200" dirty="0" smtClean="0"/>
              <a:t>カートへの商品追加</a:t>
            </a:r>
            <a:endParaRPr kumimoji="1" lang="en-US" altLang="ja-JP" sz="3200" dirty="0" smtClean="0"/>
          </a:p>
          <a:p>
            <a:pPr marL="468000">
              <a:spcBef>
                <a:spcPts val="1000"/>
              </a:spcBef>
              <a:buNone/>
            </a:pPr>
            <a:r>
              <a:rPr lang="ja-JP" altLang="en-US" sz="3200" dirty="0" smtClean="0"/>
              <a:t>　　</a:t>
            </a:r>
            <a:r>
              <a:rPr lang="ja-JP" altLang="en-US" sz="2800" dirty="0" smtClean="0"/>
              <a:t>すでに注文情報が存在するか</a:t>
            </a:r>
            <a:endParaRPr lang="en-US" altLang="ja-JP" sz="2800" dirty="0" smtClean="0"/>
          </a:p>
          <a:p>
            <a:pPr marL="468000">
              <a:spcBef>
                <a:spcPts val="1000"/>
              </a:spcBef>
            </a:pPr>
            <a:r>
              <a:rPr kumimoji="1" lang="ja-JP" altLang="en-US" sz="3200" dirty="0" smtClean="0"/>
              <a:t>エラー</a:t>
            </a:r>
            <a:r>
              <a:rPr kumimoji="1" lang="ja-JP" altLang="en-US" sz="3200" dirty="0" smtClean="0"/>
              <a:t>改修</a:t>
            </a:r>
            <a:endParaRPr kumimoji="1" lang="en-US" altLang="ja-JP" sz="3200" dirty="0" smtClean="0"/>
          </a:p>
          <a:p>
            <a:pPr marL="468000">
              <a:spcBef>
                <a:spcPts val="1000"/>
              </a:spcBef>
              <a:buNone/>
            </a:pPr>
            <a:r>
              <a:rPr lang="ja-JP" altLang="en-US" sz="3200" dirty="0" smtClean="0"/>
              <a:t>　</a:t>
            </a:r>
            <a:r>
              <a:rPr lang="ja-JP" altLang="en-US" sz="3200" dirty="0" smtClean="0"/>
              <a:t>　</a:t>
            </a:r>
            <a:r>
              <a:rPr lang="ja-JP" altLang="en-US" sz="2800" dirty="0" smtClean="0"/>
              <a:t>様々なエラーへの対処</a:t>
            </a:r>
            <a:endParaRPr kumimoji="1" lang="ja-JP" altLang="en-US" sz="2800" dirty="0"/>
          </a:p>
        </p:txBody>
      </p:sp>
      <p:pic>
        <p:nvPicPr>
          <p:cNvPr id="4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537</TotalTime>
  <Words>112</Words>
  <Application>Microsoft Office PowerPoint</Application>
  <PresentationFormat>画面に合わせる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デザート</vt:lpstr>
      <vt:lpstr>ECサイト </vt:lpstr>
      <vt:lpstr>基本機能(利用者)</vt:lpstr>
      <vt:lpstr>基本機能(管理者)</vt:lpstr>
      <vt:lpstr>追加機能</vt:lpstr>
      <vt:lpstr>追加機能</vt:lpstr>
      <vt:lpstr>追加機能</vt:lpstr>
      <vt:lpstr>工夫したこと（もんもん）</vt:lpstr>
      <vt:lpstr>苦労したこと（もんもん）</vt:lpstr>
    </vt:vector>
  </TitlesOfParts>
  <Company>RAKUS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ECサイト </dc:title>
  <dc:creator>rksuser</dc:creator>
  <cp:lastModifiedBy>rksuser</cp:lastModifiedBy>
  <cp:revision>62</cp:revision>
  <dcterms:created xsi:type="dcterms:W3CDTF">2016-06-28T01:04:00Z</dcterms:created>
  <dcterms:modified xsi:type="dcterms:W3CDTF">2016-06-29T06:59:14Z</dcterms:modified>
</cp:coreProperties>
</file>