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838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9917" autoAdjust="0"/>
    <p:restoredTop sz="94660"/>
  </p:normalViewPr>
  <p:slideViewPr>
    <p:cSldViewPr>
      <p:cViewPr varScale="1">
        <p:scale>
          <a:sx n="64" d="100"/>
          <a:sy n="64" d="100"/>
        </p:scale>
        <p:origin x="-10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85541C-1EC8-4309-8DE2-E5452EF526F2}" type="datetimeFigureOut">
              <a:rPr kumimoji="1" lang="ja-JP" altLang="en-US" smtClean="0"/>
              <a:pPr/>
              <a:t>2016/6/30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448180-2E87-4B37-A61C-A5E2AD0E8DC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5220072" cy="5220072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9632" y="2276872"/>
            <a:ext cx="6477000" cy="1116000"/>
          </a:xfrm>
        </p:spPr>
        <p:txBody>
          <a:bodyPr/>
          <a:lstStyle/>
          <a:p>
            <a:pPr algn="ctr"/>
            <a:r>
              <a:rPr lang="en-US" altLang="ja-JP" sz="6500" b="1" dirty="0" smtClean="0">
                <a:ln w="19050">
                  <a:solidFill>
                    <a:srgbClr val="002060"/>
                  </a:solidFill>
                </a:ln>
                <a:solidFill>
                  <a:srgbClr val="43AEFF"/>
                </a:solidFill>
              </a:rPr>
              <a:t>EC</a:t>
            </a:r>
            <a:r>
              <a:rPr lang="ja-JP" altLang="en-US" sz="6000" dirty="0" smtClean="0">
                <a:ln w="19050">
                  <a:solidFill>
                    <a:srgbClr val="002060"/>
                  </a:solidFill>
                </a:ln>
                <a:solidFill>
                  <a:srgbClr val="43AEFF"/>
                </a:solidFill>
              </a:rPr>
              <a:t>シネマショップ</a:t>
            </a:r>
            <a:endParaRPr kumimoji="1" lang="ja-JP" altLang="en-US" dirty="0">
              <a:ln w="19050">
                <a:solidFill>
                  <a:srgbClr val="002060"/>
                </a:solidFill>
              </a:ln>
              <a:solidFill>
                <a:srgbClr val="43AEFF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Spring-C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金子　　坂田　　澤村　　中野　　藤本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開発の流れ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ユースケースの確認、作業分担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クラス図の作成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実装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結合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テスト</a:t>
            </a:r>
            <a:endParaRPr lang="en-US" altLang="ja-JP" sz="3300" dirty="0" smtClean="0"/>
          </a:p>
          <a:p>
            <a:pPr marL="51435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ja-JP" altLang="en-US" sz="3300" dirty="0" smtClean="0"/>
              <a:t>不具合修正、追加機能実装</a:t>
            </a:r>
            <a:endParaRPr lang="en-US" altLang="ja-JP" sz="33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デモ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2708920"/>
            <a:ext cx="8153400" cy="2278360"/>
          </a:xfrm>
        </p:spPr>
        <p:txBody>
          <a:bodyPr tIns="180000" bIns="180000">
            <a:normAutofit/>
          </a:bodyPr>
          <a:lstStyle/>
          <a:p>
            <a:pPr marL="514350" indent="-514350"/>
            <a:r>
              <a:rPr lang="en-US" altLang="ja-JP" sz="3200" dirty="0" smtClean="0"/>
              <a:t>EC</a:t>
            </a:r>
            <a:r>
              <a:rPr lang="ja-JP" altLang="en-US" sz="3200" dirty="0" smtClean="0"/>
              <a:t>シネマショップ</a:t>
            </a:r>
            <a:endParaRPr lang="en-US" altLang="ja-JP" sz="3200" dirty="0" smtClean="0"/>
          </a:p>
          <a:p>
            <a:pPr marL="514350" indent="-514350"/>
            <a:r>
              <a:rPr lang="en-US" altLang="ja-JP" sz="3200" dirty="0" smtClean="0"/>
              <a:t>http://192.168.42.159:8080/</a:t>
            </a: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コメント、感想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工夫した点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管理者機能：「商品を登録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更新する」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「公開日」のデータ挿入→カレンダーによる登録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管理者機能：「商品を更新する」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「イメージ画像」のデータ挿入→デフォルトの設定</a:t>
            </a:r>
          </a:p>
          <a:p>
            <a:r>
              <a:rPr lang="ja-JP" altLang="en-US" dirty="0" smtClean="0"/>
              <a:t>難しかった点</a:t>
            </a:r>
          </a:p>
          <a:p>
            <a:pPr>
              <a:buFont typeface="Wingdings" pitchFamily="2" charset="2"/>
              <a:buChar char="l"/>
            </a:pPr>
            <a:r>
              <a:rPr lang="en-US" altLang="ja-JP" dirty="0" smtClean="0"/>
              <a:t>(</a:t>
            </a:r>
            <a:r>
              <a:rPr lang="en-US" altLang="ja-JP" dirty="0" err="1" smtClean="0"/>
              <a:t>Java.util</a:t>
            </a:r>
            <a:r>
              <a:rPr lang="en-US" altLang="ja-JP" dirty="0" smtClean="0"/>
              <a:t>.)Date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TimeStamp</a:t>
            </a:r>
            <a:r>
              <a:rPr lang="ja-JP" altLang="en-US" dirty="0" smtClean="0"/>
              <a:t>型データの取り扱い</a:t>
            </a:r>
          </a:p>
          <a:p>
            <a:r>
              <a:rPr lang="ja-JP" altLang="en-US" dirty="0" smtClean="0"/>
              <a:t>今後の課題</a:t>
            </a: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管理者</a:t>
            </a:r>
            <a:r>
              <a:rPr lang="en-US" altLang="ja-JP" dirty="0" smtClean="0"/>
              <a:t>/</a:t>
            </a:r>
            <a:r>
              <a:rPr lang="ja-JP" altLang="en-US" dirty="0" smtClean="0"/>
              <a:t>（利用者）機能：「新規登録」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エラーチェック→適切なエラー文を表示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NotBlank</a:t>
            </a:r>
            <a:r>
              <a:rPr lang="en-US" altLang="ja-JP" dirty="0" smtClean="0"/>
              <a:t>, @Size… </a:t>
            </a:r>
            <a:r>
              <a:rPr lang="ja-JP" altLang="en-US" dirty="0" smtClean="0"/>
              <a:t>適切な</a:t>
            </a:r>
            <a:r>
              <a:rPr lang="en-US" altLang="ja-JP" dirty="0" smtClean="0"/>
              <a:t>message</a:t>
            </a:r>
            <a:r>
              <a:rPr lang="ja-JP" altLang="en-US" dirty="0" smtClean="0"/>
              <a:t>を表示）</a:t>
            </a:r>
            <a:endParaRPr kumimoji="1" lang="ja-JP" altLang="en-US" dirty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坂田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ログインフィルター</a:t>
            </a:r>
            <a:endParaRPr kumimoji="1" lang="en-US" altLang="ja-JP" sz="2800" dirty="0" smtClean="0"/>
          </a:p>
          <a:p>
            <a:pPr lvl="1">
              <a:buFont typeface="Arial" pitchFamily="34" charset="0"/>
              <a:buChar char="•"/>
            </a:pPr>
            <a:r>
              <a:rPr kumimoji="1" lang="en-US" altLang="ja-JP" sz="2400" dirty="0" smtClean="0"/>
              <a:t>Spring Security</a:t>
            </a:r>
            <a:r>
              <a:rPr kumimoji="1" lang="ja-JP" altLang="en-US" sz="2400" dirty="0" smtClean="0"/>
              <a:t>使用</a:t>
            </a:r>
            <a:endParaRPr kumimoji="1" lang="en-US" altLang="ja-JP" sz="24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2400" dirty="0" smtClean="0"/>
              <a:t>管理者用と利用者用、二つのログインページを設定</a:t>
            </a:r>
            <a:endParaRPr kumimoji="1" lang="en-US" altLang="ja-JP" sz="2400" dirty="0" smtClean="0"/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ja-JP" altLang="en-US" sz="2800" dirty="0" smtClean="0"/>
              <a:t>例外ハンドリングとエラーページ</a:t>
            </a:r>
            <a:endParaRPr lang="en-US" altLang="ja-JP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ja-JP" sz="2400" dirty="0" smtClean="0"/>
              <a:t>404</a:t>
            </a:r>
            <a:r>
              <a:rPr lang="ja-JP" altLang="en-US" sz="2400" dirty="0" smtClean="0"/>
              <a:t>や</a:t>
            </a:r>
            <a:r>
              <a:rPr lang="en-US" altLang="ja-JP" sz="2400" dirty="0" smtClean="0"/>
              <a:t>403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500</a:t>
            </a:r>
            <a:r>
              <a:rPr lang="ja-JP" altLang="en-US" sz="2400" dirty="0" smtClean="0"/>
              <a:t>といったエラーに対処して、事前に準備したエラーページを表示するよう設定</a:t>
            </a:r>
            <a:endParaRPr lang="en-US" altLang="ja-JP" sz="2400" dirty="0" smtClean="0"/>
          </a:p>
          <a:p>
            <a:pPr marL="502920" indent="-457200">
              <a:spcBef>
                <a:spcPts val="600"/>
              </a:spcBef>
              <a:buFont typeface="Wingdings" pitchFamily="2" charset="2"/>
              <a:buChar char="p"/>
            </a:pPr>
            <a:r>
              <a:rPr lang="ja-JP" altLang="en-US" sz="2800" dirty="0" smtClean="0"/>
              <a:t>ゲストユーザー機能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2400" dirty="0" smtClean="0"/>
              <a:t>Cookie</a:t>
            </a:r>
            <a:r>
              <a:rPr lang="ja-JP" altLang="en-US" sz="2400" dirty="0" smtClean="0"/>
              <a:t>の情報を利用してゲスト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を生成</a:t>
            </a:r>
          </a:p>
          <a:p>
            <a:pPr lvl="1">
              <a:buFont typeface="Arial" pitchFamily="34" charset="0"/>
              <a:buChar char="•"/>
            </a:pPr>
            <a:r>
              <a:rPr lang="ja-JP" altLang="en-US" sz="2400" dirty="0" smtClean="0"/>
              <a:t>ログイン後もカート情報を引き継ぐよう処理</a:t>
            </a:r>
          </a:p>
          <a:p>
            <a:pPr>
              <a:spcBef>
                <a:spcPts val="600"/>
              </a:spcBef>
              <a:buFont typeface="Wingdings" pitchFamily="2" charset="2"/>
              <a:buChar char="p"/>
            </a:pPr>
            <a:r>
              <a:rPr lang="ja-JP" altLang="en-US" sz="2800" dirty="0" smtClean="0"/>
              <a:t>決済機能</a:t>
            </a:r>
            <a:endParaRPr lang="en-US" altLang="ja-JP" sz="28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2400" dirty="0" smtClean="0"/>
              <a:t>決済確認メールの送信は次期開発となった。</a:t>
            </a:r>
            <a:endParaRPr lang="en-US" altLang="ja-JP" sz="24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金子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商品一覧表示と検索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・なにで商品検索をしたか</a:t>
            </a:r>
            <a:endParaRPr lang="en-US" altLang="ja-JP" sz="2600" dirty="0" smtClean="0"/>
          </a:p>
          <a:p>
            <a:pPr>
              <a:buNone/>
            </a:pPr>
            <a:r>
              <a:rPr lang="ja-JP" altLang="en-US" sz="2600" dirty="0" smtClean="0"/>
              <a:t>    ・全角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半角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大文字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小文字関係なく検索できる</a:t>
            </a:r>
            <a:endParaRPr lang="en-US" altLang="ja-JP" sz="2600" dirty="0" smtClean="0"/>
          </a:p>
          <a:p>
            <a:r>
              <a:rPr lang="ja-JP" altLang="en-US" dirty="0" smtClean="0"/>
              <a:t>Ｂｏｏｔｓｔｒａｐを使ってｊｓｐの整形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・初めて使う技術で苦労した</a:t>
            </a:r>
            <a:endParaRPr lang="en-US" altLang="ja-JP" sz="2600" dirty="0" smtClean="0"/>
          </a:p>
          <a:p>
            <a:pPr>
              <a:buNone/>
            </a:pPr>
            <a:r>
              <a:rPr lang="ja-JP" altLang="en-US" sz="2600" dirty="0" smtClean="0"/>
              <a:t>    ・イメージ通りに作れた</a:t>
            </a:r>
            <a:endParaRPr lang="en-US" altLang="ja-JP" sz="2600" dirty="0" smtClean="0"/>
          </a:p>
          <a:p>
            <a:r>
              <a:rPr lang="ja-JP" altLang="en-US" dirty="0" smtClean="0"/>
              <a:t>削除した商品の再表示ボタン</a:t>
            </a:r>
            <a:endParaRPr lang="en-US" altLang="ja-JP" dirty="0" smtClean="0"/>
          </a:p>
          <a:p>
            <a:pPr>
              <a:buNone/>
            </a:pPr>
            <a:r>
              <a:rPr lang="ja-JP" altLang="en-US" sz="2600" dirty="0" smtClean="0"/>
              <a:t>    ・管理者側でより使いやすいように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5932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管理者登録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</a:t>
            </a:r>
            <a:endParaRPr lang="en-US" altLang="ja-JP" dirty="0" smtClean="0"/>
          </a:p>
          <a:p>
            <a:r>
              <a:rPr kumimoji="1" lang="ja-JP" altLang="en-US" dirty="0" smtClean="0"/>
              <a:t>利用者登録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商品登録のエラー処理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War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lang="ja-JP" altLang="en-US" dirty="0" smtClean="0"/>
              <a:t>上の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にデプロイ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上の</a:t>
            </a:r>
            <a:r>
              <a:rPr kumimoji="1" lang="en-US" altLang="ja-JP" dirty="0" err="1" smtClean="0"/>
              <a:t>postgresql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SETUP</a:t>
            </a:r>
          </a:p>
          <a:p>
            <a:pPr>
              <a:buNone/>
            </a:pPr>
            <a:r>
              <a:rPr lang="ja-JP" altLang="en-US" dirty="0" smtClean="0"/>
              <a:t>（伊賀さんのお力絶大）</a:t>
            </a:r>
            <a:endParaRPr lang="en-US" altLang="ja-JP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495800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困ったこと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クラス図作成中のブラックアウト＆強制シャットダウン計５回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（クラス図書き直し、ｓｔｓの中のクラスが消え再度クローン）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Linux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postgresql</a:t>
            </a:r>
            <a:r>
              <a:rPr lang="ja-JP" altLang="en-US" dirty="0" smtClean="0"/>
              <a:t>設定ファイル</a:t>
            </a:r>
            <a:r>
              <a:rPr lang="en-US" altLang="ja-JP" dirty="0" err="1" smtClean="0"/>
              <a:t>pg_hba.conf</a:t>
            </a:r>
            <a:r>
              <a:rPr lang="ja-JP" altLang="en-US" dirty="0" smtClean="0"/>
              <a:t>設定</a:t>
            </a:r>
            <a:r>
              <a:rPr lang="ja-JP" altLang="en-US" dirty="0" smtClean="0"/>
              <a:t>ミス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  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LOCAL</a:t>
            </a:r>
            <a:r>
              <a:rPr lang="ja-JP" altLang="en-US" dirty="0" smtClean="0"/>
              <a:t>部分を</a:t>
            </a:r>
            <a:r>
              <a:rPr lang="en-US" altLang="ja-JP" dirty="0" err="1" smtClean="0"/>
              <a:t>turst</a:t>
            </a:r>
            <a:r>
              <a:rPr lang="ja-JP" altLang="en-US" dirty="0" smtClean="0"/>
              <a:t>ではなく</a:t>
            </a:r>
            <a:r>
              <a:rPr lang="en-US" altLang="ja-JP" dirty="0" smtClean="0"/>
              <a:t>md5</a:t>
            </a:r>
            <a:r>
              <a:rPr lang="ja-JP" altLang="en-US" dirty="0" smtClean="0"/>
              <a:t>で設定）</a:t>
            </a:r>
            <a:endParaRPr lang="en-US" altLang="ja-JP" dirty="0" smtClean="0"/>
          </a:p>
        </p:txBody>
      </p:sp>
      <p:pic>
        <p:nvPicPr>
          <p:cNvPr id="4" name="図 3" descr="thONJN6OQ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0"/>
            <a:ext cx="874550" cy="1140718"/>
          </a:xfrm>
          <a:prstGeom prst="rect">
            <a:avLst/>
          </a:prstGeom>
        </p:spPr>
      </p:pic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澤村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2800" dirty="0" smtClean="0"/>
              <a:t>難しかった点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en-US" altLang="ja-JP" sz="2800" dirty="0" smtClean="0"/>
              <a:t>Linux</a:t>
            </a:r>
            <a:r>
              <a:rPr lang="ja-JP" altLang="en-US" sz="2800" dirty="0" smtClean="0"/>
              <a:t>の</a:t>
            </a:r>
            <a:r>
              <a:rPr lang="en-US" altLang="ja-JP" sz="2800" dirty="0" err="1" smtClean="0"/>
              <a:t>postgresql</a:t>
            </a:r>
            <a:r>
              <a:rPr lang="ja-JP" altLang="en-US" sz="2800" dirty="0" smtClean="0"/>
              <a:t>の環境構築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テーブルの中身の確認やクエリーの実行結果確認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</a:t>
            </a:r>
            <a:endParaRPr lang="en-US" altLang="ja-JP" sz="2800" dirty="0" smtClean="0"/>
          </a:p>
          <a:p>
            <a:r>
              <a:rPr lang="ja-JP" altLang="en-US" sz="2800" dirty="0" smtClean="0"/>
              <a:t>チーム開発でのコンフリクト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自動的に</a:t>
            </a:r>
            <a:r>
              <a:rPr lang="en-US" altLang="ja-JP" sz="2800" dirty="0" err="1" smtClean="0"/>
              <a:t>pom</a:t>
            </a:r>
            <a:r>
              <a:rPr lang="ja-JP" altLang="en-US" sz="2800" dirty="0" smtClean="0"/>
              <a:t>が生成されコンフリクト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正規表現式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　　＠</a:t>
            </a:r>
            <a:r>
              <a:rPr lang="en-US" altLang="ja-JP" sz="2800" dirty="0" err="1" smtClean="0"/>
              <a:t>patterm</a:t>
            </a:r>
            <a:r>
              <a:rPr lang="ja-JP" altLang="en-US" sz="2800" dirty="0" smtClean="0"/>
              <a:t>で使用</a:t>
            </a:r>
            <a:endParaRPr lang="en-US" altLang="ja-JP" sz="2800" dirty="0" smtClean="0"/>
          </a:p>
        </p:txBody>
      </p:sp>
      <p:pic>
        <p:nvPicPr>
          <p:cNvPr id="5" name="図 4" descr="ダウンロード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4288" y="5623560"/>
            <a:ext cx="1676400" cy="123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システムの概要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開発の流れ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デモ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コメント、感想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まとめ</a:t>
            </a:r>
            <a:endParaRPr kumimoji="1" lang="ja-JP" altLang="en-US" sz="3200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工夫したこと（</a:t>
            </a:r>
            <a:r>
              <a:rPr lang="ja-JP" altLang="en-US" dirty="0" smtClean="0"/>
              <a:t>藤本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tIns="360000">
            <a:normAutofit/>
          </a:bodyPr>
          <a:lstStyle/>
          <a:p>
            <a:pPr>
              <a:spcBef>
                <a:spcPts val="1200"/>
              </a:spcBef>
            </a:pPr>
            <a:r>
              <a:rPr lang="ja-JP" altLang="en-US" sz="3200" dirty="0" smtClean="0"/>
              <a:t>カート内での商品追加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カート画面から１個ずつ追加が可能</a:t>
            </a:r>
            <a:endParaRPr lang="en-US" altLang="ja-JP" sz="2800" dirty="0" smtClean="0"/>
          </a:p>
          <a:p>
            <a:pPr>
              <a:spcBef>
                <a:spcPts val="1200"/>
              </a:spcBef>
            </a:pPr>
            <a:r>
              <a:rPr lang="ja-JP" altLang="en-US" sz="3200" dirty="0" smtClean="0"/>
              <a:t>ダブルサブミット対策の強化</a:t>
            </a:r>
            <a:endParaRPr lang="en-US" altLang="ja-JP" sz="3200" dirty="0" smtClean="0"/>
          </a:p>
          <a:p>
            <a:pPr>
              <a:spcBef>
                <a:spcPts val="1200"/>
              </a:spcBef>
              <a:buNone/>
            </a:pPr>
            <a:r>
              <a:rPr kumimoji="1" lang="ja-JP" altLang="en-US" sz="3200" dirty="0" smtClean="0"/>
              <a:t>　　</a:t>
            </a:r>
            <a:r>
              <a:rPr kumimoji="1" lang="en-US" altLang="ja-JP" sz="2800" b="1" dirty="0" err="1" smtClean="0"/>
              <a:t>javascript</a:t>
            </a:r>
            <a:r>
              <a:rPr kumimoji="1" lang="ja-JP" altLang="en-US" sz="2800" dirty="0" smtClean="0"/>
              <a:t>による対策を追加</a:t>
            </a:r>
            <a:endParaRPr kumimoji="1" lang="en-US" altLang="ja-JP" sz="2800" dirty="0" smtClean="0"/>
          </a:p>
          <a:p>
            <a:pPr>
              <a:spcBef>
                <a:spcPts val="1200"/>
              </a:spcBef>
            </a:pPr>
            <a:r>
              <a:rPr lang="ja-JP" altLang="en-US" sz="2800" dirty="0" smtClean="0"/>
              <a:t>不正なリクエストパラメータへの対処</a:t>
            </a:r>
            <a:endParaRPr lang="en-US" altLang="ja-JP" sz="2800" dirty="0" smtClean="0"/>
          </a:p>
          <a:p>
            <a:pPr>
              <a:spcBef>
                <a:spcPts val="1200"/>
              </a:spcBef>
              <a:buNone/>
            </a:pPr>
            <a:r>
              <a:rPr lang="ja-JP" altLang="en-US" sz="2800" dirty="0" smtClean="0"/>
              <a:t>　　直接</a:t>
            </a:r>
            <a:r>
              <a:rPr lang="en-US" altLang="ja-JP" sz="2800" dirty="0" smtClean="0"/>
              <a:t>URL</a:t>
            </a:r>
            <a:r>
              <a:rPr lang="ja-JP" altLang="en-US" sz="2800" dirty="0" smtClean="0"/>
              <a:t>にでたらめな数字が入力された場合に適切な例外を発生させる</a:t>
            </a:r>
            <a:endParaRPr lang="en-US" altLang="ja-JP" sz="2800" dirty="0" smtClean="0"/>
          </a:p>
          <a:p>
            <a:pPr>
              <a:spcBef>
                <a:spcPts val="1200"/>
              </a:spcBef>
              <a:buNone/>
            </a:pPr>
            <a:endParaRPr kumimoji="1" lang="en-US" altLang="ja-JP" sz="32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苦労したこと（</a:t>
            </a:r>
            <a:r>
              <a:rPr lang="ja-JP" altLang="en-US" dirty="0" smtClean="0"/>
              <a:t>藤本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lIns="54000" tIns="360000">
            <a:normAutofit/>
          </a:bodyPr>
          <a:lstStyle/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カート内にある商品一覧を表示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購入済み商品は表示しない</a:t>
            </a:r>
            <a:endParaRPr lang="en-US" altLang="ja-JP" sz="2800" dirty="0" smtClean="0"/>
          </a:p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カートへの商品追加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すでに注文情報が存在するか</a:t>
            </a:r>
            <a:endParaRPr lang="en-US" altLang="ja-JP" sz="2800" dirty="0" smtClean="0"/>
          </a:p>
          <a:p>
            <a:pPr marL="468000">
              <a:spcBef>
                <a:spcPts val="1000"/>
              </a:spcBef>
            </a:pPr>
            <a:r>
              <a:rPr kumimoji="1" lang="ja-JP" altLang="en-US" sz="3200" dirty="0" smtClean="0"/>
              <a:t>エラー改修</a:t>
            </a:r>
            <a:endParaRPr kumimoji="1" lang="en-US" altLang="ja-JP" sz="3200" dirty="0" smtClean="0"/>
          </a:p>
          <a:p>
            <a:pPr marL="468000">
              <a:spcBef>
                <a:spcPts val="1000"/>
              </a:spcBef>
              <a:buNone/>
            </a:pPr>
            <a:r>
              <a:rPr lang="ja-JP" altLang="en-US" sz="3200" dirty="0" smtClean="0"/>
              <a:t>　　</a:t>
            </a:r>
            <a:r>
              <a:rPr lang="ja-JP" altLang="en-US" sz="2800" dirty="0" smtClean="0"/>
              <a:t>様々なエラーへの対処</a:t>
            </a:r>
            <a:endParaRPr kumimoji="1" lang="ja-JP" altLang="en-US" sz="2800" dirty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まとめ</a:t>
            </a:r>
            <a:endParaRPr kumimoji="1" lang="ja-JP" altLang="en-US" sz="3200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きちんと</a:t>
            </a:r>
            <a:r>
              <a:rPr lang="ja-JP" altLang="en-US" sz="3600" dirty="0" err="1" smtClean="0"/>
              <a:t>動くっぽい</a:t>
            </a:r>
            <a:r>
              <a:rPr lang="en-US" altLang="ja-JP" sz="3600" dirty="0" smtClean="0"/>
              <a:t>Web</a:t>
            </a:r>
            <a:r>
              <a:rPr lang="ja-JP" altLang="en-US" sz="3600" dirty="0" smtClean="0"/>
              <a:t>アプリケーションを作ることができた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ja-JP" altLang="en-US" sz="3600" dirty="0" smtClean="0"/>
              <a:t>チーム開発で学んだ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ja-JP" altLang="en-US" sz="3300" dirty="0" smtClean="0"/>
              <a:t>事前取り決めの重要性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ja-JP" sz="3300" dirty="0" err="1" smtClean="0"/>
              <a:t>Javadoc</a:t>
            </a:r>
            <a:r>
              <a:rPr lang="ja-JP" altLang="en-US" sz="3300" dirty="0" smtClean="0"/>
              <a:t>の重要性</a:t>
            </a:r>
            <a:endParaRPr lang="en-US" altLang="ja-JP" sz="33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システムの概要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開発の流れ</a:t>
            </a:r>
            <a:endParaRPr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"/>
          </p:nvPr>
        </p:nvSpPr>
        <p:spPr>
          <a:xfrm>
            <a:off x="612648" y="2204864"/>
            <a:ext cx="8153400" cy="3286472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映画</a:t>
            </a:r>
            <a:r>
              <a:rPr kumimoji="1" lang="en-US" altLang="ja-JP" sz="3200" dirty="0" smtClean="0"/>
              <a:t>DVD</a:t>
            </a:r>
            <a:r>
              <a:rPr kumimoji="1" lang="ja-JP" altLang="en-US" sz="3200" dirty="0" smtClean="0"/>
              <a:t>または</a:t>
            </a:r>
            <a:r>
              <a:rPr lang="en-US" altLang="ja-JP" sz="3200" dirty="0" err="1" smtClean="0"/>
              <a:t>Blu</a:t>
            </a:r>
            <a:r>
              <a:rPr lang="en-US" altLang="ja-JP" sz="3200" dirty="0" smtClean="0"/>
              <a:t>-ray Disc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販売する通販サイト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利用者側機能と管理者側機能の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両方を作成</a:t>
            </a:r>
            <a:endParaRPr lang="en-US" altLang="ja-JP" sz="3200" dirty="0" smtClean="0"/>
          </a:p>
          <a:p>
            <a:endParaRPr kumimoji="1" lang="ja-JP" altLang="en-US" sz="3200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利用者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lang="ja-JP" altLang="en-US" sz="3200" dirty="0"/>
              <a:t>ログイン・ログアウト</a:t>
            </a:r>
            <a:endParaRPr lang="en-US" altLang="ja-JP" sz="3200" dirty="0"/>
          </a:p>
          <a:p>
            <a:r>
              <a:rPr lang="ja-JP" altLang="en-US" sz="3200" dirty="0" smtClean="0"/>
              <a:t>新規ユーザ登録</a:t>
            </a:r>
            <a:endParaRPr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/>
          </a:p>
          <a:p>
            <a:r>
              <a:rPr lang="ja-JP" altLang="en-US" sz="3200" dirty="0" smtClean="0"/>
              <a:t>カートに商品を追加、削除</a:t>
            </a:r>
            <a:endParaRPr lang="en-US" altLang="ja-JP" sz="3200" dirty="0" smtClean="0"/>
          </a:p>
          <a:p>
            <a:r>
              <a:rPr lang="ja-JP" altLang="en-US" sz="3200" dirty="0" smtClean="0"/>
              <a:t>カート内商品の一覧表示</a:t>
            </a:r>
            <a:endParaRPr lang="en-US" altLang="ja-JP" sz="3200" dirty="0" smtClean="0"/>
          </a:p>
          <a:p>
            <a:r>
              <a:rPr lang="ja-JP" altLang="en-US" sz="3200" dirty="0" smtClean="0"/>
              <a:t>注文の決済</a:t>
            </a:r>
            <a:endParaRPr lang="ja-JP" altLang="en-US" sz="3200" dirty="0"/>
          </a:p>
          <a:p>
            <a:endParaRPr kumimoji="1" lang="ja-JP" altLang="en-US" dirty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基本機能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管理者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/>
          <a:lstStyle/>
          <a:p>
            <a:r>
              <a:rPr kumimoji="1" lang="ja-JP" altLang="en-US" sz="3200" dirty="0" smtClean="0"/>
              <a:t>ログイン・ログアウト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管理者登録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商品追加・商品情報変更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販売商品の一覧表示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注文一覧の表示</a:t>
            </a:r>
            <a:r>
              <a:rPr lang="ja-JP" altLang="en-US" sz="3200" dirty="0" smtClean="0"/>
              <a:t>、ステータス変更</a:t>
            </a:r>
            <a:endParaRPr kumimoji="1" lang="en-US" altLang="ja-JP" sz="3200" dirty="0" smtClean="0"/>
          </a:p>
          <a:p>
            <a:endParaRPr lang="en-US" altLang="ja-JP" dirty="0" smtClean="0"/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あいまい検索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 大文字、小文字、全角、半角を区別しない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価格帯、ジャンル、メディアタイプ検索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・タイトル以外の条件で検索が可能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商品登録時の画像アップロード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・画像をフォルダから選び、アップデートが可能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・画像は５０</a:t>
            </a:r>
            <a:r>
              <a:rPr lang="en-US" altLang="ja-JP" sz="3600" b="1" dirty="0" smtClean="0"/>
              <a:t>MB</a:t>
            </a:r>
            <a:r>
              <a:rPr lang="ja-JP" altLang="en-US" sz="3600" dirty="0" smtClean="0"/>
              <a:t>が上限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商品削除、再表示機能</a:t>
            </a:r>
            <a:endParaRPr lang="en-US" altLang="ja-JP" sz="3600" dirty="0" smtClean="0"/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ja-JP" altLang="en-US" sz="3600" dirty="0" smtClean="0"/>
              <a:t>　　・削除ボタンには確認ダイアログを設置</a:t>
            </a:r>
            <a:endParaRPr lang="en-US" altLang="ja-JP" sz="36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発表の概略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 tIns="180000" bIns="18000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システムの概要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開発の流れ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デモ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コメント、感想</a:t>
            </a:r>
            <a:endParaRPr kumimoji="1" lang="en-US" altLang="ja-JP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</a:rPr>
              <a:t>まとめ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開発の流れ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 spcCol="36000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ja-JP" altLang="en-US" sz="3600" dirty="0" smtClean="0"/>
              <a:t>チーム内での役割分担</a:t>
            </a:r>
            <a:endParaRPr lang="en-US" altLang="ja-JP" sz="36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リーダー ： 金子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進捗管理：坂田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スクラム担当：中野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技術担当：藤本</a:t>
            </a:r>
            <a:endParaRPr lang="en-US" altLang="ja-JP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ja-JP" altLang="en-US" sz="3300" dirty="0" smtClean="0"/>
              <a:t>成果物管理：澤村</a:t>
            </a:r>
            <a:endParaRPr lang="en-US" altLang="ja-JP" sz="3300" dirty="0" smtClean="0"/>
          </a:p>
        </p:txBody>
      </p:sp>
      <p:pic>
        <p:nvPicPr>
          <p:cNvPr id="4" name="Picture 2" descr="C:\env\springworkspace\ecommerce-springC\src\main\webapp\img\r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6021288"/>
            <a:ext cx="659285" cy="659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435</Words>
  <Application>Microsoft Office PowerPoint</Application>
  <PresentationFormat>画面に合わせる (4:3)</PresentationFormat>
  <Paragraphs>166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デザート</vt:lpstr>
      <vt:lpstr>ECシネマショップ</vt:lpstr>
      <vt:lpstr>発表の概略</vt:lpstr>
      <vt:lpstr>発表の概略</vt:lpstr>
      <vt:lpstr>システム概要</vt:lpstr>
      <vt:lpstr>基本機能(利用者)</vt:lpstr>
      <vt:lpstr>基本機能(管理者)</vt:lpstr>
      <vt:lpstr>追加機能</vt:lpstr>
      <vt:lpstr>発表の概略</vt:lpstr>
      <vt:lpstr>開発の流れ</vt:lpstr>
      <vt:lpstr>開発の流れ</vt:lpstr>
      <vt:lpstr>発表の概略</vt:lpstr>
      <vt:lpstr>デモ</vt:lpstr>
      <vt:lpstr>発表の概略</vt:lpstr>
      <vt:lpstr>中野</vt:lpstr>
      <vt:lpstr>坂田</vt:lpstr>
      <vt:lpstr>金子</vt:lpstr>
      <vt:lpstr>澤村</vt:lpstr>
      <vt:lpstr>澤村</vt:lpstr>
      <vt:lpstr>澤村</vt:lpstr>
      <vt:lpstr>工夫したこと（藤本）</vt:lpstr>
      <vt:lpstr>苦労したこと（藤本）</vt:lpstr>
      <vt:lpstr>発表の概略</vt:lpstr>
      <vt:lpstr>まとめ</vt:lpstr>
    </vt:vector>
  </TitlesOfParts>
  <Company>RAKUS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ECサイト </dc:title>
  <dc:creator>rksuser</dc:creator>
  <cp:lastModifiedBy>rksuser</cp:lastModifiedBy>
  <cp:revision>67</cp:revision>
  <dcterms:created xsi:type="dcterms:W3CDTF">2016-06-28T01:04:00Z</dcterms:created>
  <dcterms:modified xsi:type="dcterms:W3CDTF">2016-06-30T04:38:00Z</dcterms:modified>
</cp:coreProperties>
</file>