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838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9917" autoAdjust="0"/>
    <p:restoredTop sz="94660"/>
  </p:normalViewPr>
  <p:slideViewPr>
    <p:cSldViewPr>
      <p:cViewPr varScale="1">
        <p:scale>
          <a:sx n="26" d="100"/>
          <a:sy n="26" d="100"/>
        </p:scale>
        <p:origin x="-19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シネマショップ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ユースケースの確認</a:t>
            </a:r>
            <a:r>
              <a:rPr lang="ja-JP" altLang="en-US" sz="3300" dirty="0" smtClean="0"/>
              <a:t>、作業分担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クラス図</a:t>
            </a:r>
            <a:r>
              <a:rPr lang="ja-JP" altLang="en-US" sz="3300" dirty="0" smtClean="0"/>
              <a:t>の作成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実装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結合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テスト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不具合修正、追加機能実装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デモ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コメント、感想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工夫した点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管理者機能：「商品を登録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更新する」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「公開日」のデータ挿入→カレンダーによる登録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管理者機能：「商品を更新する」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「イメージ画像」のデータ挿入→デフォルトの設定</a:t>
            </a:r>
          </a:p>
          <a:p>
            <a:r>
              <a:rPr lang="ja-JP" altLang="en-US" dirty="0" smtClean="0"/>
              <a:t>難しかった点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 smtClean="0"/>
              <a:t>(</a:t>
            </a:r>
            <a:r>
              <a:rPr lang="en-US" altLang="ja-JP" dirty="0" err="1" smtClean="0"/>
              <a:t>Java.util</a:t>
            </a:r>
            <a:r>
              <a:rPr lang="en-US" altLang="ja-JP" dirty="0" smtClean="0"/>
              <a:t>.)Date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TimeStamp</a:t>
            </a:r>
            <a:r>
              <a:rPr lang="ja-JP" altLang="en-US" dirty="0" smtClean="0"/>
              <a:t>型データの取り扱い</a:t>
            </a:r>
          </a:p>
          <a:p>
            <a:r>
              <a:rPr lang="ja-JP" altLang="en-US" dirty="0" smtClean="0"/>
              <a:t>今後の課題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</a:t>
            </a:r>
            <a:r>
              <a:rPr lang="en-US" altLang="ja-JP" dirty="0" smtClean="0"/>
              <a:t>/</a:t>
            </a:r>
            <a:r>
              <a:rPr lang="ja-JP" altLang="en-US" dirty="0" smtClean="0"/>
              <a:t>（利用者）機能：「新規登録」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エラーチェック→適切なエラー文を表示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NotBlank</a:t>
            </a:r>
            <a:r>
              <a:rPr lang="en-US" altLang="ja-JP" dirty="0" smtClean="0"/>
              <a:t>, @Size… </a:t>
            </a:r>
            <a:r>
              <a:rPr lang="ja-JP" altLang="en-US" dirty="0" smtClean="0"/>
              <a:t>適切な</a:t>
            </a:r>
            <a:r>
              <a:rPr lang="en-US" altLang="ja-JP" dirty="0" smtClean="0"/>
              <a:t>message</a:t>
            </a:r>
            <a:r>
              <a:rPr lang="ja-JP" altLang="en-US" smtClean="0"/>
              <a:t>を表示）</a:t>
            </a:r>
            <a:endParaRPr kumimoji="1" lang="ja-JP" altLang="en-US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苦労した点（坂田）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ログインフィルター</a:t>
            </a:r>
            <a:endParaRPr kumimoji="1"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kumimoji="1" lang="en-US" altLang="ja-JP" sz="3200" dirty="0" smtClean="0"/>
              <a:t>Spring Security</a:t>
            </a:r>
            <a:r>
              <a:rPr kumimoji="1" lang="ja-JP" altLang="en-US" sz="3200" dirty="0" smtClean="0"/>
              <a:t>使用</a:t>
            </a:r>
            <a:endParaRPr kumimoji="1" lang="en-US" altLang="ja-JP" sz="32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200" dirty="0" smtClean="0"/>
              <a:t>管理者用と利用者用、二つのログインページを設定</a:t>
            </a:r>
            <a:endParaRPr kumimoji="1" lang="en-US" altLang="ja-JP" sz="3200" dirty="0" smtClean="0"/>
          </a:p>
          <a:p>
            <a:pPr>
              <a:spcBef>
                <a:spcPts val="1800"/>
              </a:spcBef>
              <a:buFont typeface="Wingdings" pitchFamily="2" charset="2"/>
              <a:buChar char="p"/>
            </a:pPr>
            <a:r>
              <a:rPr lang="ja-JP" altLang="en-US" sz="3600" dirty="0" smtClean="0"/>
              <a:t>例外ハンドリングとエラーページ</a:t>
            </a:r>
            <a:endParaRPr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sz="3200" dirty="0" smtClean="0"/>
              <a:t>404</a:t>
            </a:r>
            <a:r>
              <a:rPr lang="ja-JP" altLang="en-US" sz="3200" dirty="0" smtClean="0"/>
              <a:t>や</a:t>
            </a:r>
            <a:r>
              <a:rPr lang="en-US" altLang="ja-JP" sz="3200" dirty="0" smtClean="0"/>
              <a:t>403</a:t>
            </a:r>
            <a:r>
              <a:rPr lang="ja-JP" altLang="en-US" sz="3200" dirty="0" err="1" smtClean="0"/>
              <a:t>、</a:t>
            </a:r>
            <a:r>
              <a:rPr lang="en-US" altLang="ja-JP" sz="3200" dirty="0" smtClean="0"/>
              <a:t>500</a:t>
            </a:r>
            <a:r>
              <a:rPr lang="ja-JP" altLang="en-US" sz="3200" dirty="0" smtClean="0"/>
              <a:t>といったエラーに対処して、事前に準備したエラーページを表示するよう設定</a:t>
            </a:r>
            <a:endParaRPr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苦労した点（坂田）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ja-JP" altLang="en-US" sz="3600" dirty="0" smtClean="0"/>
              <a:t>ゲストユーザー機能</a:t>
            </a:r>
            <a:endParaRPr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sz="3200" dirty="0" smtClean="0"/>
              <a:t>Cookie</a:t>
            </a:r>
            <a:r>
              <a:rPr lang="ja-JP" altLang="en-US" sz="3200" dirty="0" smtClean="0"/>
              <a:t>の情報を利用してゲスト</a:t>
            </a:r>
            <a:r>
              <a:rPr lang="en-US" altLang="ja-JP" sz="3200" dirty="0" smtClean="0"/>
              <a:t>ID</a:t>
            </a:r>
            <a:r>
              <a:rPr lang="ja-JP" altLang="en-US" sz="3200" dirty="0" smtClean="0"/>
              <a:t>を生成</a:t>
            </a:r>
            <a:endParaRPr lang="en-US" altLang="ja-JP" sz="32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200" dirty="0" smtClean="0"/>
              <a:t>ログイン後もカート情報を引き継ぐよう処理</a:t>
            </a:r>
            <a:endParaRPr lang="en-US" altLang="ja-JP" sz="3200" dirty="0" smtClean="0"/>
          </a:p>
          <a:p>
            <a:pPr>
              <a:spcBef>
                <a:spcPts val="2400"/>
              </a:spcBef>
              <a:buFont typeface="Wingdings" pitchFamily="2" charset="2"/>
              <a:buChar char="p"/>
            </a:pPr>
            <a:r>
              <a:rPr lang="ja-JP" altLang="en-US" sz="3600" dirty="0" smtClean="0"/>
              <a:t>タスク管理と進捗管理</a:t>
            </a:r>
            <a:endParaRPr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200" dirty="0" smtClean="0"/>
              <a:t>必要な作業とそれにかかるコストの把握</a:t>
            </a:r>
            <a:endParaRPr lang="en-US" altLang="ja-JP" sz="32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200" dirty="0" smtClean="0"/>
              <a:t>メンバーの作業の進捗の把握</a:t>
            </a:r>
            <a:endParaRPr lang="en-US" altLang="ja-JP" sz="32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200" dirty="0" smtClean="0"/>
              <a:t>自分の作業との両立</a:t>
            </a:r>
            <a:endParaRPr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商品一覧表示と検索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・なにで商品検索をしたか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・全角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半角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大文字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小文字関係なく検索できる</a:t>
            </a:r>
            <a:endParaRPr lang="en-US" altLang="ja-JP" sz="2600" dirty="0" smtClean="0"/>
          </a:p>
          <a:p>
            <a:r>
              <a:rPr lang="ja-JP" altLang="en-US" dirty="0" smtClean="0"/>
              <a:t>Ｂｏｏｔｓｔｒａｐを使ってｊｓｐの成形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・初めて使う技術で苦労した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・イメージ通りに作れた</a:t>
            </a:r>
            <a:endParaRPr lang="en-US" altLang="ja-JP" sz="2600" dirty="0" smtClean="0"/>
          </a:p>
          <a:p>
            <a:r>
              <a:rPr lang="ja-JP" altLang="en-US" dirty="0" smtClean="0"/>
              <a:t>削除した商品の再表示ボタン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・管理者側でより使いやすいように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292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管理者登録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endParaRPr lang="en-US" altLang="ja-JP" dirty="0" smtClean="0"/>
          </a:p>
          <a:p>
            <a:r>
              <a:rPr kumimoji="1" lang="ja-JP" altLang="en-US" dirty="0" smtClean="0"/>
              <a:t>利用者登録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商品登録のエラー処理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War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lang="ja-JP" altLang="en-US" dirty="0" smtClean="0"/>
              <a:t>上の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にデプロイ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上の</a:t>
            </a:r>
            <a:r>
              <a:rPr kumimoji="1" lang="en-US" altLang="ja-JP" dirty="0" err="1" smtClean="0"/>
              <a:t>postgresql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SETUP</a:t>
            </a:r>
          </a:p>
          <a:p>
            <a:pPr>
              <a:buNone/>
            </a:pPr>
            <a:r>
              <a:rPr lang="ja-JP" altLang="en-US" dirty="0" smtClean="0"/>
              <a:t>（伊賀さんのお力絶大）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困ったこと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クラス図作成中のブラックアウト＆強制シャットダウン計５回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（クラス図書き直し、ｓｔｓの中のクラスが消え再度クローン）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初面談による緊張</a:t>
            </a:r>
            <a:endParaRPr kumimoji="1" lang="en-US" altLang="ja-JP" dirty="0" smtClean="0"/>
          </a:p>
        </p:txBody>
      </p:sp>
      <p:pic>
        <p:nvPicPr>
          <p:cNvPr id="4" name="図 3" descr="thONJN6OQ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1628800"/>
            <a:ext cx="874550" cy="11407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2800" dirty="0" smtClean="0"/>
              <a:t>難しかった点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en-US" altLang="ja-JP" sz="2800" dirty="0" smtClean="0"/>
              <a:t>Linux</a:t>
            </a:r>
            <a:r>
              <a:rPr lang="ja-JP" altLang="en-US" sz="2800" dirty="0" smtClean="0"/>
              <a:t>の</a:t>
            </a:r>
            <a:r>
              <a:rPr lang="en-US" altLang="ja-JP" sz="2800" dirty="0" err="1" smtClean="0"/>
              <a:t>postgresql</a:t>
            </a:r>
            <a:r>
              <a:rPr lang="ja-JP" altLang="en-US" sz="2800" dirty="0" smtClean="0"/>
              <a:t>の環境構築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テーブルの中身の確認ややクエリーの実行結　果確認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</a:t>
            </a:r>
            <a:endParaRPr lang="en-US" altLang="ja-JP" sz="2800" dirty="0" smtClean="0"/>
          </a:p>
          <a:p>
            <a:r>
              <a:rPr lang="ja-JP" altLang="en-US" sz="2800" dirty="0" smtClean="0"/>
              <a:t>チーム開発でのコンフリクト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自動的に</a:t>
            </a:r>
            <a:r>
              <a:rPr lang="en-US" altLang="ja-JP" sz="2800" dirty="0" err="1" smtClean="0"/>
              <a:t>pom</a:t>
            </a:r>
            <a:r>
              <a:rPr lang="ja-JP" altLang="en-US" sz="2800" dirty="0" smtClean="0"/>
              <a:t>が生成されコンフリクト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正規表現式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＠</a:t>
            </a:r>
            <a:r>
              <a:rPr lang="en-US" altLang="ja-JP" sz="2800" dirty="0" err="1" smtClean="0"/>
              <a:t>patterm</a:t>
            </a:r>
            <a:r>
              <a:rPr lang="ja-JP" altLang="en-US" sz="2800" dirty="0" smtClean="0"/>
              <a:t>で使用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5" name="図 4" descr="ダウンロード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623560"/>
            <a:ext cx="1676400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システムの概要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開発の</a:t>
            </a:r>
            <a:r>
              <a:rPr lang="ja-JP" altLang="en-US" sz="3200" dirty="0" smtClean="0"/>
              <a:t>流れ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デモ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コメント、感想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工夫したこと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藤本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tIns="360000"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sz="3200" dirty="0" smtClean="0"/>
              <a:t>カート内での商品追加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カート画面から１個ずつ追加が可能</a:t>
            </a:r>
            <a:endParaRPr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ダブルサブミット対策の強化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kumimoji="1" lang="ja-JP" altLang="en-US" sz="3200" dirty="0" smtClean="0"/>
              <a:t>　　</a:t>
            </a:r>
            <a:r>
              <a:rPr kumimoji="1" lang="en-US" altLang="ja-JP" sz="2800" b="1" dirty="0" err="1" smtClean="0"/>
              <a:t>javascript</a:t>
            </a:r>
            <a:r>
              <a:rPr kumimoji="1" lang="ja-JP" altLang="en-US" sz="2800" dirty="0" smtClean="0"/>
              <a:t>による対策を追加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</a:pPr>
            <a:r>
              <a:rPr lang="en-US" altLang="ja-JP" sz="3200" b="1" dirty="0" smtClean="0"/>
              <a:t>URL</a:t>
            </a:r>
            <a:r>
              <a:rPr lang="ja-JP" altLang="en-US" sz="3200" dirty="0" smtClean="0"/>
              <a:t>に直接、でたらめな数字が入力された場合のエラー処理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専用エラーページへ遷移</a:t>
            </a:r>
            <a:endParaRPr lang="en-US" altLang="ja-JP" sz="2800" dirty="0" smtClean="0"/>
          </a:p>
          <a:p>
            <a:pPr>
              <a:spcBef>
                <a:spcPts val="1200"/>
              </a:spcBef>
              <a:buNone/>
            </a:pPr>
            <a:endParaRPr kumimoji="1"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藤本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lIns="54000" tIns="360000">
            <a:normAutofit/>
          </a:bodyPr>
          <a:lstStyle/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カート内にある商品一覧を表示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購入済み商品は表示しない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カートへの商品追加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すでに注文情報が存在するか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エラー改修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様々なエラーへの対処</a:t>
            </a:r>
            <a:endParaRPr kumimoji="1" lang="ja-JP" altLang="en-US" sz="2800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システムの概要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映画</a:t>
            </a:r>
            <a:r>
              <a:rPr kumimoji="1" lang="en-US" altLang="ja-JP" dirty="0" smtClean="0"/>
              <a:t>DVD</a:t>
            </a:r>
            <a:r>
              <a:rPr kumimoji="1" lang="ja-JP" altLang="en-US" dirty="0" smtClean="0"/>
              <a:t>または</a:t>
            </a:r>
            <a:r>
              <a:rPr lang="en-US" altLang="ja-JP" dirty="0" err="1" smtClean="0"/>
              <a:t>Blu</a:t>
            </a:r>
            <a:r>
              <a:rPr lang="en-US" altLang="ja-JP" dirty="0" smtClean="0"/>
              <a:t>-ray </a:t>
            </a:r>
            <a:r>
              <a:rPr lang="en-US" altLang="ja-JP" dirty="0" smtClean="0"/>
              <a:t>Disc</a:t>
            </a:r>
            <a:r>
              <a:rPr lang="ja-JP" altLang="en-US" dirty="0" smtClean="0"/>
              <a:t>を販売する通販サイト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利用者側機能と管理者側機能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商品削除、再表示機能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・削除ボタンには確認ダイアログを設置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</a:t>
            </a:r>
            <a:r>
              <a:rPr lang="ja-JP" altLang="en-US" dirty="0" smtClean="0"/>
              <a:t>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開発の</a:t>
            </a:r>
            <a:r>
              <a:rPr lang="ja-JP" altLang="en-US" sz="3200" dirty="0" smtClean="0"/>
              <a:t>流れ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チーム内での役割分担</a:t>
            </a:r>
            <a:endParaRPr lang="en-US" altLang="ja-JP" sz="36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リーダー ： 金子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進捗</a:t>
            </a:r>
            <a:r>
              <a:rPr lang="ja-JP" altLang="en-US" sz="3300" dirty="0" smtClean="0"/>
              <a:t>管理：坂田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スクラム担当：中野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技術担当：藤本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成果物管理：澤村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446</Words>
  <Application>Microsoft Office PowerPoint</Application>
  <PresentationFormat>画面に合わせる (4:3)</PresentationFormat>
  <Paragraphs>162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デザート</vt:lpstr>
      <vt:lpstr>ECシネマショップ </vt:lpstr>
      <vt:lpstr>発表の概略</vt:lpstr>
      <vt:lpstr>発表の概略</vt:lpstr>
      <vt:lpstr>システム概要</vt:lpstr>
      <vt:lpstr>基本機能(利用者)</vt:lpstr>
      <vt:lpstr>基本機能(管理者)</vt:lpstr>
      <vt:lpstr>追加機能</vt:lpstr>
      <vt:lpstr>発表の概略</vt:lpstr>
      <vt:lpstr>開発の流れ</vt:lpstr>
      <vt:lpstr>開発の流れ</vt:lpstr>
      <vt:lpstr>発表の概略</vt:lpstr>
      <vt:lpstr>発表の概略</vt:lpstr>
      <vt:lpstr>中野</vt:lpstr>
      <vt:lpstr>苦労した点（坂田）</vt:lpstr>
      <vt:lpstr>苦労した点（坂田）</vt:lpstr>
      <vt:lpstr>金子</vt:lpstr>
      <vt:lpstr>澤村</vt:lpstr>
      <vt:lpstr>澤村</vt:lpstr>
      <vt:lpstr>澤村</vt:lpstr>
      <vt:lpstr>工夫したこと（藤本）</vt:lpstr>
      <vt:lpstr>苦労したこと（藤本）</vt:lpstr>
      <vt:lpstr>発表の概略</vt:lpstr>
      <vt:lpstr>まとめ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54</cp:revision>
  <dcterms:created xsi:type="dcterms:W3CDTF">2016-06-28T01:04:00Z</dcterms:created>
  <dcterms:modified xsi:type="dcterms:W3CDTF">2016-06-30T00:33:35Z</dcterms:modified>
</cp:coreProperties>
</file>