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하선" initials="신하" lastIdx="1" clrIdx="0">
    <p:extLst>
      <p:ext uri="{19B8F6BF-5375-455C-9EA6-DF929625EA0E}">
        <p15:presenceInfo xmlns:p15="http://schemas.microsoft.com/office/powerpoint/2012/main" userId="c4e9901beac150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1EE2E9-4D3B-49C3-BC10-D67A3C1AA395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</dgm:pt>
    <dgm:pt modelId="{E06517FC-E443-40F2-AF48-EF3D1FC3745D}">
      <dgm:prSet phldrT="[텍스트]"/>
      <dgm:spPr/>
      <dgm:t>
        <a:bodyPr/>
        <a:lstStyle/>
        <a:p>
          <a:pPr latinLnBrk="1"/>
          <a:r>
            <a:rPr lang="ko-KR" altLang="en-US" dirty="0"/>
            <a:t>이미지 첨부</a:t>
          </a:r>
        </a:p>
      </dgm:t>
    </dgm:pt>
    <dgm:pt modelId="{80B58585-E6A9-4BDA-98C1-F49512CE4374}" type="parTrans" cxnId="{BBBBD7BF-591B-487D-BFAF-840B2C70A025}">
      <dgm:prSet/>
      <dgm:spPr/>
      <dgm:t>
        <a:bodyPr/>
        <a:lstStyle/>
        <a:p>
          <a:pPr latinLnBrk="1"/>
          <a:endParaRPr lang="ko-KR" altLang="en-US"/>
        </a:p>
      </dgm:t>
    </dgm:pt>
    <dgm:pt modelId="{D203D7D7-DAC1-46C5-93DC-9BC7FCB87749}" type="sibTrans" cxnId="{BBBBD7BF-591B-487D-BFAF-840B2C70A025}">
      <dgm:prSet/>
      <dgm:spPr/>
      <dgm:t>
        <a:bodyPr/>
        <a:lstStyle/>
        <a:p>
          <a:pPr latinLnBrk="1"/>
          <a:endParaRPr lang="ko-KR" altLang="en-US"/>
        </a:p>
      </dgm:t>
    </dgm:pt>
    <dgm:pt modelId="{583E840C-679F-4FCF-9728-57BDADA42001}">
      <dgm:prSet phldrT="[텍스트]"/>
      <dgm:spPr/>
      <dgm:t>
        <a:bodyPr/>
        <a:lstStyle/>
        <a:p>
          <a:pPr latinLnBrk="1"/>
          <a:r>
            <a:rPr lang="en-US" altLang="ko-KR" dirty="0"/>
            <a:t>Text Detection</a:t>
          </a:r>
          <a:endParaRPr lang="ko-KR" altLang="en-US" dirty="0"/>
        </a:p>
      </dgm:t>
    </dgm:pt>
    <dgm:pt modelId="{B3A635D6-9D2B-46CF-B03B-ED6388B4468E}" type="parTrans" cxnId="{E5333B10-D345-457E-877B-DF40007E162B}">
      <dgm:prSet/>
      <dgm:spPr/>
      <dgm:t>
        <a:bodyPr/>
        <a:lstStyle/>
        <a:p>
          <a:pPr latinLnBrk="1"/>
          <a:endParaRPr lang="ko-KR" altLang="en-US"/>
        </a:p>
      </dgm:t>
    </dgm:pt>
    <dgm:pt modelId="{D9BFAE77-E36D-4A6C-840C-E80E4320AD6F}" type="sibTrans" cxnId="{E5333B10-D345-457E-877B-DF40007E162B}">
      <dgm:prSet/>
      <dgm:spPr/>
      <dgm:t>
        <a:bodyPr/>
        <a:lstStyle/>
        <a:p>
          <a:pPr latinLnBrk="1"/>
          <a:endParaRPr lang="ko-KR" altLang="en-US"/>
        </a:p>
      </dgm:t>
    </dgm:pt>
    <dgm:pt modelId="{59678F03-E587-4EEC-8E86-D48BAB3F203E}">
      <dgm:prSet phldrT="[텍스트]"/>
      <dgm:spPr/>
      <dgm:t>
        <a:bodyPr/>
        <a:lstStyle/>
        <a:p>
          <a:pPr latinLnBrk="1"/>
          <a:r>
            <a:rPr lang="en-US" altLang="ko-KR" dirty="0"/>
            <a:t>Predict</a:t>
          </a:r>
          <a:endParaRPr lang="ko-KR" altLang="en-US" dirty="0"/>
        </a:p>
      </dgm:t>
    </dgm:pt>
    <dgm:pt modelId="{BC27397C-5B74-44A8-8A00-31A3C26AC47E}" type="parTrans" cxnId="{782370FE-0840-449C-8181-6E3A8699EF2D}">
      <dgm:prSet/>
      <dgm:spPr/>
      <dgm:t>
        <a:bodyPr/>
        <a:lstStyle/>
        <a:p>
          <a:pPr latinLnBrk="1"/>
          <a:endParaRPr lang="ko-KR" altLang="en-US"/>
        </a:p>
      </dgm:t>
    </dgm:pt>
    <dgm:pt modelId="{CE85E088-E491-4C72-AF89-103F4D51C1C7}" type="sibTrans" cxnId="{782370FE-0840-449C-8181-6E3A8699EF2D}">
      <dgm:prSet/>
      <dgm:spPr/>
      <dgm:t>
        <a:bodyPr/>
        <a:lstStyle/>
        <a:p>
          <a:pPr latinLnBrk="1"/>
          <a:endParaRPr lang="ko-KR" altLang="en-US"/>
        </a:p>
      </dgm:t>
    </dgm:pt>
    <dgm:pt modelId="{A955F5B6-EB06-431D-8147-3261CE24EDD2}" type="pres">
      <dgm:prSet presAssocID="{351EE2E9-4D3B-49C3-BC10-D67A3C1AA395}" presName="Name0" presStyleCnt="0">
        <dgm:presLayoutVars>
          <dgm:dir/>
          <dgm:resizeHandles val="exact"/>
        </dgm:presLayoutVars>
      </dgm:prSet>
      <dgm:spPr/>
    </dgm:pt>
    <dgm:pt modelId="{8E4ED164-6100-4C14-9154-7ED2034CA926}" type="pres">
      <dgm:prSet presAssocID="{E06517FC-E443-40F2-AF48-EF3D1FC3745D}" presName="node" presStyleLbl="node1" presStyleIdx="0" presStyleCnt="3">
        <dgm:presLayoutVars>
          <dgm:bulletEnabled val="1"/>
        </dgm:presLayoutVars>
      </dgm:prSet>
      <dgm:spPr/>
    </dgm:pt>
    <dgm:pt modelId="{E5E41506-3D88-449C-87FA-F03A8425AA1F}" type="pres">
      <dgm:prSet presAssocID="{D203D7D7-DAC1-46C5-93DC-9BC7FCB87749}" presName="sibTrans" presStyleLbl="sibTrans2D1" presStyleIdx="0" presStyleCnt="2"/>
      <dgm:spPr/>
    </dgm:pt>
    <dgm:pt modelId="{6E12BEA3-AC3E-47D6-84DF-B315028FD630}" type="pres">
      <dgm:prSet presAssocID="{D203D7D7-DAC1-46C5-93DC-9BC7FCB87749}" presName="connectorText" presStyleLbl="sibTrans2D1" presStyleIdx="0" presStyleCnt="2"/>
      <dgm:spPr/>
    </dgm:pt>
    <dgm:pt modelId="{86762F66-5BAC-40D4-99AD-7BA029962532}" type="pres">
      <dgm:prSet presAssocID="{583E840C-679F-4FCF-9728-57BDADA42001}" presName="node" presStyleLbl="node1" presStyleIdx="1" presStyleCnt="3">
        <dgm:presLayoutVars>
          <dgm:bulletEnabled val="1"/>
        </dgm:presLayoutVars>
      </dgm:prSet>
      <dgm:spPr/>
    </dgm:pt>
    <dgm:pt modelId="{704D6342-CD3C-4376-A582-005EEF4E58F6}" type="pres">
      <dgm:prSet presAssocID="{D9BFAE77-E36D-4A6C-840C-E80E4320AD6F}" presName="sibTrans" presStyleLbl="sibTrans2D1" presStyleIdx="1" presStyleCnt="2"/>
      <dgm:spPr/>
    </dgm:pt>
    <dgm:pt modelId="{9B90E221-C4FC-4B3A-819D-A59ACA43CC03}" type="pres">
      <dgm:prSet presAssocID="{D9BFAE77-E36D-4A6C-840C-E80E4320AD6F}" presName="connectorText" presStyleLbl="sibTrans2D1" presStyleIdx="1" presStyleCnt="2"/>
      <dgm:spPr/>
    </dgm:pt>
    <dgm:pt modelId="{3C629F72-00B3-4D3E-9AAE-470A61958A51}" type="pres">
      <dgm:prSet presAssocID="{59678F03-E587-4EEC-8E86-D48BAB3F203E}" presName="node" presStyleLbl="node1" presStyleIdx="2" presStyleCnt="3">
        <dgm:presLayoutVars>
          <dgm:bulletEnabled val="1"/>
        </dgm:presLayoutVars>
      </dgm:prSet>
      <dgm:spPr/>
    </dgm:pt>
  </dgm:ptLst>
  <dgm:cxnLst>
    <dgm:cxn modelId="{E5333B10-D345-457E-877B-DF40007E162B}" srcId="{351EE2E9-4D3B-49C3-BC10-D67A3C1AA395}" destId="{583E840C-679F-4FCF-9728-57BDADA42001}" srcOrd="1" destOrd="0" parTransId="{B3A635D6-9D2B-46CF-B03B-ED6388B4468E}" sibTransId="{D9BFAE77-E36D-4A6C-840C-E80E4320AD6F}"/>
    <dgm:cxn modelId="{65EC7021-E22F-4D83-9ADB-A936C6EB8CEA}" type="presOf" srcId="{D203D7D7-DAC1-46C5-93DC-9BC7FCB87749}" destId="{6E12BEA3-AC3E-47D6-84DF-B315028FD630}" srcOrd="1" destOrd="0" presId="urn:microsoft.com/office/officeart/2005/8/layout/process1"/>
    <dgm:cxn modelId="{6AF87733-EA04-40F0-8BF3-35AA5A433BB3}" type="presOf" srcId="{351EE2E9-4D3B-49C3-BC10-D67A3C1AA395}" destId="{A955F5B6-EB06-431D-8147-3261CE24EDD2}" srcOrd="0" destOrd="0" presId="urn:microsoft.com/office/officeart/2005/8/layout/process1"/>
    <dgm:cxn modelId="{81947B6D-6516-4EAA-97A6-BF6D08859B06}" type="presOf" srcId="{583E840C-679F-4FCF-9728-57BDADA42001}" destId="{86762F66-5BAC-40D4-99AD-7BA029962532}" srcOrd="0" destOrd="0" presId="urn:microsoft.com/office/officeart/2005/8/layout/process1"/>
    <dgm:cxn modelId="{E10B0A57-242E-489D-ADD5-3157F17FB040}" type="presOf" srcId="{E06517FC-E443-40F2-AF48-EF3D1FC3745D}" destId="{8E4ED164-6100-4C14-9154-7ED2034CA926}" srcOrd="0" destOrd="0" presId="urn:microsoft.com/office/officeart/2005/8/layout/process1"/>
    <dgm:cxn modelId="{BFFEF277-B2C3-4475-9458-36D07DF1CA3D}" type="presOf" srcId="{59678F03-E587-4EEC-8E86-D48BAB3F203E}" destId="{3C629F72-00B3-4D3E-9AAE-470A61958A51}" srcOrd="0" destOrd="0" presId="urn:microsoft.com/office/officeart/2005/8/layout/process1"/>
    <dgm:cxn modelId="{DAEF61B4-978E-410A-AAA9-119827613391}" type="presOf" srcId="{D9BFAE77-E36D-4A6C-840C-E80E4320AD6F}" destId="{9B90E221-C4FC-4B3A-819D-A59ACA43CC03}" srcOrd="1" destOrd="0" presId="urn:microsoft.com/office/officeart/2005/8/layout/process1"/>
    <dgm:cxn modelId="{BBBBD7BF-591B-487D-BFAF-840B2C70A025}" srcId="{351EE2E9-4D3B-49C3-BC10-D67A3C1AA395}" destId="{E06517FC-E443-40F2-AF48-EF3D1FC3745D}" srcOrd="0" destOrd="0" parTransId="{80B58585-E6A9-4BDA-98C1-F49512CE4374}" sibTransId="{D203D7D7-DAC1-46C5-93DC-9BC7FCB87749}"/>
    <dgm:cxn modelId="{58386CC5-8161-4ECC-8FD1-FD67C240987F}" type="presOf" srcId="{D9BFAE77-E36D-4A6C-840C-E80E4320AD6F}" destId="{704D6342-CD3C-4376-A582-005EEF4E58F6}" srcOrd="0" destOrd="0" presId="urn:microsoft.com/office/officeart/2005/8/layout/process1"/>
    <dgm:cxn modelId="{83ECDAFC-5632-4837-9122-38413EB861F0}" type="presOf" srcId="{D203D7D7-DAC1-46C5-93DC-9BC7FCB87749}" destId="{E5E41506-3D88-449C-87FA-F03A8425AA1F}" srcOrd="0" destOrd="0" presId="urn:microsoft.com/office/officeart/2005/8/layout/process1"/>
    <dgm:cxn modelId="{782370FE-0840-449C-8181-6E3A8699EF2D}" srcId="{351EE2E9-4D3B-49C3-BC10-D67A3C1AA395}" destId="{59678F03-E587-4EEC-8E86-D48BAB3F203E}" srcOrd="2" destOrd="0" parTransId="{BC27397C-5B74-44A8-8A00-31A3C26AC47E}" sibTransId="{CE85E088-E491-4C72-AF89-103F4D51C1C7}"/>
    <dgm:cxn modelId="{DA8A5B6A-CB47-4866-A839-543E52F3CA65}" type="presParOf" srcId="{A955F5B6-EB06-431D-8147-3261CE24EDD2}" destId="{8E4ED164-6100-4C14-9154-7ED2034CA926}" srcOrd="0" destOrd="0" presId="urn:microsoft.com/office/officeart/2005/8/layout/process1"/>
    <dgm:cxn modelId="{921C1521-E4A6-4076-B6BE-C2BCE7D02BD7}" type="presParOf" srcId="{A955F5B6-EB06-431D-8147-3261CE24EDD2}" destId="{E5E41506-3D88-449C-87FA-F03A8425AA1F}" srcOrd="1" destOrd="0" presId="urn:microsoft.com/office/officeart/2005/8/layout/process1"/>
    <dgm:cxn modelId="{0EA981E1-9792-49B7-8A30-BFF2D303DAD8}" type="presParOf" srcId="{E5E41506-3D88-449C-87FA-F03A8425AA1F}" destId="{6E12BEA3-AC3E-47D6-84DF-B315028FD630}" srcOrd="0" destOrd="0" presId="urn:microsoft.com/office/officeart/2005/8/layout/process1"/>
    <dgm:cxn modelId="{A86EDF2B-51A4-4FA8-B29A-585174A534AE}" type="presParOf" srcId="{A955F5B6-EB06-431D-8147-3261CE24EDD2}" destId="{86762F66-5BAC-40D4-99AD-7BA029962532}" srcOrd="2" destOrd="0" presId="urn:microsoft.com/office/officeart/2005/8/layout/process1"/>
    <dgm:cxn modelId="{EDA4451D-70E6-4047-AFBF-3A5C607CDD01}" type="presParOf" srcId="{A955F5B6-EB06-431D-8147-3261CE24EDD2}" destId="{704D6342-CD3C-4376-A582-005EEF4E58F6}" srcOrd="3" destOrd="0" presId="urn:microsoft.com/office/officeart/2005/8/layout/process1"/>
    <dgm:cxn modelId="{AB08BA59-7E97-4BC8-A7A9-2FAB0E384BB6}" type="presParOf" srcId="{704D6342-CD3C-4376-A582-005EEF4E58F6}" destId="{9B90E221-C4FC-4B3A-819D-A59ACA43CC03}" srcOrd="0" destOrd="0" presId="urn:microsoft.com/office/officeart/2005/8/layout/process1"/>
    <dgm:cxn modelId="{4582CB5E-305D-49B6-A1F0-3568E091D831}" type="presParOf" srcId="{A955F5B6-EB06-431D-8147-3261CE24EDD2}" destId="{3C629F72-00B3-4D3E-9AAE-470A61958A5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ED164-6100-4C14-9154-7ED2034CA926}">
      <dsp:nvSpPr>
        <dsp:cNvPr id="0" name=""/>
        <dsp:cNvSpPr/>
      </dsp:nvSpPr>
      <dsp:spPr>
        <a:xfrm>
          <a:off x="8682" y="1930834"/>
          <a:ext cx="2594995" cy="15569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이미지 첨부</a:t>
          </a:r>
        </a:p>
      </dsp:txBody>
      <dsp:txXfrm>
        <a:off x="54285" y="1976437"/>
        <a:ext cx="2503789" cy="1465791"/>
      </dsp:txXfrm>
    </dsp:sp>
    <dsp:sp modelId="{E5E41506-3D88-449C-87FA-F03A8425AA1F}">
      <dsp:nvSpPr>
        <dsp:cNvPr id="0" name=""/>
        <dsp:cNvSpPr/>
      </dsp:nvSpPr>
      <dsp:spPr>
        <a:xfrm>
          <a:off x="2863177" y="2387553"/>
          <a:ext cx="550139" cy="6435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2863177" y="2516265"/>
        <a:ext cx="385097" cy="386135"/>
      </dsp:txXfrm>
    </dsp:sp>
    <dsp:sp modelId="{86762F66-5BAC-40D4-99AD-7BA029962532}">
      <dsp:nvSpPr>
        <dsp:cNvPr id="0" name=""/>
        <dsp:cNvSpPr/>
      </dsp:nvSpPr>
      <dsp:spPr>
        <a:xfrm>
          <a:off x="3641676" y="1930834"/>
          <a:ext cx="2594995" cy="15569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/>
            <a:t>Text Detection</a:t>
          </a:r>
          <a:endParaRPr lang="ko-KR" altLang="en-US" sz="3000" kern="1200" dirty="0"/>
        </a:p>
      </dsp:txBody>
      <dsp:txXfrm>
        <a:off x="3687279" y="1976437"/>
        <a:ext cx="2503789" cy="1465791"/>
      </dsp:txXfrm>
    </dsp:sp>
    <dsp:sp modelId="{704D6342-CD3C-4376-A582-005EEF4E58F6}">
      <dsp:nvSpPr>
        <dsp:cNvPr id="0" name=""/>
        <dsp:cNvSpPr/>
      </dsp:nvSpPr>
      <dsp:spPr>
        <a:xfrm>
          <a:off x="6496172" y="2387553"/>
          <a:ext cx="550139" cy="6435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6496172" y="2516265"/>
        <a:ext cx="385097" cy="386135"/>
      </dsp:txXfrm>
    </dsp:sp>
    <dsp:sp modelId="{3C629F72-00B3-4D3E-9AAE-470A61958A51}">
      <dsp:nvSpPr>
        <dsp:cNvPr id="0" name=""/>
        <dsp:cNvSpPr/>
      </dsp:nvSpPr>
      <dsp:spPr>
        <a:xfrm>
          <a:off x="7274670" y="1930834"/>
          <a:ext cx="2594995" cy="15569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/>
            <a:t>Predict</a:t>
          </a:r>
          <a:endParaRPr lang="ko-KR" altLang="en-US" sz="3000" kern="1200" dirty="0"/>
        </a:p>
      </dsp:txBody>
      <dsp:txXfrm>
        <a:off x="7320273" y="1976437"/>
        <a:ext cx="2503789" cy="1465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5F6DB-C333-4137-8DB3-8875B4E45449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72A29-F4DE-429A-A9DB-252E4802B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590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7432B-30F6-40A6-ACAE-546B4BC2B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6009A3-049F-4DB3-B7B8-1FC347EEF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A8EFE-ED58-4111-8C4F-E9DCE8B4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B7F0-2924-40E1-9BC2-B95E6BC2DC10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C91047-88A8-4AA8-A65E-5BA94F5D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03981-0324-4D2C-9EF7-D0FD2563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D6D-4F42-4B43-B95B-EECBD9852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24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4B2DD-CB14-4967-A539-2F84A598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ABAA10-E584-4501-B51B-1798E8F1D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2FE3D6-A15C-4233-B02E-C4FCC74E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B7F0-2924-40E1-9BC2-B95E6BC2DC10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7248F-C21F-44A3-A4BF-26E82CBA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8C045-2D08-428A-B6F6-DE311879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D6D-4F42-4B43-B95B-EECBD9852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58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9F7E95-319E-43AB-A1DF-945EFB2C2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BE4201-62C5-4DF6-8C9C-4A2C8C1EB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5F254-0AF8-484F-8250-3B957A754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B7F0-2924-40E1-9BC2-B95E6BC2DC10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920E2-B911-44A2-AB53-3BF392A5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3B08E-F87B-4E25-8BD6-F3E5AADB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D6D-4F42-4B43-B95B-EECBD9852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2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331E6-C6C6-4231-A062-B56D461A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183AA-5BAA-4182-94E8-56A6F40DE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3F215-5BB7-4824-BDF7-B72F9ABE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B7F0-2924-40E1-9BC2-B95E6BC2DC10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C47ED-5A40-43BE-BB68-481B412F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29AF3-4C7F-4657-9E77-FE4849AF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D6D-4F42-4B43-B95B-EECBD9852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40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2C732-53E0-4D4A-8C9A-006BC0B9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FE3E1-6597-493B-ADA4-D1494B4BA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B32DA-012F-4630-B190-4D9632A2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B7F0-2924-40E1-9BC2-B95E6BC2DC10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67BA3-86F4-4310-98ED-1BB04D55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E664F-A280-4A5A-A1F3-D3EAADB9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D6D-4F42-4B43-B95B-EECBD9852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6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4B87A-724B-4EAF-8DC8-EDD6FC2C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3DC7E6-98A5-4DC7-98BC-229FE1A39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20AFE2-BAC5-4D0D-AB8C-A3B0C0A9A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D5037E-EC2E-4E10-97E8-76645073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B7F0-2924-40E1-9BC2-B95E6BC2DC10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208E3-5192-4590-9026-244110F9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817DD2-26B1-42D3-975D-90007599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D6D-4F42-4B43-B95B-EECBD9852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46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3CB03-D072-43CF-8568-E3CE3C50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DD11C-24D2-4028-A503-01191C10E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23D3F6-5FC2-44A3-9FBB-DFC07DAE0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9E3727-AF12-441B-B20C-AE0A8A600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42D733-A9D6-449A-B7A9-BDA73354D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6ACF0B-A3BD-4EEE-B8A4-0CC9C5B3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B7F0-2924-40E1-9BC2-B95E6BC2DC10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6122FD-A173-454D-B86C-9FCA39E8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F44746-3E67-4AD4-9AF4-9542C731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D6D-4F42-4B43-B95B-EECBD9852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4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44267-DBBF-4F8B-80E8-9A26733C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223F52-B917-484C-AE40-81197165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B7F0-2924-40E1-9BC2-B95E6BC2DC10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677953-74DC-4D8C-8A09-B2E50BD7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AF799B-5B72-478A-BF99-46F912A0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D6D-4F42-4B43-B95B-EECBD9852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63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58C372-8781-42E4-903C-CC2D7DE7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B7F0-2924-40E1-9BC2-B95E6BC2DC10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D30818-039E-4F2F-967E-E0241A84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83A687-F238-4B5C-A52C-9037F9BB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D6D-4F42-4B43-B95B-EECBD9852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65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583F4-974F-4393-8892-D7170E0E6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C9D7-6C1C-4906-9B39-B8E75ACD8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FB465B-C974-434A-ABDC-DD48F440C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63C148-CB08-4F8D-BF7B-9CC2BD51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B7F0-2924-40E1-9BC2-B95E6BC2DC10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838116-56AB-41F8-B305-9A55B996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38CAB-3C05-4DEF-99F1-43D102D0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D6D-4F42-4B43-B95B-EECBD9852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07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D0C9B-7668-45CD-9FFA-F4028E3A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AD95BF-EC6C-4F66-BD2A-67901D2A0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AA5D5F-1890-4775-9FA2-97F37F5E6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76BCBC-778D-46B9-9C71-AA8CE21B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B7F0-2924-40E1-9BC2-B95E6BC2DC10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E0201D-9E91-4AF5-8B82-B8A0B9B5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42735A-4D8E-4653-BCB7-8ED2D074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D6D-4F42-4B43-B95B-EECBD9852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4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116777-1918-4C3D-8C05-E16C292A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55DB54-BE0A-497A-BBFC-1866F6644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40555-EEC4-45BE-A8B2-6465CB6AF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7B7F0-2924-40E1-9BC2-B95E6BC2DC10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80EDC-33A9-4BA1-BDF0-56758E053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437CC5-8166-4337-9D73-9B8BC30BD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49D6D-4F42-4B43-B95B-EECBD9852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9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40376-03D6-4441-B70D-B3E66CAAE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702" y="1744825"/>
            <a:ext cx="4188542" cy="1774968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저 글씨체 </a:t>
            </a:r>
            <a:r>
              <a:rPr lang="ko-KR" altLang="en-US" sz="4400" dirty="0" err="1"/>
              <a:t>뭐야</a:t>
            </a:r>
            <a:r>
              <a:rPr lang="en-US" altLang="ko-KR" sz="4400" dirty="0"/>
              <a:t>?</a:t>
            </a:r>
            <a:br>
              <a:rPr lang="en-US" altLang="ko-KR" sz="4400" dirty="0"/>
            </a:br>
            <a:endParaRPr lang="ko-KR" altLang="en-US" sz="4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7C9FAC-F30F-4559-B0D6-77178F51B350}"/>
              </a:ext>
            </a:extLst>
          </p:cNvPr>
          <p:cNvSpPr/>
          <p:nvPr/>
        </p:nvSpPr>
        <p:spPr>
          <a:xfrm>
            <a:off x="662674" y="3972690"/>
            <a:ext cx="42885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Roboto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/>
              </a:rPr>
              <a:t>개월 내 네이버 지식인 질문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/>
              </a:rPr>
              <a:t>361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/>
              </a:rPr>
              <a:t>건</a:t>
            </a:r>
            <a:endParaRPr lang="en-US" altLang="ko-KR" b="0" i="0" dirty="0">
              <a:solidFill>
                <a:srgbClr val="000000"/>
              </a:solidFill>
              <a:effectLst/>
              <a:latin typeface="Roboto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Roboto"/>
              </a:rPr>
              <a:t>총 </a:t>
            </a:r>
            <a:r>
              <a:rPr lang="en-US" altLang="ko-KR" dirty="0">
                <a:solidFill>
                  <a:srgbClr val="000000"/>
                </a:solidFill>
                <a:latin typeface="Roboto"/>
              </a:rPr>
              <a:t>97,630 </a:t>
            </a:r>
            <a:r>
              <a:rPr lang="ko-KR" altLang="en-US" dirty="0">
                <a:solidFill>
                  <a:srgbClr val="000000"/>
                </a:solidFill>
                <a:latin typeface="Roboto"/>
              </a:rPr>
              <a:t>건</a:t>
            </a:r>
            <a:endParaRPr lang="en-US" altLang="ko-KR" dirty="0">
              <a:solidFill>
                <a:srgbClr val="000000"/>
              </a:solidFill>
              <a:latin typeface="Roboto"/>
            </a:endParaRPr>
          </a:p>
          <a:p>
            <a:endParaRPr lang="en-US" altLang="ko-KR" dirty="0">
              <a:solidFill>
                <a:srgbClr val="000000"/>
              </a:solidFill>
              <a:latin typeface="Roboto"/>
            </a:endParaRPr>
          </a:p>
          <a:p>
            <a:r>
              <a:rPr lang="ko-KR" altLang="en-US" dirty="0"/>
              <a:t>해당 글씨체를 쉽게 알아내기 위해 글씨체 알려주기 프로젝트를 진행함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BAD01A-6C6A-4F4F-900F-556036025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076" y="280219"/>
            <a:ext cx="6424464" cy="629756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8F987B6-9E01-40BE-851C-EA54FF91C360}"/>
              </a:ext>
            </a:extLst>
          </p:cNvPr>
          <p:cNvSpPr/>
          <p:nvPr/>
        </p:nvSpPr>
        <p:spPr>
          <a:xfrm>
            <a:off x="5577076" y="205574"/>
            <a:ext cx="683765" cy="400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0694DE-97F6-4740-83F7-3D3CDF6F4A0C}"/>
              </a:ext>
            </a:extLst>
          </p:cNvPr>
          <p:cNvSpPr/>
          <p:nvPr/>
        </p:nvSpPr>
        <p:spPr>
          <a:xfrm>
            <a:off x="6531910" y="763331"/>
            <a:ext cx="391406" cy="347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B16A2-5ABF-42E3-946D-C67683DC219C}"/>
              </a:ext>
            </a:extLst>
          </p:cNvPr>
          <p:cNvSpPr txBox="1"/>
          <p:nvPr/>
        </p:nvSpPr>
        <p:spPr>
          <a:xfrm>
            <a:off x="214604" y="280219"/>
            <a:ext cx="381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Purpose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485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BD6DF-D22A-403A-8291-880625E8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481873" cy="595928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2. Dataset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B2E2B-43DE-44CB-A529-CBC8FC4BC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전체 폰트 이미지</a:t>
            </a:r>
            <a:r>
              <a:rPr kumimoji="1" lang="en-US" altLang="ko-KR" dirty="0"/>
              <a:t> : All 1500 files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 err="1"/>
              <a:t>배민체</a:t>
            </a:r>
            <a:r>
              <a:rPr kumimoji="1" lang="en-US" altLang="ko-KR" dirty="0"/>
              <a:t>, cafe24, </a:t>
            </a:r>
            <a:r>
              <a:rPr kumimoji="1" lang="en-US" altLang="ko-KR" dirty="0" err="1"/>
              <a:t>chosun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mapo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nanumpen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nanumsquare</a:t>
            </a:r>
            <a:r>
              <a:rPr kumimoji="1" lang="en-US" altLang="ko-KR" dirty="0"/>
              <a:t> : each 250 files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Validation &amp; test </a:t>
            </a:r>
            <a:r>
              <a:rPr kumimoji="1" lang="en-US" altLang="ko-KR" sz="3200" dirty="0"/>
              <a:t>set</a:t>
            </a:r>
            <a:r>
              <a:rPr kumimoji="1" lang="en-US" altLang="ko-KR" dirty="0"/>
              <a:t> : </a:t>
            </a:r>
            <a:r>
              <a:rPr kumimoji="1" lang="ko-KR" altLang="en-US" dirty="0"/>
              <a:t>전체 폰트 이미지의 </a:t>
            </a:r>
            <a:r>
              <a:rPr kumimoji="1" lang="en-US" altLang="ko-KR" dirty="0"/>
              <a:t>30%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15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D08FA-6315-4D19-9F0F-14196D73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2275"/>
            <a:ext cx="5638800" cy="1082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4. Algorithm introduction</a:t>
            </a:r>
            <a:br>
              <a:rPr lang="en-US" altLang="ko-KR" sz="3200" dirty="0"/>
            </a:br>
            <a:endParaRPr lang="ko-KR" altLang="en-US" sz="3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6F481AB-6998-4B4B-A4B0-E4A04E5FC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84" y="1607661"/>
            <a:ext cx="1354455" cy="1354455"/>
          </a:xfr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18C394-1285-4CE1-980D-6D41F4049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64" y="1616869"/>
            <a:ext cx="1354455" cy="13544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672A8F-193B-4419-80C4-AB6CA9686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845" y="1616869"/>
            <a:ext cx="1403192" cy="13544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6069B82-2003-4EF5-A601-F66FB1DB10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320" y="1607660"/>
            <a:ext cx="1146387" cy="13544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1B774E0-E1A0-4E34-8228-8058A0B31E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90" y="1616869"/>
            <a:ext cx="1323502" cy="13544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233E3D4-C0E3-418C-8FB3-DD7DFF7BE7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74" y="1616868"/>
            <a:ext cx="1395679" cy="13452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7A8300-BBB0-43BB-AACF-2E5EF360EA17}"/>
              </a:ext>
            </a:extLst>
          </p:cNvPr>
          <p:cNvSpPr txBox="1"/>
          <p:nvPr/>
        </p:nvSpPr>
        <p:spPr>
          <a:xfrm>
            <a:off x="604684" y="2971324"/>
            <a:ext cx="1032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배민체</a:t>
            </a:r>
            <a:r>
              <a:rPr lang="en-US" altLang="ko-KR" dirty="0"/>
              <a:t>        cafe24         </a:t>
            </a:r>
            <a:r>
              <a:rPr lang="en-US" altLang="ko-KR" dirty="0" err="1"/>
              <a:t>chosun</a:t>
            </a:r>
            <a:r>
              <a:rPr lang="en-US" altLang="ko-KR" dirty="0"/>
              <a:t>         </a:t>
            </a:r>
            <a:r>
              <a:rPr lang="en-US" altLang="ko-KR" dirty="0" err="1"/>
              <a:t>mapo</a:t>
            </a:r>
            <a:r>
              <a:rPr lang="en-US" altLang="ko-KR" dirty="0"/>
              <a:t>        </a:t>
            </a:r>
            <a:r>
              <a:rPr lang="en-US" altLang="ko-KR" dirty="0" err="1"/>
              <a:t>nanumpen</a:t>
            </a:r>
            <a:r>
              <a:rPr lang="en-US" altLang="ko-KR" dirty="0"/>
              <a:t>  </a:t>
            </a:r>
            <a:r>
              <a:rPr lang="en-US" altLang="ko-KR" dirty="0" err="1"/>
              <a:t>nanumsquare</a:t>
            </a:r>
            <a:r>
              <a:rPr lang="en-US" altLang="ko-KR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28A33A-F6E1-484F-A166-21FF2B32658A}"/>
              </a:ext>
            </a:extLst>
          </p:cNvPr>
          <p:cNvSpPr txBox="1"/>
          <p:nvPr/>
        </p:nvSpPr>
        <p:spPr>
          <a:xfrm>
            <a:off x="604684" y="1110343"/>
            <a:ext cx="192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똑같은 사이즈 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337EA37-AFA9-470D-8EA7-BA661320FC63}"/>
              </a:ext>
            </a:extLst>
          </p:cNvPr>
          <p:cNvCxnSpPr>
            <a:cxnSpLocks/>
          </p:cNvCxnSpPr>
          <p:nvPr/>
        </p:nvCxnSpPr>
        <p:spPr>
          <a:xfrm>
            <a:off x="604684" y="3937113"/>
            <a:ext cx="26190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FED0F064-B68B-4F6B-983B-6894D8D26F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7250" y="3914478"/>
            <a:ext cx="3097364" cy="265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7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75972F6-211A-479B-93A4-0097CE593E66}"/>
              </a:ext>
            </a:extLst>
          </p:cNvPr>
          <p:cNvSpPr txBox="1">
            <a:spLocks/>
          </p:cNvSpPr>
          <p:nvPr/>
        </p:nvSpPr>
        <p:spPr>
          <a:xfrm>
            <a:off x="457200" y="422275"/>
            <a:ext cx="56388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/>
              <a:t>4. Algorithm introduction</a:t>
            </a:r>
            <a:br>
              <a:rPr lang="en-US" altLang="ko-KR" sz="3200"/>
            </a:b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7754E2-668E-4B64-9E4F-7537F86EC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9" y="1723258"/>
            <a:ext cx="5638800" cy="45595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D2E442-9B0C-428A-88F4-DDE4F25EA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731" y="1723258"/>
            <a:ext cx="6130494" cy="45595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9A0ED1-E279-43C9-B380-B7FF8227F442}"/>
              </a:ext>
            </a:extLst>
          </p:cNvPr>
          <p:cNvSpPr txBox="1"/>
          <p:nvPr/>
        </p:nvSpPr>
        <p:spPr>
          <a:xfrm>
            <a:off x="5722374" y="1004196"/>
            <a:ext cx="534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라플라시안</a:t>
            </a:r>
            <a:r>
              <a:rPr lang="ko-KR" altLang="en-US" dirty="0"/>
              <a:t> 특징 추출 및 학습 </a:t>
            </a:r>
          </a:p>
        </p:txBody>
      </p:sp>
    </p:spTree>
    <p:extLst>
      <p:ext uri="{BB962C8B-B14F-4D97-AF65-F5344CB8AC3E}">
        <p14:creationId xmlns:p14="http://schemas.microsoft.com/office/powerpoint/2010/main" val="50216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95D33-5B18-40AF-91AF-1F9A6960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2858" cy="932733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5. result</a:t>
            </a:r>
            <a:endParaRPr lang="ko-KR" altLang="en-US" sz="1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9C79590-8C96-45F1-8FBD-920C8D76E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67" y="5465896"/>
            <a:ext cx="9459931" cy="115365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709D4E-A818-4F52-AC5D-A6E954B79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976183"/>
            <a:ext cx="5852172" cy="43525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0AD33C-CC36-4D0F-B7A6-127B8E4B9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14" y="839023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7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BCBAB-B26A-43B1-9623-FC986A7E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Result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26284BC-86BA-4B0B-8F64-5A7CE96CC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570" y="365125"/>
            <a:ext cx="4203784" cy="6025843"/>
          </a:xfrm>
        </p:spPr>
      </p:pic>
    </p:spTree>
    <p:extLst>
      <p:ext uri="{BB962C8B-B14F-4D97-AF65-F5344CB8AC3E}">
        <p14:creationId xmlns:p14="http://schemas.microsoft.com/office/powerpoint/2010/main" val="317225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115BB-F4F9-4FC7-AE25-0A1F59A4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Django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7FE11-9B4D-4277-96FD-9E4D5A1E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해당 이미지를 업로드해서 다시 불러오는 알고리즘 구현 </a:t>
            </a:r>
            <a:r>
              <a:rPr lang="en-US" altLang="ko-KR" dirty="0"/>
              <a:t>(</a:t>
            </a:r>
            <a:r>
              <a:rPr lang="en-US" altLang="ko-KR" dirty="0" err="1"/>
              <a:t>imgur</a:t>
            </a:r>
            <a:r>
              <a:rPr lang="en-US" altLang="ko-KR" dirty="0"/>
              <a:t> API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1B82B575-9FF8-4BF2-B942-16F1F119C6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1125028"/>
              </p:ext>
            </p:extLst>
          </p:nvPr>
        </p:nvGraphicFramePr>
        <p:xfrm>
          <a:off x="1025002" y="1074208"/>
          <a:ext cx="987834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55B4C68-A757-49FA-9426-902CC8813FE4}"/>
              </a:ext>
            </a:extLst>
          </p:cNvPr>
          <p:cNvSpPr txBox="1"/>
          <p:nvPr/>
        </p:nvSpPr>
        <p:spPr>
          <a:xfrm>
            <a:off x="4722471" y="4780344"/>
            <a:ext cx="2708476" cy="1003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04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4B058-ED1A-4FBA-90B4-D604A2B2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287555" cy="101580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7. </a:t>
            </a:r>
            <a:r>
              <a:rPr lang="ko-KR" altLang="en-US" sz="2400" dirty="0"/>
              <a:t>제언 가능성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3D436B6-1AEB-4813-9B74-D230A65E1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362" y="1700579"/>
            <a:ext cx="3456841" cy="3456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30AD1A-08E1-4692-A078-E20A5C719399}"/>
              </a:ext>
            </a:extLst>
          </p:cNvPr>
          <p:cNvSpPr txBox="1"/>
          <p:nvPr/>
        </p:nvSpPr>
        <p:spPr>
          <a:xfrm>
            <a:off x="5794310" y="999608"/>
            <a:ext cx="56636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이번 프로젝트에서는 </a:t>
            </a:r>
            <a:r>
              <a:rPr lang="en-US" altLang="ko-KR" dirty="0"/>
              <a:t>‘</a:t>
            </a:r>
            <a:r>
              <a:rPr lang="ko-KR" altLang="en-US" dirty="0"/>
              <a:t>오‘</a:t>
            </a:r>
            <a:r>
              <a:rPr lang="en-US" altLang="ko-KR" dirty="0"/>
              <a:t>,’</a:t>
            </a:r>
            <a:r>
              <a:rPr lang="ko-KR" altLang="en-US" dirty="0"/>
              <a:t>리＇ 두 글자로만 </a:t>
            </a:r>
            <a:r>
              <a:rPr lang="en-US" altLang="ko-KR" dirty="0"/>
              <a:t>6</a:t>
            </a:r>
            <a:r>
              <a:rPr lang="ko-KR" altLang="en-US" dirty="0"/>
              <a:t>개 글씨체 카테고리에서 학습시킴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한국어 음절인 가</a:t>
            </a:r>
            <a:r>
              <a:rPr lang="en-US" altLang="ko-KR" dirty="0"/>
              <a:t>-</a:t>
            </a:r>
            <a:r>
              <a:rPr lang="ko-KR" altLang="en-US" dirty="0" err="1"/>
              <a:t>힇</a:t>
            </a:r>
            <a:r>
              <a:rPr lang="ko-KR" altLang="en-US" dirty="0"/>
              <a:t> 까지 추후 더 많은 글씨를 카테고리를 학습시킨다면 모든 한국어 음절에 대한 글씨체를 찾을 수 있을 것이라 기대된다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8F2544-5F37-4457-8AA1-731CAF19D540}"/>
              </a:ext>
            </a:extLst>
          </p:cNvPr>
          <p:cNvSpPr txBox="1"/>
          <p:nvPr/>
        </p:nvSpPr>
        <p:spPr>
          <a:xfrm>
            <a:off x="5794310" y="2976714"/>
            <a:ext cx="5198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또한</a:t>
            </a:r>
            <a:r>
              <a:rPr lang="en-US" altLang="ko-KR" dirty="0"/>
              <a:t>, OCR </a:t>
            </a:r>
            <a:r>
              <a:rPr lang="ko-KR" altLang="en-US" dirty="0"/>
              <a:t>알고리즘인 </a:t>
            </a:r>
            <a:r>
              <a:rPr lang="en-US" altLang="ko-KR" dirty="0"/>
              <a:t>tesseract 4 </a:t>
            </a:r>
            <a:r>
              <a:rPr lang="ko-KR" altLang="en-US" dirty="0"/>
              <a:t>라이브러리의 기능을 탑재한 어플 개발을 통해</a:t>
            </a:r>
            <a:r>
              <a:rPr lang="en-US" altLang="ko-KR" dirty="0"/>
              <a:t>, </a:t>
            </a:r>
            <a:r>
              <a:rPr lang="ko-KR" altLang="en-US" dirty="0"/>
              <a:t>인터넷</a:t>
            </a:r>
            <a:r>
              <a:rPr lang="en-US" altLang="ko-KR" dirty="0"/>
              <a:t>, </a:t>
            </a:r>
            <a:r>
              <a:rPr lang="ko-KR" altLang="en-US" dirty="0"/>
              <a:t>웹사이트를 통해 봤던 글씨 뿐만 아니라</a:t>
            </a:r>
            <a:r>
              <a:rPr lang="en-US" altLang="ko-KR" dirty="0"/>
              <a:t>, </a:t>
            </a:r>
            <a:r>
              <a:rPr lang="ko-KR" altLang="en-US" dirty="0"/>
              <a:t>전단지</a:t>
            </a:r>
            <a:r>
              <a:rPr lang="en-US" altLang="ko-KR" dirty="0"/>
              <a:t>, </a:t>
            </a:r>
            <a:r>
              <a:rPr lang="ko-KR" altLang="en-US" dirty="0"/>
              <a:t>문서 등의 음절 글씨를 판독하여 글씨체를 알아낼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+</a:t>
            </a:r>
            <a:r>
              <a:rPr lang="ko-KR" altLang="en-US" dirty="0"/>
              <a:t> 나만의 </a:t>
            </a:r>
            <a:r>
              <a:rPr lang="ko-KR" altLang="en-US" dirty="0" err="1"/>
              <a:t>손글씨</a:t>
            </a:r>
            <a:r>
              <a:rPr lang="ko-KR" altLang="en-US" dirty="0"/>
              <a:t> 스타일인 글씨체 만들기 기능 가능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923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200</Words>
  <Application>Microsoft Office PowerPoint</Application>
  <PresentationFormat>와이드스크린</PresentationFormat>
  <Paragraphs>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Roboto</vt:lpstr>
      <vt:lpstr>맑은 고딕</vt:lpstr>
      <vt:lpstr>Arial</vt:lpstr>
      <vt:lpstr>Office 테마</vt:lpstr>
      <vt:lpstr>저 글씨체 뭐야? </vt:lpstr>
      <vt:lpstr>2. Dataset</vt:lpstr>
      <vt:lpstr>4. Algorithm introduction </vt:lpstr>
      <vt:lpstr>PowerPoint 프레젠테이션</vt:lpstr>
      <vt:lpstr>5. result</vt:lpstr>
      <vt:lpstr>5. Result – model </vt:lpstr>
      <vt:lpstr>6. Django </vt:lpstr>
      <vt:lpstr>7. 제언 가능성.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저 글씨체 뭐야? </dc:title>
  <dc:creator>신 하선</dc:creator>
  <cp:lastModifiedBy>신 하선</cp:lastModifiedBy>
  <cp:revision>19</cp:revision>
  <dcterms:created xsi:type="dcterms:W3CDTF">2020-04-22T11:30:29Z</dcterms:created>
  <dcterms:modified xsi:type="dcterms:W3CDTF">2020-04-23T08:56:44Z</dcterms:modified>
</cp:coreProperties>
</file>