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9" r:id="rId4"/>
    <p:sldId id="257" r:id="rId5"/>
    <p:sldId id="266" r:id="rId6"/>
    <p:sldId id="267" r:id="rId7"/>
    <p:sldId id="271" r:id="rId8"/>
    <p:sldId id="272" r:id="rId9"/>
    <p:sldId id="26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4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43242-CB45-4BB8-A7E6-A2E9796D2B7E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E992D-5429-4D3F-B43D-57F97BA7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5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http://tv.jtbc.joins.com/clip/pr10010392/pm10032711/vo10231758/view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E992D-5429-4D3F-B43D-57F97BA707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80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v.jtbc.joins.com/clip/pr10010392/pm10032711/vo10231758/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9" y="3804597"/>
            <a:ext cx="9108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: </a:t>
            </a:r>
            <a:r>
              <a:rPr kumimoji="0"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그림 맞추기 게임</a:t>
            </a:r>
            <a:endParaRPr kumimoji="0" lang="en-US" altLang="ko-KR" sz="1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496" y="3291830"/>
            <a:ext cx="91085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Let IT Zoom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987824" y="459436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고민정</a:t>
            </a:r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김광현</a:t>
            </a:r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문다영</a:t>
            </a:r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신하선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6">
            <a:hlinkClick r:id="rId3"/>
            <a:extLst>
              <a:ext uri="{FF2B5EF4-FFF2-40B4-BE49-F238E27FC236}">
                <a16:creationId xmlns:a16="http://schemas.microsoft.com/office/drawing/2014/main" id="{C65B44D1-79B6-4BDC-A2D6-AC7EBDEEF1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59" r="170" b="7204"/>
          <a:stretch/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B20E9F-1D20-4569-A6C7-BAA8153DB9AB}"/>
              </a:ext>
            </a:extLst>
          </p:cNvPr>
          <p:cNvSpPr/>
          <p:nvPr/>
        </p:nvSpPr>
        <p:spPr>
          <a:xfrm>
            <a:off x="0" y="0"/>
            <a:ext cx="1295128" cy="6275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-21886"/>
            <a:ext cx="7524328" cy="88446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게임방법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940048-61E4-46B3-BB31-FA337501B06F}"/>
              </a:ext>
            </a:extLst>
          </p:cNvPr>
          <p:cNvSpPr/>
          <p:nvPr/>
        </p:nvSpPr>
        <p:spPr>
          <a:xfrm>
            <a:off x="0" y="884466"/>
            <a:ext cx="9144000" cy="42590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BD4C0B-BC58-4BD6-A15D-91D9B866701E}"/>
              </a:ext>
            </a:extLst>
          </p:cNvPr>
          <p:cNvSpPr/>
          <p:nvPr/>
        </p:nvSpPr>
        <p:spPr>
          <a:xfrm>
            <a:off x="1151620" y="1131590"/>
            <a:ext cx="6840760" cy="332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점점 확대되는 사진을 보고 유추하기 게임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닉네임 입력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카테고리 선택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 내에는 계속 정답 시도 가능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정답 시 레벨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UP!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ZOOM!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시간초과시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부가기능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940048-61E4-46B3-BB31-FA337501B06F}"/>
              </a:ext>
            </a:extLst>
          </p:cNvPr>
          <p:cNvSpPr/>
          <p:nvPr/>
        </p:nvSpPr>
        <p:spPr>
          <a:xfrm>
            <a:off x="0" y="884466"/>
            <a:ext cx="9144000" cy="42590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BD4C0B-BC58-4BD6-A15D-91D9B866701E}"/>
              </a:ext>
            </a:extLst>
          </p:cNvPr>
          <p:cNvSpPr/>
          <p:nvPr/>
        </p:nvSpPr>
        <p:spPr>
          <a:xfrm>
            <a:off x="1151620" y="1131590"/>
            <a:ext cx="6840760" cy="2427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명예의 전당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 선택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점수 및 내 등수 확인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99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구현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940048-61E4-46B3-BB31-FA337501B06F}"/>
              </a:ext>
            </a:extLst>
          </p:cNvPr>
          <p:cNvSpPr/>
          <p:nvPr/>
        </p:nvSpPr>
        <p:spPr>
          <a:xfrm>
            <a:off x="0" y="905004"/>
            <a:ext cx="9144000" cy="42590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72090-D6D5-45CF-9F7D-88A7EEFF50CA}"/>
              </a:ext>
            </a:extLst>
          </p:cNvPr>
          <p:cNvSpPr/>
          <p:nvPr/>
        </p:nvSpPr>
        <p:spPr>
          <a:xfrm>
            <a:off x="971600" y="987574"/>
            <a:ext cx="684076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실시간 사진 크기 조절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레벨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UP!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ZOOM!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단계부터는 중심점의 위치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이동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확대 정도 복불복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 최소화를 위해 이미지 원본을 저장한 후 서버에서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response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하기 직전에 실시간으로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zoom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2.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실시간 사진 크기 조절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Ajax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모든 페이지 구현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페이지를 이동하지 않아도 서버에서 데이터를 받아올 수 있음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FB2BF7A-2102-412A-B121-30860F79F541}"/>
              </a:ext>
            </a:extLst>
          </p:cNvPr>
          <p:cNvGrpSpPr/>
          <p:nvPr/>
        </p:nvGrpSpPr>
        <p:grpSpPr>
          <a:xfrm>
            <a:off x="536403" y="3651870"/>
            <a:ext cx="8071193" cy="1287664"/>
            <a:chOff x="539552" y="1905953"/>
            <a:chExt cx="8071193" cy="150501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EB5E555-2077-46D8-956B-7BC4B5EAA778}"/>
                </a:ext>
              </a:extLst>
            </p:cNvPr>
            <p:cNvGrpSpPr/>
            <p:nvPr/>
          </p:nvGrpSpPr>
          <p:grpSpPr>
            <a:xfrm>
              <a:off x="539552" y="1995686"/>
              <a:ext cx="2232248" cy="1224136"/>
              <a:chOff x="2051720" y="987574"/>
              <a:chExt cx="2232248" cy="1224136"/>
            </a:xfrm>
          </p:grpSpPr>
          <p:pic>
            <p:nvPicPr>
              <p:cNvPr id="24" name="Picture 4">
                <a:extLst>
                  <a:ext uri="{FF2B5EF4-FFF2-40B4-BE49-F238E27FC236}">
                    <a16:creationId xmlns:a16="http://schemas.microsoft.com/office/drawing/2014/main" id="{8CA32728-AA75-4C4B-8A3A-EA2AECC1BE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438" t="1400" r="39517" b="77871"/>
              <a:stretch/>
            </p:blipFill>
            <p:spPr bwMode="auto">
              <a:xfrm>
                <a:off x="2051720" y="987574"/>
                <a:ext cx="2232248" cy="1224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8D14C83-2953-40B6-9485-98525D2E30AF}"/>
                  </a:ext>
                </a:extLst>
              </p:cNvPr>
              <p:cNvSpPr/>
              <p:nvPr/>
            </p:nvSpPr>
            <p:spPr>
              <a:xfrm>
                <a:off x="2195736" y="1419622"/>
                <a:ext cx="1872208" cy="57606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html</a:t>
                </a:r>
                <a:endParaRPr lang="ko-KR" altLang="en-US" dirty="0"/>
              </a:p>
            </p:txBody>
          </p:sp>
        </p:grp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92C12E2-2066-47A5-8BE8-EFF8281D9F68}"/>
                </a:ext>
              </a:extLst>
            </p:cNvPr>
            <p:cNvSpPr/>
            <p:nvPr/>
          </p:nvSpPr>
          <p:spPr>
            <a:xfrm>
              <a:off x="4644008" y="2072937"/>
              <a:ext cx="1800200" cy="1059602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View.py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8BF6D34-FA7F-4274-A62A-5FA9AC233608}"/>
                </a:ext>
              </a:extLst>
            </p:cNvPr>
            <p:cNvSpPr/>
            <p:nvPr/>
          </p:nvSpPr>
          <p:spPr>
            <a:xfrm>
              <a:off x="2927835" y="1905953"/>
              <a:ext cx="1471854" cy="1606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1.request</a:t>
              </a:r>
              <a:endParaRPr lang="ko-KR" altLang="en-US" sz="1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143B64D-6AD8-4150-9B04-21EAA13AAE7A}"/>
                </a:ext>
              </a:extLst>
            </p:cNvPr>
            <p:cNvSpPr/>
            <p:nvPr/>
          </p:nvSpPr>
          <p:spPr>
            <a:xfrm>
              <a:off x="6444208" y="1925011"/>
              <a:ext cx="1471854" cy="1606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2. </a:t>
              </a:r>
              <a:r>
                <a:rPr lang="ko-KR" altLang="en-US" sz="1400" dirty="0"/>
                <a:t>정보요청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9723138-612B-4EFB-B312-F9FD2C90EDE0}"/>
                </a:ext>
              </a:extLst>
            </p:cNvPr>
            <p:cNvSpPr/>
            <p:nvPr/>
          </p:nvSpPr>
          <p:spPr>
            <a:xfrm>
              <a:off x="7827041" y="2142813"/>
              <a:ext cx="783704" cy="115212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0D8C6DA-E2E6-436A-B416-65D7BF670FDC}"/>
                </a:ext>
              </a:extLst>
            </p:cNvPr>
            <p:cNvCxnSpPr>
              <a:cxnSpLocks/>
            </p:cNvCxnSpPr>
            <p:nvPr/>
          </p:nvCxnSpPr>
          <p:spPr>
            <a:xfrm>
              <a:off x="6804248" y="2571750"/>
              <a:ext cx="792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15B9C89-1EC6-480C-AE87-C8B5700AA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4248" y="2888554"/>
              <a:ext cx="771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38994B0-D564-4A76-8C7B-59A4E051F4D6}"/>
                </a:ext>
              </a:extLst>
            </p:cNvPr>
            <p:cNvSpPr/>
            <p:nvPr/>
          </p:nvSpPr>
          <p:spPr>
            <a:xfrm>
              <a:off x="6444208" y="3250281"/>
              <a:ext cx="1471854" cy="1606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3.DB</a:t>
              </a:r>
              <a:r>
                <a:rPr lang="ko-KR" altLang="en-US" sz="1400" dirty="0"/>
                <a:t>정보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601A24-6E25-45F0-B54D-E93F1804BC98}"/>
                </a:ext>
              </a:extLst>
            </p:cNvPr>
            <p:cNvSpPr/>
            <p:nvPr/>
          </p:nvSpPr>
          <p:spPr>
            <a:xfrm>
              <a:off x="4846924" y="3250281"/>
              <a:ext cx="1471854" cy="1606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4. </a:t>
              </a:r>
              <a:r>
                <a:rPr lang="ko-KR" altLang="en-US" sz="1400" dirty="0"/>
                <a:t>사진가공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7B8824F-6B32-4EFB-8B55-1676A070172E}"/>
                </a:ext>
              </a:extLst>
            </p:cNvPr>
            <p:cNvSpPr/>
            <p:nvPr/>
          </p:nvSpPr>
          <p:spPr>
            <a:xfrm>
              <a:off x="3342747" y="3250281"/>
              <a:ext cx="1471854" cy="1606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5. response</a:t>
              </a:r>
              <a:endParaRPr lang="ko-KR" altLang="en-US" sz="14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67ADDDC-5C0C-4893-AD2F-9A41C47517CA}"/>
                </a:ext>
              </a:extLst>
            </p:cNvPr>
            <p:cNvSpPr/>
            <p:nvPr/>
          </p:nvSpPr>
          <p:spPr>
            <a:xfrm>
              <a:off x="3419872" y="2360159"/>
              <a:ext cx="648072" cy="571631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Ajax</a:t>
              </a:r>
              <a:endParaRPr lang="ko-KR" altLang="en-US" sz="1100" dirty="0"/>
            </a:p>
          </p:txBody>
        </p:sp>
        <p:sp>
          <p:nvSpPr>
            <p:cNvPr id="20" name="화살표: 아래로 구부러짐 19">
              <a:extLst>
                <a:ext uri="{FF2B5EF4-FFF2-40B4-BE49-F238E27FC236}">
                  <a16:creationId xmlns:a16="http://schemas.microsoft.com/office/drawing/2014/main" id="{AA555C43-F542-4658-8CBC-5A599FB2AF1B}"/>
                </a:ext>
              </a:extLst>
            </p:cNvPr>
            <p:cNvSpPr/>
            <p:nvPr/>
          </p:nvSpPr>
          <p:spPr>
            <a:xfrm>
              <a:off x="3048665" y="2134173"/>
              <a:ext cx="1471854" cy="441437"/>
            </a:xfrm>
            <a:prstGeom prst="curvedDownArrow">
              <a:avLst>
                <a:gd name="adj1" fmla="val 18146"/>
                <a:gd name="adj2" fmla="val 57018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화살표: 아래로 구부러짐 20">
              <a:extLst>
                <a:ext uri="{FF2B5EF4-FFF2-40B4-BE49-F238E27FC236}">
                  <a16:creationId xmlns:a16="http://schemas.microsoft.com/office/drawing/2014/main" id="{FE31A37E-472F-444D-9F8C-2F132BD06EFC}"/>
                </a:ext>
              </a:extLst>
            </p:cNvPr>
            <p:cNvSpPr/>
            <p:nvPr/>
          </p:nvSpPr>
          <p:spPr>
            <a:xfrm rot="10800000">
              <a:off x="2956130" y="2778384"/>
              <a:ext cx="1471854" cy="441437"/>
            </a:xfrm>
            <a:prstGeom prst="curvedDownArrow">
              <a:avLst>
                <a:gd name="adj1" fmla="val 18146"/>
                <a:gd name="adj2" fmla="val 57018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DA4190D-3143-47A6-894E-794C61572DCC}"/>
                </a:ext>
              </a:extLst>
            </p:cNvPr>
            <p:cNvCxnSpPr>
              <a:stCxn id="19" idx="0"/>
              <a:endCxn id="20" idx="0"/>
            </p:cNvCxnSpPr>
            <p:nvPr/>
          </p:nvCxnSpPr>
          <p:spPr>
            <a:xfrm flipH="1" flipV="1">
              <a:off x="3741693" y="2134173"/>
              <a:ext cx="2215" cy="2259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D3F3DC3-5E8C-420C-A01F-3A2B9B5F64D5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flipH="1">
              <a:off x="3734956" y="2931790"/>
              <a:ext cx="8952" cy="288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28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구현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940048-61E4-46B3-BB31-FA337501B06F}"/>
              </a:ext>
            </a:extLst>
          </p:cNvPr>
          <p:cNvSpPr/>
          <p:nvPr/>
        </p:nvSpPr>
        <p:spPr>
          <a:xfrm>
            <a:off x="0" y="884466"/>
            <a:ext cx="9144000" cy="42590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72090-D6D5-45CF-9F7D-88A7EEFF50CA}"/>
              </a:ext>
            </a:extLst>
          </p:cNvPr>
          <p:cNvSpPr/>
          <p:nvPr/>
        </p:nvSpPr>
        <p:spPr>
          <a:xfrm>
            <a:off x="899592" y="1322978"/>
            <a:ext cx="6840760" cy="2497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3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. 500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여가지의 데이터 </a:t>
            </a:r>
            <a:r>
              <a:rPr lang="ko-KR" altLang="en-US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크롤링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지식백과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네이버 이미지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4. DB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와 실시간으로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User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정보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update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Gameover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한 순간 실시간으로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가져와서 내 등수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점수 등을 가져온다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AWS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있어 여러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Client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에서도 동일한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공유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14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추후 보완사항</a:t>
            </a:r>
            <a:endParaRPr 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940048-61E4-46B3-BB31-FA337501B06F}"/>
              </a:ext>
            </a:extLst>
          </p:cNvPr>
          <p:cNvSpPr/>
          <p:nvPr/>
        </p:nvSpPr>
        <p:spPr>
          <a:xfrm>
            <a:off x="0" y="884466"/>
            <a:ext cx="9144000" cy="42590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72090-D6D5-45CF-9F7D-88A7EEFF50CA}"/>
              </a:ext>
            </a:extLst>
          </p:cNvPr>
          <p:cNvSpPr/>
          <p:nvPr/>
        </p:nvSpPr>
        <p:spPr>
          <a:xfrm>
            <a:off x="899592" y="1322978"/>
            <a:ext cx="6840760" cy="205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카테고리 추가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주기적인 사진 업데이트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AWS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서버에서 배포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FE88324-F9FE-4610-9CF1-EBE0B68168F1}"/>
              </a:ext>
            </a:extLst>
          </p:cNvPr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rgbClr val="57403A"/>
          </a:solidFill>
          <a:ln>
            <a:solidFill>
              <a:srgbClr val="574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6166315-60C8-4FAF-ACAC-78CAC0446BDE}"/>
              </a:ext>
            </a:extLst>
          </p:cNvPr>
          <p:cNvSpPr txBox="1">
            <a:spLocks/>
          </p:cNvSpPr>
          <p:nvPr/>
        </p:nvSpPr>
        <p:spPr>
          <a:xfrm>
            <a:off x="2051720" y="2129517"/>
            <a:ext cx="504056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sz="7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7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sz="7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97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218</Words>
  <Application>Microsoft Office PowerPoint</Application>
  <PresentationFormat>화면 슬라이드 쇼(16:9)</PresentationFormat>
  <Paragraphs>48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 ExtraBold</vt:lpstr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배경</vt:lpstr>
      <vt:lpstr> 게임방법</vt:lpstr>
      <vt:lpstr> 부가기능</vt:lpstr>
      <vt:lpstr> 기술 구현</vt:lpstr>
      <vt:lpstr> 기술 구현</vt:lpstr>
      <vt:lpstr> 추후 보완사항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Moon DAYOUNG</cp:lastModifiedBy>
  <cp:revision>45</cp:revision>
  <dcterms:created xsi:type="dcterms:W3CDTF">2014-04-01T16:27:38Z</dcterms:created>
  <dcterms:modified xsi:type="dcterms:W3CDTF">2020-02-10T06:56:33Z</dcterms:modified>
</cp:coreProperties>
</file>