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5e5386b9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5e5386b9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5e5386b9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5e5386b9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5e5386b9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5e5386b9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5e5386b9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5e5386b9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5afa5b7c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5afa5b7c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5e5386b9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5e5386b9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5e5386b9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5e5386b9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5ee0190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5ee0190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"/>
                <a:ea typeface="Roboto"/>
                <a:cs typeface="Roboto"/>
                <a:sym typeface="Roboto"/>
              </a:rPr>
              <a:t>Hands on Python Syntaxes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04425" y="3058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 Inderpreet Singh Walia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65225" y="622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Structures</a:t>
            </a:r>
            <a:endParaRPr sz="265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5328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Structures</a:t>
            </a:r>
            <a:r>
              <a:rPr lang="en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are a way of organizing so that is can be accessed more efficiently depending upon the situation.</a:t>
            </a:r>
            <a:endParaRPr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Structures are fundamentals of any programming language around which a program is built</a:t>
            </a:r>
            <a:endParaRPr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helps to learn the fundamental of these data structures in a simpler way as compared to other programming languages.</a:t>
            </a:r>
            <a:endParaRPr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674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Why Data Structures and Algorithms Are Important to Learn?</a:t>
            </a:r>
            <a:endParaRPr sz="24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58000" y="1679975"/>
            <a:ext cx="7688700" cy="32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you need to search your roll number in 20000 pages of PDF document (roll numbers are arranged in increasing order) how would you do that? </a:t>
            </a:r>
            <a:endParaRPr sz="12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685800" rtl="0" algn="l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Clr>
                <a:srgbClr val="273239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you will try to search it randomly or in a sequential manner it will take too much time. You might get frustrated after some time.</a:t>
            </a:r>
            <a:endParaRPr sz="12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You can try another solution which is given below… </a:t>
            </a:r>
            <a:endParaRPr sz="12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13716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 to page no. 10000</a:t>
            </a:r>
            <a:endParaRPr sz="12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13716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your roll no. is not there, but all other roll no. in that page are lesser than your than</a:t>
            </a:r>
            <a:endParaRPr sz="12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13716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 to page no. 15000</a:t>
            </a:r>
            <a:endParaRPr sz="12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13716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Still if your roll no. is not there. but this time all other roll no. is greater than your.</a:t>
            </a:r>
            <a:endParaRPr sz="12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13716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 to page no. 12500</a:t>
            </a:r>
            <a:endParaRPr sz="12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7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557125" y="517325"/>
            <a:ext cx="741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PRIMITIVE AND NON-PRIMITIVE DATA STRUCTURES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275" y="1181175"/>
            <a:ext cx="666750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7650" y="13293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Strings are used to record the text information such as name. In Python, Strings act as “Sequence” which means Python tracks every element in the String as a sequence. This is one of the important features of the Python language.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example, Python understands the string "hello' to be a sequence of letters in a specific order which means the indexing technique to grab particular letters (like first letter or the last letter).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636725" y="417850"/>
            <a:ext cx="802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STRINGS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7650" y="13293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Earlier, while discussing introduction to strings we have introduced the concept of a </a:t>
            </a:r>
            <a:r>
              <a:rPr i="1"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sequence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Python. In Python, Lists can be considered as the most general version of a "sequence". Unlike strings, they are mutable which means the elements inside a list can be changed.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Lists are constructed with brackets [] and commas separating every element in the list.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636725" y="417850"/>
            <a:ext cx="802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Lists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500900" y="587075"/>
            <a:ext cx="76887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Advantages of </a:t>
            </a:r>
            <a:r>
              <a:rPr lang="en" sz="2400">
                <a:solidFill>
                  <a:srgbClr val="27323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Data Structures</a:t>
            </a:r>
            <a:endParaRPr sz="24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3" name="Google Shape;123;p19"/>
          <p:cNvSpPr txBox="1"/>
          <p:nvPr/>
        </p:nvSpPr>
        <p:spPr>
          <a:xfrm>
            <a:off x="357250" y="1541525"/>
            <a:ext cx="78804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1) Allows easier processing of data.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2) It allows information stored on disk very efficiently.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3) These are necessary for designing an efficient algorithm.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4) It provides management of databases like indexing with the help of hash tables and arrays.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5) We can access data anytime and anywhere.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6) It is secure way of storage of  data.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7) Graphs models real life problems 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8) It allows processing of data on software system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875" y="1243700"/>
            <a:ext cx="76887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Disa</a:t>
            </a:r>
            <a:r>
              <a:rPr lang="en" sz="24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dvantages of Data Structures</a:t>
            </a:r>
            <a:endParaRPr sz="24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9" name="Google Shape;129;p20"/>
          <p:cNvSpPr txBox="1"/>
          <p:nvPr/>
        </p:nvSpPr>
        <p:spPr>
          <a:xfrm>
            <a:off x="267700" y="2098650"/>
            <a:ext cx="7880400" cy="22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It is applicable only for advanced users.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If any issue occurs it can be solved only by experts.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Slow access in case of some data types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Question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1.</a:t>
            </a:r>
            <a:endParaRPr b="1"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