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95" r:id="rId4"/>
    <p:sldId id="296" r:id="rId5"/>
    <p:sldId id="297" r:id="rId6"/>
    <p:sldId id="29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2D2F-AF0A-4524-A42C-311180F7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D0C-6FAA-4299-961A-31A6EE80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A49D-36CF-49CA-BC8B-046B87B5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5668-C027-4BB6-9AC6-891CB808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6147-851A-408C-9749-A4522974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42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529-C03B-477F-B68F-6F2F8F19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EF27-B7C3-45FB-A350-A05F8B74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F4C5-8AB4-43B7-9B95-AB32E207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2412-F945-475D-83F9-421CBDA3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1140-EEB0-4E1F-A003-0522D36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5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E46CB-C153-4E1F-A78F-68F31E539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A3A89-3EA0-41BF-819A-70D11E2F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FCE8-34D4-4727-8BD4-05EE810B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A168-C12C-4BC7-B8C2-E90CAC7C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6319-6F5A-40BF-A30D-711E4828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1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9A31-A404-445A-9A42-6272C816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A6C4-5236-477C-B587-CBF1AF1D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4068-EFD7-4760-A55B-46F635E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EA9E-A2B2-448E-A81F-F37F4A4E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7B02-E9ED-43A6-881E-B0522285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1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A1D-9879-4ADC-85E5-22A37688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65E9-8012-4A6C-A09D-E1C11614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204E-0D41-42FD-83B1-91AC5FB6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4100-6C2E-4CCC-8BA5-D2A3A83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A587-F234-4E4F-89D6-1901C7B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4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684-173C-4FB4-86DE-CDBC74D3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EE4E-AA47-48E8-BE48-44FD8C41B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957B-A9EB-4056-93D6-3006C4C1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9C40-28B1-47EB-B16F-6C39F95B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B1F6-6C9E-4C77-8104-8CDF6544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B247-CB22-4789-8760-9BAA9003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7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349-3308-4906-8E2A-5D10588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89DB-8E1C-457E-BE8B-B72C635C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C9B8-85E7-457D-BA42-ABCA0C0C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280A-4C1B-42B8-86C5-A061E068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CBBA-F914-4AC6-B36F-8867EE549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5204-69EE-40FC-84A4-4514C599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EA6F3-B855-480F-9C10-A5885EF7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613B-2736-4AFA-A08C-5AB2334D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63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C77A-4FBD-4FD8-8EC3-16F15E12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3D1BE-C1DD-46A4-A1E3-319D1940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4F69-C7A3-4E9B-A6E2-AA726530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F9655-312F-44F7-9D24-B70AE84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4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EAA7A-8196-440F-A069-28401AB1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B0BB7-BC06-401D-8EB2-19113DB6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F1AE-8DBE-4127-AB63-E3924B9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9739-0319-49C0-8443-0A9A6DB9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0631-9B67-4FDA-B5B2-BB31A637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4935-B268-40D8-91A3-CFDDE80A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9210-B504-4B00-AC1A-CB5B75FB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BEEE-5C9C-40E3-882C-02DDACF5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3A3E-30D3-47EA-8D17-F47B0F10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3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5A4D-DCDD-4EF2-ADA8-F3546108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EB7C7-6CB2-463C-9E1A-43716A2CF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A98-F787-431F-AAD7-86211002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C01F-2349-4D82-9483-A088F800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ACF2-F48A-4A40-9448-B04F3B6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953E-59D5-4639-985C-0644151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D990D-C96F-4E49-8501-AE0A4FA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B2E7-1FB5-4B58-94C3-817C224B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A216-D126-4760-BF63-FEB2B0A3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272E-71C3-46FC-93D7-CDDE34EBB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2D9D-B309-49D0-8634-5F055F76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79575" y="2082255"/>
            <a:ext cx="4904621" cy="75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179575" y="3001476"/>
            <a:ext cx="5272273" cy="92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 txBox="1"/>
          <p:nvPr/>
        </p:nvSpPr>
        <p:spPr>
          <a:xfrm>
            <a:off x="2090220" y="1555245"/>
            <a:ext cx="5800822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09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HA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36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RA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endParaRPr sz="394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220" y="2581817"/>
            <a:ext cx="184568" cy="810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537" dirty="0">
                <a:latin typeface="Arial"/>
                <a:cs typeface="Arial"/>
              </a:rPr>
              <a:t>•</a:t>
            </a:r>
            <a:endParaRPr sz="253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01"/>
              </a:spcBef>
            </a:pPr>
            <a:r>
              <a:rPr sz="2537" dirty="0">
                <a:latin typeface="Arial"/>
                <a:cs typeface="Arial"/>
              </a:rPr>
              <a:t>•</a:t>
            </a:r>
            <a:endParaRPr sz="253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39" y="2601306"/>
            <a:ext cx="4891565" cy="305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82"/>
              </a:lnSpc>
              <a:spcBef>
                <a:spcPts val="134"/>
              </a:spcBef>
            </a:pPr>
            <a:r>
              <a:rPr sz="3805" spc="4" baseline="2925" dirty="0">
                <a:latin typeface="Calibri"/>
                <a:cs typeface="Calibri"/>
              </a:rPr>
              <a:t>Ji</a:t>
            </a:r>
            <a:r>
              <a:rPr sz="3805" spc="-45" baseline="2925" dirty="0">
                <a:latin typeface="Calibri"/>
                <a:cs typeface="Calibri"/>
              </a:rPr>
              <a:t>k</a:t>
            </a:r>
            <a:r>
              <a:rPr sz="3805" baseline="2925" dirty="0">
                <a:latin typeface="Calibri"/>
                <a:cs typeface="Calibri"/>
              </a:rPr>
              <a:t>a</a:t>
            </a:r>
            <a:r>
              <a:rPr sz="3805" spc="8" baseline="2925" dirty="0">
                <a:latin typeface="Calibri"/>
                <a:cs typeface="Calibri"/>
              </a:rPr>
              <a:t> </a:t>
            </a:r>
            <a:r>
              <a:rPr sz="3805" baseline="2925" dirty="0">
                <a:latin typeface="Calibri"/>
                <a:cs typeface="Calibri"/>
              </a:rPr>
              <a:t>a dan</a:t>
            </a:r>
            <a:r>
              <a:rPr sz="3805" spc="17" baseline="2925" dirty="0">
                <a:latin typeface="Calibri"/>
                <a:cs typeface="Calibri"/>
              </a:rPr>
              <a:t> </a:t>
            </a:r>
            <a:r>
              <a:rPr sz="3805" baseline="2925" dirty="0">
                <a:latin typeface="Calibri"/>
                <a:cs typeface="Calibri"/>
              </a:rPr>
              <a:t>b </a:t>
            </a:r>
            <a:r>
              <a:rPr sz="3805" spc="4" baseline="2925" dirty="0">
                <a:latin typeface="Calibri"/>
                <a:cs typeface="Calibri"/>
              </a:rPr>
              <a:t>i</a:t>
            </a:r>
            <a:r>
              <a:rPr sz="3805" spc="-17" baseline="2925" dirty="0">
                <a:latin typeface="Calibri"/>
                <a:cs typeface="Calibri"/>
              </a:rPr>
              <a:t>n</a:t>
            </a:r>
            <a:r>
              <a:rPr sz="3805" spc="-35" baseline="2925" dirty="0">
                <a:latin typeface="Calibri"/>
                <a:cs typeface="Calibri"/>
              </a:rPr>
              <a:t>t</a:t>
            </a:r>
            <a:r>
              <a:rPr sz="3805" spc="-4" baseline="2925" dirty="0">
                <a:latin typeface="Calibri"/>
                <a:cs typeface="Calibri"/>
              </a:rPr>
              <a:t>e</a:t>
            </a:r>
            <a:r>
              <a:rPr sz="3805" spc="-23" baseline="2925" dirty="0">
                <a:latin typeface="Calibri"/>
                <a:cs typeface="Calibri"/>
              </a:rPr>
              <a:t>g</a:t>
            </a:r>
            <a:r>
              <a:rPr sz="3805" spc="-4" baseline="2925" dirty="0">
                <a:latin typeface="Calibri"/>
                <a:cs typeface="Calibri"/>
              </a:rPr>
              <a:t>e</a:t>
            </a:r>
            <a:r>
              <a:rPr sz="3805" spc="-212" baseline="2925" dirty="0">
                <a:latin typeface="Calibri"/>
                <a:cs typeface="Calibri"/>
              </a:rPr>
              <a:t>r</a:t>
            </a:r>
            <a:r>
              <a:rPr sz="3805" baseline="2925" dirty="0">
                <a:latin typeface="Calibri"/>
                <a:cs typeface="Calibri"/>
              </a:rPr>
              <a:t>,</a:t>
            </a:r>
            <a:r>
              <a:rPr sz="3805" spc="26" baseline="2925" dirty="0">
                <a:latin typeface="Calibri"/>
                <a:cs typeface="Calibri"/>
              </a:rPr>
              <a:t> </a:t>
            </a:r>
            <a:r>
              <a:rPr sz="3805" baseline="2925" dirty="0">
                <a:latin typeface="Calibri"/>
                <a:cs typeface="Calibri"/>
              </a:rPr>
              <a:t>ma</a:t>
            </a:r>
            <a:r>
              <a:rPr sz="3805" spc="-45" baseline="2925" dirty="0">
                <a:latin typeface="Calibri"/>
                <a:cs typeface="Calibri"/>
              </a:rPr>
              <a:t>k</a:t>
            </a:r>
            <a:r>
              <a:rPr sz="3805" baseline="2925" dirty="0">
                <a:latin typeface="Calibri"/>
                <a:cs typeface="Calibri"/>
              </a:rPr>
              <a:t>a b</a:t>
            </a:r>
            <a:r>
              <a:rPr sz="3805" spc="-45" baseline="2925" dirty="0">
                <a:latin typeface="Calibri"/>
                <a:cs typeface="Calibri"/>
              </a:rPr>
              <a:t>/</a:t>
            </a:r>
            <a:r>
              <a:rPr sz="3805" baseline="2925" dirty="0">
                <a:latin typeface="Calibri"/>
                <a:cs typeface="Calibri"/>
              </a:rPr>
              <a:t>a</a:t>
            </a:r>
            <a:r>
              <a:rPr sz="3805" spc="13" baseline="2925" dirty="0">
                <a:latin typeface="Calibri"/>
                <a:cs typeface="Calibri"/>
              </a:rPr>
              <a:t> </a:t>
            </a:r>
            <a:r>
              <a:rPr sz="3805" baseline="2925" dirty="0">
                <a:latin typeface="Calibri"/>
                <a:cs typeface="Calibri"/>
              </a:rPr>
              <a:t>ada</a:t>
            </a:r>
            <a:r>
              <a:rPr sz="3805" spc="4" baseline="2925" dirty="0">
                <a:latin typeface="Calibri"/>
                <a:cs typeface="Calibri"/>
              </a:rPr>
              <a:t>l</a:t>
            </a:r>
            <a:r>
              <a:rPr sz="3805" baseline="2925" dirty="0">
                <a:latin typeface="Calibri"/>
                <a:cs typeface="Calibri"/>
              </a:rPr>
              <a:t>ah</a:t>
            </a:r>
            <a:endParaRPr sz="2537">
              <a:latin typeface="Calibri"/>
              <a:cs typeface="Calibri"/>
            </a:endParaRPr>
          </a:p>
          <a:p>
            <a:pPr marL="11506" marR="17174" indent="73179">
              <a:lnSpc>
                <a:spcPts val="3053"/>
              </a:lnSpc>
              <a:spcBef>
                <a:spcPts val="547"/>
              </a:spcBef>
            </a:pPr>
            <a:r>
              <a:rPr sz="2537" spc="4" dirty="0">
                <a:latin typeface="Calibri"/>
                <a:cs typeface="Calibri"/>
              </a:rPr>
              <a:t>Ji</a:t>
            </a:r>
            <a:r>
              <a:rPr sz="2537" spc="-45" dirty="0">
                <a:latin typeface="Calibri"/>
                <a:cs typeface="Calibri"/>
              </a:rPr>
              <a:t>k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8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a dan</a:t>
            </a:r>
            <a:r>
              <a:rPr sz="2537" spc="17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b </a:t>
            </a:r>
            <a:r>
              <a:rPr sz="2537" spc="-4" dirty="0">
                <a:latin typeface="Calibri"/>
                <a:cs typeface="Calibri"/>
              </a:rPr>
              <a:t>f</a:t>
            </a:r>
            <a:r>
              <a:rPr sz="2537" spc="4" dirty="0">
                <a:latin typeface="Calibri"/>
                <a:cs typeface="Calibri"/>
              </a:rPr>
              <a:t>l</a:t>
            </a:r>
            <a:r>
              <a:rPr sz="2537" spc="-4" dirty="0">
                <a:latin typeface="Calibri"/>
                <a:cs typeface="Calibri"/>
              </a:rPr>
              <a:t>o</a:t>
            </a:r>
            <a:r>
              <a:rPr sz="2537" spc="-17" dirty="0">
                <a:latin typeface="Calibri"/>
                <a:cs typeface="Calibri"/>
              </a:rPr>
              <a:t>a</a:t>
            </a:r>
            <a:r>
              <a:rPr sz="2537" spc="-4" dirty="0">
                <a:latin typeface="Calibri"/>
                <a:cs typeface="Calibri"/>
              </a:rPr>
              <a:t>t</a:t>
            </a:r>
            <a:r>
              <a:rPr sz="2537" spc="4" dirty="0">
                <a:latin typeface="Calibri"/>
                <a:cs typeface="Calibri"/>
              </a:rPr>
              <a:t>i</a:t>
            </a:r>
            <a:r>
              <a:rPr sz="2537" dirty="0">
                <a:latin typeface="Calibri"/>
                <a:cs typeface="Calibri"/>
              </a:rPr>
              <a:t>ng</a:t>
            </a:r>
            <a:r>
              <a:rPr sz="2537" spc="23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p</a:t>
            </a:r>
            <a:r>
              <a:rPr sz="2537" spc="-4" dirty="0">
                <a:latin typeface="Calibri"/>
                <a:cs typeface="Calibri"/>
              </a:rPr>
              <a:t>o</a:t>
            </a:r>
            <a:r>
              <a:rPr sz="2537" spc="4" dirty="0">
                <a:latin typeface="Calibri"/>
                <a:cs typeface="Calibri"/>
              </a:rPr>
              <a:t>i</a:t>
            </a:r>
            <a:r>
              <a:rPr sz="2537" spc="-17" dirty="0">
                <a:latin typeface="Calibri"/>
                <a:cs typeface="Calibri"/>
              </a:rPr>
              <a:t>n</a:t>
            </a:r>
            <a:r>
              <a:rPr sz="2537" spc="-4" dirty="0">
                <a:latin typeface="Calibri"/>
                <a:cs typeface="Calibri"/>
              </a:rPr>
              <a:t>t</a:t>
            </a:r>
            <a:r>
              <a:rPr sz="2537" dirty="0">
                <a:latin typeface="Calibri"/>
                <a:cs typeface="Calibri"/>
              </a:rPr>
              <a:t>,</a:t>
            </a:r>
            <a:r>
              <a:rPr sz="2537" spc="31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ma</a:t>
            </a:r>
            <a:r>
              <a:rPr sz="2537" spc="-45" dirty="0">
                <a:latin typeface="Calibri"/>
                <a:cs typeface="Calibri"/>
              </a:rPr>
              <a:t>k</a:t>
            </a:r>
            <a:r>
              <a:rPr sz="2537" dirty="0">
                <a:latin typeface="Calibri"/>
                <a:cs typeface="Calibri"/>
              </a:rPr>
              <a:t>a b</a:t>
            </a:r>
            <a:r>
              <a:rPr sz="2537" spc="-45" dirty="0">
                <a:latin typeface="Calibri"/>
                <a:cs typeface="Calibri"/>
              </a:rPr>
              <a:t>/</a:t>
            </a:r>
            <a:r>
              <a:rPr sz="2537" dirty="0">
                <a:latin typeface="Calibri"/>
                <a:cs typeface="Calibri"/>
              </a:rPr>
              <a:t>a p</a:t>
            </a:r>
            <a:r>
              <a:rPr sz="2537" spc="-4" dirty="0">
                <a:latin typeface="Calibri"/>
                <a:cs typeface="Calibri"/>
              </a:rPr>
              <a:t>o</a:t>
            </a:r>
            <a:r>
              <a:rPr sz="2537" spc="4" dirty="0">
                <a:latin typeface="Calibri"/>
                <a:cs typeface="Calibri"/>
              </a:rPr>
              <a:t>i</a:t>
            </a:r>
            <a:r>
              <a:rPr sz="2537" spc="-17" dirty="0">
                <a:latin typeface="Calibri"/>
                <a:cs typeface="Calibri"/>
              </a:rPr>
              <a:t>n</a:t>
            </a:r>
            <a:r>
              <a:rPr sz="2537" dirty="0">
                <a:latin typeface="Calibri"/>
                <a:cs typeface="Calibri"/>
              </a:rPr>
              <a:t>t</a:t>
            </a:r>
            <a:endParaRPr sz="2537">
              <a:latin typeface="Calibri"/>
              <a:cs typeface="Calibri"/>
            </a:endParaRPr>
          </a:p>
          <a:p>
            <a:pPr marL="11506" marR="136705">
              <a:lnSpc>
                <a:spcPts val="3096"/>
              </a:lnSpc>
              <a:spcBef>
                <a:spcPts val="485"/>
              </a:spcBef>
            </a:pPr>
            <a:r>
              <a:rPr sz="2537" spc="-4" dirty="0">
                <a:latin typeface="Calibri"/>
                <a:cs typeface="Calibri"/>
              </a:rPr>
              <a:t>A</a:t>
            </a:r>
            <a:r>
              <a:rPr sz="2537" spc="26" dirty="0">
                <a:latin typeface="Calibri"/>
                <a:cs typeface="Calibri"/>
              </a:rPr>
              <a:t>+</a:t>
            </a:r>
            <a:r>
              <a:rPr sz="2537" spc="4" dirty="0">
                <a:latin typeface="Calibri"/>
                <a:cs typeface="Calibri"/>
              </a:rPr>
              <a:t>+</a:t>
            </a:r>
            <a:r>
              <a:rPr sz="2537" dirty="0">
                <a:latin typeface="Calibri"/>
                <a:cs typeface="Calibri"/>
              </a:rPr>
              <a:t>;</a:t>
            </a:r>
            <a:r>
              <a:rPr sz="2537" spc="13" dirty="0">
                <a:latin typeface="Calibri"/>
                <a:cs typeface="Calibri"/>
              </a:rPr>
              <a:t> </a:t>
            </a:r>
            <a:r>
              <a:rPr sz="2537" spc="4" dirty="0">
                <a:latin typeface="Calibri"/>
                <a:cs typeface="Calibri"/>
              </a:rPr>
              <a:t>s</a:t>
            </a:r>
            <a:r>
              <a:rPr sz="2537" dirty="0">
                <a:latin typeface="Calibri"/>
                <a:cs typeface="Calibri"/>
              </a:rPr>
              <a:t>ama a</a:t>
            </a:r>
            <a:r>
              <a:rPr sz="2537" spc="4" dirty="0">
                <a:latin typeface="Calibri"/>
                <a:cs typeface="Calibri"/>
              </a:rPr>
              <a:t>r</a:t>
            </a:r>
            <a:r>
              <a:rPr sz="2537" spc="-4" dirty="0">
                <a:latin typeface="Calibri"/>
                <a:cs typeface="Calibri"/>
              </a:rPr>
              <a:t>t</a:t>
            </a:r>
            <a:r>
              <a:rPr sz="2537" spc="4" dirty="0">
                <a:latin typeface="Calibri"/>
                <a:cs typeface="Calibri"/>
              </a:rPr>
              <a:t>i</a:t>
            </a:r>
            <a:r>
              <a:rPr sz="2537" spc="-40" dirty="0">
                <a:latin typeface="Calibri"/>
                <a:cs typeface="Calibri"/>
              </a:rPr>
              <a:t>ny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d</a:t>
            </a:r>
            <a:r>
              <a:rPr sz="2537" spc="-4" dirty="0">
                <a:latin typeface="Calibri"/>
                <a:cs typeface="Calibri"/>
              </a:rPr>
              <a:t>e</a:t>
            </a:r>
            <a:r>
              <a:rPr sz="2537" dirty="0">
                <a:latin typeface="Calibri"/>
                <a:cs typeface="Calibri"/>
              </a:rPr>
              <a:t>n</a:t>
            </a:r>
            <a:r>
              <a:rPr sz="2537" spc="-45" dirty="0">
                <a:latin typeface="Calibri"/>
                <a:cs typeface="Calibri"/>
              </a:rPr>
              <a:t>g</a:t>
            </a:r>
            <a:r>
              <a:rPr sz="2537" dirty="0">
                <a:latin typeface="Calibri"/>
                <a:cs typeface="Calibri"/>
              </a:rPr>
              <a:t>an</a:t>
            </a:r>
            <a:r>
              <a:rPr sz="2537" spc="26" dirty="0">
                <a:latin typeface="Calibri"/>
                <a:cs typeface="Calibri"/>
              </a:rPr>
              <a:t> </a:t>
            </a:r>
            <a:r>
              <a:rPr sz="2537" spc="-4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=</a:t>
            </a:r>
            <a:r>
              <a:rPr sz="2537" spc="-4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+1</a:t>
            </a:r>
            <a:r>
              <a:rPr sz="2537" dirty="0">
                <a:latin typeface="Calibri"/>
                <a:cs typeface="Calibri"/>
              </a:rPr>
              <a:t>; </a:t>
            </a:r>
            <a:endParaRPr sz="2537">
              <a:latin typeface="Calibri"/>
              <a:cs typeface="Calibri"/>
            </a:endParaRPr>
          </a:p>
          <a:p>
            <a:pPr marL="11506" marR="136705">
              <a:lnSpc>
                <a:spcPts val="3096"/>
              </a:lnSpc>
              <a:spcBef>
                <a:spcPts val="560"/>
              </a:spcBef>
            </a:pPr>
            <a:r>
              <a:rPr sz="2537" spc="-4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--</a:t>
            </a:r>
            <a:r>
              <a:rPr sz="2537" dirty="0">
                <a:latin typeface="Calibri"/>
                <a:cs typeface="Calibri"/>
              </a:rPr>
              <a:t>; </a:t>
            </a:r>
            <a:r>
              <a:rPr sz="2537" spc="4" dirty="0">
                <a:latin typeface="Calibri"/>
                <a:cs typeface="Calibri"/>
              </a:rPr>
              <a:t>s</a:t>
            </a:r>
            <a:r>
              <a:rPr sz="2537" dirty="0">
                <a:latin typeface="Calibri"/>
                <a:cs typeface="Calibri"/>
              </a:rPr>
              <a:t>ama a</a:t>
            </a:r>
            <a:r>
              <a:rPr sz="2537" spc="4" dirty="0">
                <a:latin typeface="Calibri"/>
                <a:cs typeface="Calibri"/>
              </a:rPr>
              <a:t>r</a:t>
            </a:r>
            <a:r>
              <a:rPr sz="2537" spc="-4" dirty="0">
                <a:latin typeface="Calibri"/>
                <a:cs typeface="Calibri"/>
              </a:rPr>
              <a:t>t</a:t>
            </a:r>
            <a:r>
              <a:rPr sz="2537" spc="4" dirty="0">
                <a:latin typeface="Calibri"/>
                <a:cs typeface="Calibri"/>
              </a:rPr>
              <a:t>i</a:t>
            </a:r>
            <a:r>
              <a:rPr sz="2537" spc="-40" dirty="0">
                <a:latin typeface="Calibri"/>
                <a:cs typeface="Calibri"/>
              </a:rPr>
              <a:t>ny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d</a:t>
            </a:r>
            <a:r>
              <a:rPr sz="2537" spc="-4" dirty="0">
                <a:latin typeface="Calibri"/>
                <a:cs typeface="Calibri"/>
              </a:rPr>
              <a:t>e</a:t>
            </a:r>
            <a:r>
              <a:rPr sz="2537" dirty="0">
                <a:latin typeface="Calibri"/>
                <a:cs typeface="Calibri"/>
              </a:rPr>
              <a:t>n</a:t>
            </a:r>
            <a:r>
              <a:rPr sz="2537" spc="-45" dirty="0">
                <a:latin typeface="Calibri"/>
                <a:cs typeface="Calibri"/>
              </a:rPr>
              <a:t>g</a:t>
            </a:r>
            <a:r>
              <a:rPr sz="2537" dirty="0">
                <a:latin typeface="Calibri"/>
                <a:cs typeface="Calibri"/>
              </a:rPr>
              <a:t>an</a:t>
            </a:r>
            <a:r>
              <a:rPr sz="2537" spc="26" dirty="0">
                <a:latin typeface="Calibri"/>
                <a:cs typeface="Calibri"/>
              </a:rPr>
              <a:t> </a:t>
            </a:r>
            <a:r>
              <a:rPr sz="2537" spc="-4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=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-1</a:t>
            </a:r>
            <a:r>
              <a:rPr sz="2537" dirty="0">
                <a:latin typeface="Calibri"/>
                <a:cs typeface="Calibri"/>
              </a:rPr>
              <a:t>; </a:t>
            </a:r>
            <a:endParaRPr sz="2537">
              <a:latin typeface="Calibri"/>
              <a:cs typeface="Calibri"/>
            </a:endParaRPr>
          </a:p>
          <a:p>
            <a:pPr marL="11506" marR="136705">
              <a:lnSpc>
                <a:spcPts val="3096"/>
              </a:lnSpc>
              <a:spcBef>
                <a:spcPts val="560"/>
              </a:spcBef>
            </a:pPr>
            <a:r>
              <a:rPr sz="2537" spc="-4" dirty="0">
                <a:latin typeface="Calibri"/>
                <a:cs typeface="Calibri"/>
              </a:rPr>
              <a:t>B</a:t>
            </a:r>
            <a:r>
              <a:rPr sz="2537" spc="4" dirty="0">
                <a:latin typeface="Calibri"/>
                <a:cs typeface="Calibri"/>
              </a:rPr>
              <a:t>is</a:t>
            </a:r>
            <a:r>
              <a:rPr sz="2537" dirty="0">
                <a:latin typeface="Calibri"/>
                <a:cs typeface="Calibri"/>
              </a:rPr>
              <a:t>a ju</a:t>
            </a:r>
            <a:r>
              <a:rPr sz="2537" spc="-45" dirty="0">
                <a:latin typeface="Calibri"/>
                <a:cs typeface="Calibri"/>
              </a:rPr>
              <a:t>g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13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d</a:t>
            </a:r>
            <a:r>
              <a:rPr sz="2537" spc="4" dirty="0">
                <a:latin typeface="Calibri"/>
                <a:cs typeface="Calibri"/>
              </a:rPr>
              <a:t>il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-35" dirty="0">
                <a:latin typeface="Calibri"/>
                <a:cs typeface="Calibri"/>
              </a:rPr>
              <a:t>k</a:t>
            </a:r>
            <a:r>
              <a:rPr sz="2537" dirty="0">
                <a:latin typeface="Calibri"/>
                <a:cs typeface="Calibri"/>
              </a:rPr>
              <a:t>u</a:t>
            </a:r>
            <a:r>
              <a:rPr sz="2537" spc="-45" dirty="0">
                <a:latin typeface="Calibri"/>
                <a:cs typeface="Calibri"/>
              </a:rPr>
              <a:t>k</a:t>
            </a:r>
            <a:r>
              <a:rPr sz="2537" dirty="0">
                <a:latin typeface="Calibri"/>
                <a:cs typeface="Calibri"/>
              </a:rPr>
              <a:t>an</a:t>
            </a:r>
            <a:r>
              <a:rPr sz="2537" spc="23" dirty="0">
                <a:latin typeface="Calibri"/>
                <a:cs typeface="Calibri"/>
              </a:rPr>
              <a:t> </a:t>
            </a:r>
            <a:r>
              <a:rPr sz="2537" spc="-4" dirty="0">
                <a:latin typeface="Calibri"/>
                <a:cs typeface="Calibri"/>
              </a:rPr>
              <a:t>o</a:t>
            </a:r>
            <a:r>
              <a:rPr sz="2537" dirty="0">
                <a:latin typeface="Calibri"/>
                <a:cs typeface="Calibri"/>
              </a:rPr>
              <a:t>p</a:t>
            </a:r>
            <a:r>
              <a:rPr sz="2537" spc="-4" dirty="0">
                <a:latin typeface="Calibri"/>
                <a:cs typeface="Calibri"/>
              </a:rPr>
              <a:t>e</a:t>
            </a:r>
            <a:r>
              <a:rPr sz="2537" spc="-49" dirty="0">
                <a:latin typeface="Calibri"/>
                <a:cs typeface="Calibri"/>
              </a:rPr>
              <a:t>r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s</a:t>
            </a:r>
            <a:r>
              <a:rPr sz="2537" dirty="0">
                <a:latin typeface="Calibri"/>
                <a:cs typeface="Calibri"/>
              </a:rPr>
              <a:t>i b</a:t>
            </a:r>
            <a:r>
              <a:rPr sz="2537" spc="-4" dirty="0">
                <a:latin typeface="Calibri"/>
                <a:cs typeface="Calibri"/>
              </a:rPr>
              <a:t>e</a:t>
            </a:r>
            <a:r>
              <a:rPr sz="2537" spc="4" dirty="0">
                <a:latin typeface="Calibri"/>
                <a:cs typeface="Calibri"/>
              </a:rPr>
              <a:t>ri</a:t>
            </a:r>
            <a:r>
              <a:rPr sz="2537" spc="-35" dirty="0">
                <a:latin typeface="Calibri"/>
                <a:cs typeface="Calibri"/>
              </a:rPr>
              <a:t>k</a:t>
            </a:r>
            <a:r>
              <a:rPr sz="2537" dirty="0">
                <a:latin typeface="Calibri"/>
                <a:cs typeface="Calibri"/>
              </a:rPr>
              <a:t>ut</a:t>
            </a:r>
            <a:r>
              <a:rPr sz="2537" spc="22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:</a:t>
            </a:r>
            <a:endParaRPr sz="2537">
              <a:latin typeface="Calibri"/>
              <a:cs typeface="Calibri"/>
            </a:endParaRPr>
          </a:p>
          <a:p>
            <a:pPr marL="32217" marR="48464">
              <a:lnSpc>
                <a:spcPct val="101725"/>
              </a:lnSpc>
              <a:spcBef>
                <a:spcPts val="564"/>
              </a:spcBef>
            </a:pPr>
            <a:r>
              <a:rPr sz="2537" spc="4" dirty="0">
                <a:latin typeface="Calibri"/>
                <a:cs typeface="Calibri"/>
              </a:rPr>
              <a:t>i</a:t>
            </a:r>
            <a:r>
              <a:rPr sz="2537" spc="-17" dirty="0">
                <a:latin typeface="Calibri"/>
                <a:cs typeface="Calibri"/>
              </a:rPr>
              <a:t>n</a:t>
            </a:r>
            <a:r>
              <a:rPr sz="2537" dirty="0">
                <a:latin typeface="Calibri"/>
                <a:cs typeface="Calibri"/>
              </a:rPr>
              <a:t>t a</a:t>
            </a:r>
            <a:r>
              <a:rPr sz="2537" spc="-4" dirty="0">
                <a:latin typeface="Calibri"/>
                <a:cs typeface="Calibri"/>
              </a:rPr>
              <a:t>,</a:t>
            </a:r>
            <a:r>
              <a:rPr sz="2537" dirty="0">
                <a:latin typeface="Calibri"/>
                <a:cs typeface="Calibri"/>
              </a:rPr>
              <a:t>b</a:t>
            </a:r>
            <a:r>
              <a:rPr sz="2537" spc="-4" dirty="0">
                <a:latin typeface="Calibri"/>
                <a:cs typeface="Calibri"/>
              </a:rPr>
              <a:t>,</a:t>
            </a:r>
            <a:r>
              <a:rPr sz="2537" dirty="0">
                <a:latin typeface="Calibri"/>
                <a:cs typeface="Calibri"/>
              </a:rPr>
              <a:t>c</a:t>
            </a:r>
            <a:r>
              <a:rPr sz="2537" spc="-4" dirty="0">
                <a:latin typeface="Calibri"/>
                <a:cs typeface="Calibri"/>
              </a:rPr>
              <a:t>,</a:t>
            </a:r>
            <a:r>
              <a:rPr sz="2537" spc="4" dirty="0">
                <a:latin typeface="Calibri"/>
                <a:cs typeface="Calibri"/>
              </a:rPr>
              <a:t>d=5</a:t>
            </a:r>
            <a:r>
              <a:rPr sz="2537" dirty="0">
                <a:latin typeface="Calibri"/>
                <a:cs typeface="Calibri"/>
              </a:rPr>
              <a:t>;</a:t>
            </a:r>
            <a:r>
              <a:rPr sz="2537" spc="23" dirty="0">
                <a:latin typeface="Calibri"/>
                <a:cs typeface="Calibri"/>
              </a:rPr>
              <a:t> </a:t>
            </a:r>
            <a:r>
              <a:rPr sz="2537" dirty="0">
                <a:latin typeface="Calibri"/>
                <a:cs typeface="Calibri"/>
              </a:rPr>
              <a:t>a</a:t>
            </a:r>
            <a:r>
              <a:rPr sz="2537" spc="4" dirty="0">
                <a:latin typeface="Calibri"/>
                <a:cs typeface="Calibri"/>
              </a:rPr>
              <a:t>=</a:t>
            </a:r>
            <a:r>
              <a:rPr sz="2537" dirty="0">
                <a:latin typeface="Calibri"/>
                <a:cs typeface="Calibri"/>
              </a:rPr>
              <a:t>b</a:t>
            </a:r>
            <a:r>
              <a:rPr sz="2537" spc="4" dirty="0">
                <a:latin typeface="Calibri"/>
                <a:cs typeface="Calibri"/>
              </a:rPr>
              <a:t>=</a:t>
            </a:r>
            <a:r>
              <a:rPr sz="2537" dirty="0">
                <a:latin typeface="Calibri"/>
                <a:cs typeface="Calibri"/>
              </a:rPr>
              <a:t>c</a:t>
            </a:r>
            <a:r>
              <a:rPr sz="2537" spc="4" dirty="0">
                <a:latin typeface="Calibri"/>
                <a:cs typeface="Calibri"/>
              </a:rPr>
              <a:t>=</a:t>
            </a:r>
            <a:r>
              <a:rPr sz="2537" dirty="0">
                <a:latin typeface="Calibri"/>
                <a:cs typeface="Calibri"/>
              </a:rPr>
              <a:t>d;</a:t>
            </a:r>
            <a:endParaRPr sz="253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0624" y="2601306"/>
            <a:ext cx="1014723" cy="810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074">
              <a:lnSpc>
                <a:spcPts val="2682"/>
              </a:lnSpc>
              <a:spcBef>
                <a:spcPts val="134"/>
              </a:spcBef>
            </a:pPr>
            <a:r>
              <a:rPr sz="3805" spc="4" baseline="2925" dirty="0">
                <a:latin typeface="Calibri"/>
                <a:cs typeface="Calibri"/>
              </a:rPr>
              <a:t>i</a:t>
            </a:r>
            <a:r>
              <a:rPr sz="3805" spc="-17" baseline="2925" dirty="0">
                <a:latin typeface="Calibri"/>
                <a:cs typeface="Calibri"/>
              </a:rPr>
              <a:t>n</a:t>
            </a:r>
            <a:r>
              <a:rPr sz="3805" spc="-35" baseline="2925" dirty="0">
                <a:latin typeface="Calibri"/>
                <a:cs typeface="Calibri"/>
              </a:rPr>
              <a:t>t</a:t>
            </a:r>
            <a:r>
              <a:rPr sz="3805" spc="-4" baseline="2925" dirty="0">
                <a:latin typeface="Calibri"/>
                <a:cs typeface="Calibri"/>
              </a:rPr>
              <a:t>e</a:t>
            </a:r>
            <a:r>
              <a:rPr sz="3805" spc="-23" baseline="2925" dirty="0">
                <a:latin typeface="Calibri"/>
                <a:cs typeface="Calibri"/>
              </a:rPr>
              <a:t>g</a:t>
            </a:r>
            <a:r>
              <a:rPr sz="3805" spc="-4" baseline="2925" dirty="0">
                <a:latin typeface="Calibri"/>
                <a:cs typeface="Calibri"/>
              </a:rPr>
              <a:t>e</a:t>
            </a:r>
            <a:r>
              <a:rPr sz="3805" baseline="2925" dirty="0">
                <a:latin typeface="Calibri"/>
                <a:cs typeface="Calibri"/>
              </a:rPr>
              <a:t>r</a:t>
            </a:r>
            <a:endParaRPr sz="2537">
              <a:latin typeface="Calibri"/>
              <a:cs typeface="Calibri"/>
            </a:endParaRPr>
          </a:p>
          <a:p>
            <a:pPr marL="11506" marR="48464">
              <a:lnSpc>
                <a:spcPct val="101725"/>
              </a:lnSpc>
              <a:spcBef>
                <a:spcPts val="422"/>
              </a:spcBef>
            </a:pPr>
            <a:r>
              <a:rPr sz="2537" dirty="0">
                <a:latin typeface="Calibri"/>
                <a:cs typeface="Calibri"/>
              </a:rPr>
              <a:t>ada</a:t>
            </a:r>
            <a:r>
              <a:rPr sz="2537" spc="4" dirty="0">
                <a:latin typeface="Calibri"/>
                <a:cs typeface="Calibri"/>
              </a:rPr>
              <a:t>l</a:t>
            </a:r>
            <a:r>
              <a:rPr sz="2537" dirty="0">
                <a:latin typeface="Calibri"/>
                <a:cs typeface="Calibri"/>
              </a:rPr>
              <a:t>ah</a:t>
            </a:r>
            <a:endParaRPr sz="253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3380" y="3065257"/>
            <a:ext cx="1069562" cy="346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82"/>
              </a:lnSpc>
              <a:spcBef>
                <a:spcPts val="134"/>
              </a:spcBef>
            </a:pPr>
            <a:r>
              <a:rPr sz="3805" spc="-4" baseline="2925" dirty="0">
                <a:latin typeface="Calibri"/>
                <a:cs typeface="Calibri"/>
              </a:rPr>
              <a:t>f</a:t>
            </a:r>
            <a:r>
              <a:rPr sz="3805" spc="4" baseline="2925" dirty="0">
                <a:latin typeface="Calibri"/>
                <a:cs typeface="Calibri"/>
              </a:rPr>
              <a:t>l</a:t>
            </a:r>
            <a:r>
              <a:rPr sz="3805" spc="-4" baseline="2925" dirty="0">
                <a:latin typeface="Calibri"/>
                <a:cs typeface="Calibri"/>
              </a:rPr>
              <a:t>o</a:t>
            </a:r>
            <a:r>
              <a:rPr sz="3805" spc="-17" baseline="2925" dirty="0">
                <a:latin typeface="Calibri"/>
                <a:cs typeface="Calibri"/>
              </a:rPr>
              <a:t>a</a:t>
            </a:r>
            <a:r>
              <a:rPr sz="3805" spc="-4" baseline="2925" dirty="0">
                <a:latin typeface="Calibri"/>
                <a:cs typeface="Calibri"/>
              </a:rPr>
              <a:t>t</a:t>
            </a:r>
            <a:r>
              <a:rPr sz="3805" spc="4" baseline="2925" dirty="0">
                <a:latin typeface="Calibri"/>
                <a:cs typeface="Calibri"/>
              </a:rPr>
              <a:t>i</a:t>
            </a:r>
            <a:r>
              <a:rPr sz="3805" baseline="2925" dirty="0">
                <a:latin typeface="Calibri"/>
                <a:cs typeface="Calibri"/>
              </a:rPr>
              <a:t>ng</a:t>
            </a:r>
            <a:endParaRPr sz="2537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90220" y="3899106"/>
            <a:ext cx="184568" cy="1275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691"/>
              </a:lnSpc>
              <a:spcBef>
                <a:spcPts val="134"/>
              </a:spcBef>
            </a:pPr>
            <a:r>
              <a:rPr sz="2537" dirty="0">
                <a:latin typeface="Arial"/>
                <a:cs typeface="Arial"/>
              </a:rPr>
              <a:t>•</a:t>
            </a:r>
            <a:endParaRPr sz="253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01"/>
              </a:spcBef>
            </a:pPr>
            <a:r>
              <a:rPr sz="2537" dirty="0">
                <a:latin typeface="Arial"/>
                <a:cs typeface="Arial"/>
              </a:rPr>
              <a:t>•</a:t>
            </a:r>
            <a:endParaRPr sz="2537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47"/>
              </a:spcBef>
            </a:pPr>
            <a:r>
              <a:rPr sz="2537" dirty="0">
                <a:latin typeface="Arial"/>
                <a:cs typeface="Arial"/>
              </a:rPr>
              <a:t>•</a:t>
            </a:r>
            <a:endParaRPr sz="253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2066349" y="2357034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5336096" y="2357034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2066349" y="2652527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5336096" y="2652527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066349" y="2946638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5336096" y="2946638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2066349" y="3240750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5336096" y="3240750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066349" y="3536242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5336096" y="3536242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2066349" y="3830354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5336096" y="3830354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2066349" y="4124465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5336096" y="4124465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2060826" y="2652526"/>
            <a:ext cx="6549159" cy="0"/>
          </a:xfrm>
          <a:custGeom>
            <a:avLst/>
            <a:gdLst/>
            <a:ahLst/>
            <a:cxnLst/>
            <a:rect l="l" t="t" r="r" b="b"/>
            <a:pathLst>
              <a:path w="7228331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 txBox="1"/>
          <p:nvPr/>
        </p:nvSpPr>
        <p:spPr>
          <a:xfrm>
            <a:off x="2126547" y="1480079"/>
            <a:ext cx="7463895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85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7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lang="en-US" sz="3941" dirty="0">
                <a:solidFill>
                  <a:srgbClr val="0C0C0C"/>
                </a:solidFill>
                <a:latin typeface="Times New Roman"/>
                <a:cs typeface="Times New Roman"/>
              </a:rPr>
              <a:t> RELASIONAL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221" y="4428883"/>
            <a:ext cx="108622" cy="1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62"/>
              </a:lnSpc>
              <a:spcBef>
                <a:spcPts val="72"/>
              </a:spcBef>
            </a:pPr>
            <a:r>
              <a:rPr sz="1314" dirty="0">
                <a:solidFill>
                  <a:srgbClr val="99CA38"/>
                </a:solidFill>
                <a:latin typeface="Arial"/>
                <a:cs typeface="Arial"/>
              </a:rPr>
              <a:t>•</a:t>
            </a:r>
            <a:endParaRPr sz="131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1063" y="4433030"/>
            <a:ext cx="7463897" cy="119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510"/>
              </a:lnSpc>
              <a:spcBef>
                <a:spcPts val="222"/>
              </a:spcBef>
            </a:pPr>
            <a:r>
              <a:rPr sz="1314" spc="5" dirty="0">
                <a:latin typeface="Times New Roman"/>
                <a:cs typeface="Times New Roman"/>
              </a:rPr>
              <a:t>O</a:t>
            </a:r>
            <a:r>
              <a:rPr sz="1314" spc="-5" dirty="0">
                <a:latin typeface="Times New Roman"/>
                <a:cs typeface="Times New Roman"/>
              </a:rPr>
              <a:t>p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14" dirty="0">
                <a:latin typeface="Times New Roman"/>
                <a:cs typeface="Times New Roman"/>
              </a:rPr>
              <a:t>r</a:t>
            </a:r>
            <a:r>
              <a:rPr sz="1314" spc="-5" dirty="0">
                <a:latin typeface="Times New Roman"/>
                <a:cs typeface="Times New Roman"/>
              </a:rPr>
              <a:t>a</a:t>
            </a:r>
            <a:r>
              <a:rPr sz="1314" spc="5" dirty="0">
                <a:latin typeface="Times New Roman"/>
                <a:cs typeface="Times New Roman"/>
              </a:rPr>
              <a:t>t</a:t>
            </a:r>
            <a:r>
              <a:rPr sz="1314" dirty="0">
                <a:latin typeface="Times New Roman"/>
                <a:cs typeface="Times New Roman"/>
              </a:rPr>
              <a:t>or</a:t>
            </a:r>
            <a:r>
              <a:rPr sz="1314" spc="62" dirty="0">
                <a:latin typeface="Times New Roman"/>
                <a:cs typeface="Times New Roman"/>
              </a:rPr>
              <a:t> </a:t>
            </a:r>
            <a:r>
              <a:rPr sz="1314" spc="4" dirty="0">
                <a:latin typeface="Times New Roman"/>
                <a:cs typeface="Times New Roman"/>
              </a:rPr>
              <a:t>=</a:t>
            </a:r>
            <a:r>
              <a:rPr sz="1314" dirty="0">
                <a:latin typeface="Times New Roman"/>
                <a:cs typeface="Times New Roman"/>
              </a:rPr>
              <a:t>= </a:t>
            </a:r>
            <a:r>
              <a:rPr sz="1314" spc="36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72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!=</a:t>
            </a:r>
            <a:r>
              <a:rPr sz="1314" spc="53" dirty="0">
                <a:latin typeface="Times New Roman"/>
                <a:cs typeface="Times New Roman"/>
              </a:rPr>
              <a:t> </a:t>
            </a:r>
            <a:r>
              <a:rPr sz="1314" spc="-5" dirty="0">
                <a:latin typeface="Times New Roman"/>
                <a:cs typeface="Times New Roman"/>
              </a:rPr>
              <a:t>dapa</a:t>
            </a:r>
            <a:r>
              <a:rPr sz="1314" dirty="0">
                <a:latin typeface="Times New Roman"/>
                <a:cs typeface="Times New Roman"/>
              </a:rPr>
              <a:t>t</a:t>
            </a:r>
            <a:r>
              <a:rPr sz="1314" spc="30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</a:t>
            </a: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4" dirty="0">
                <a:latin typeface="Times New Roman"/>
                <a:cs typeface="Times New Roman"/>
              </a:rPr>
              <a:t>t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13" dirty="0">
                <a:latin typeface="Times New Roman"/>
                <a:cs typeface="Times New Roman"/>
              </a:rPr>
              <a:t>r</a:t>
            </a:r>
            <a:r>
              <a:rPr sz="1314" spc="-4" dirty="0">
                <a:latin typeface="Times New Roman"/>
                <a:cs typeface="Times New Roman"/>
              </a:rPr>
              <a:t>apka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85" dirty="0">
                <a:latin typeface="Times New Roman"/>
                <a:cs typeface="Times New Roman"/>
              </a:rPr>
              <a:t> </a:t>
            </a:r>
            <a:r>
              <a:rPr sz="1314" spc="-23" dirty="0">
                <a:latin typeface="Times New Roman"/>
                <a:cs typeface="Times New Roman"/>
              </a:rPr>
              <a:t>k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69" dirty="0">
                <a:latin typeface="Times New Roman"/>
                <a:cs typeface="Times New Roman"/>
              </a:rPr>
              <a:t> </a:t>
            </a:r>
            <a:r>
              <a:rPr sz="1314" spc="4" dirty="0">
                <a:latin typeface="Times New Roman"/>
                <a:cs typeface="Times New Roman"/>
              </a:rPr>
              <a:t>t</a:t>
            </a: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p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63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nu</a:t>
            </a:r>
            <a:r>
              <a:rPr sz="1314" spc="4" dirty="0">
                <a:latin typeface="Times New Roman"/>
                <a:cs typeface="Times New Roman"/>
              </a:rPr>
              <a:t>m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4" dirty="0">
                <a:latin typeface="Times New Roman"/>
                <a:cs typeface="Times New Roman"/>
              </a:rPr>
              <a:t>r</a:t>
            </a:r>
            <a:r>
              <a:rPr sz="1314" dirty="0">
                <a:latin typeface="Times New Roman"/>
                <a:cs typeface="Times New Roman"/>
              </a:rPr>
              <a:t>ik,</a:t>
            </a:r>
            <a:r>
              <a:rPr sz="1314" spc="130" dirty="0">
                <a:latin typeface="Times New Roman"/>
                <a:cs typeface="Times New Roman"/>
              </a:rPr>
              <a:t> </a:t>
            </a:r>
            <a:r>
              <a:rPr sz="1314" spc="-5" dirty="0">
                <a:latin typeface="Times New Roman"/>
                <a:cs typeface="Times New Roman"/>
              </a:rPr>
              <a:t>ka</a:t>
            </a:r>
            <a:r>
              <a:rPr sz="1314" spc="-14" dirty="0">
                <a:latin typeface="Times New Roman"/>
                <a:cs typeface="Times New Roman"/>
              </a:rPr>
              <a:t>r</a:t>
            </a:r>
            <a:r>
              <a:rPr sz="1314" spc="-5" dirty="0">
                <a:latin typeface="Times New Roman"/>
                <a:cs typeface="Times New Roman"/>
              </a:rPr>
              <a:t>ak</a:t>
            </a:r>
            <a:r>
              <a:rPr sz="1314" spc="5" dirty="0">
                <a:latin typeface="Times New Roman"/>
                <a:cs typeface="Times New Roman"/>
              </a:rPr>
              <a:t>t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105" dirty="0">
                <a:latin typeface="Times New Roman"/>
                <a:cs typeface="Times New Roman"/>
              </a:rPr>
              <a:t>r</a:t>
            </a:r>
            <a:r>
              <a:rPr sz="1314" dirty="0">
                <a:latin typeface="Times New Roman"/>
                <a:cs typeface="Times New Roman"/>
              </a:rPr>
              <a:t>,</a:t>
            </a:r>
            <a:r>
              <a:rPr sz="1314" spc="-5" dirty="0">
                <a:latin typeface="Times New Roman"/>
                <a:cs typeface="Times New Roman"/>
              </a:rPr>
              <a:t>da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101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b</a:t>
            </a:r>
            <a:r>
              <a:rPr sz="1314" dirty="0">
                <a:latin typeface="Times New Roman"/>
                <a:cs typeface="Times New Roman"/>
              </a:rPr>
              <a:t>oole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dirty="0">
                <a:latin typeface="Times New Roman"/>
                <a:cs typeface="Times New Roman"/>
              </a:rPr>
              <a:t>n.</a:t>
            </a:r>
            <a:r>
              <a:rPr sz="1314" spc="252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Se</a:t>
            </a:r>
            <a:r>
              <a:rPr sz="1314" spc="-5" dirty="0">
                <a:latin typeface="Times New Roman"/>
                <a:cs typeface="Times New Roman"/>
              </a:rPr>
              <a:t>dangka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32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o</a:t>
            </a:r>
            <a:r>
              <a:rPr sz="1314" spc="-5" dirty="0">
                <a:latin typeface="Times New Roman"/>
                <a:cs typeface="Times New Roman"/>
              </a:rPr>
              <a:t>p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14" dirty="0">
                <a:latin typeface="Times New Roman"/>
                <a:cs typeface="Times New Roman"/>
              </a:rPr>
              <a:t>r</a:t>
            </a:r>
            <a:r>
              <a:rPr sz="1314" spc="-5" dirty="0">
                <a:latin typeface="Times New Roman"/>
                <a:cs typeface="Times New Roman"/>
              </a:rPr>
              <a:t>a</a:t>
            </a:r>
            <a:r>
              <a:rPr sz="1314" spc="5" dirty="0">
                <a:latin typeface="Times New Roman"/>
                <a:cs typeface="Times New Roman"/>
              </a:rPr>
              <a:t>t</a:t>
            </a:r>
            <a:r>
              <a:rPr sz="1314" dirty="0">
                <a:latin typeface="Times New Roman"/>
                <a:cs typeface="Times New Roman"/>
              </a:rPr>
              <a:t>or</a:t>
            </a:r>
            <a:r>
              <a:rPr sz="1314" spc="155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l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n</a:t>
            </a:r>
            <a:r>
              <a:rPr sz="1314" spc="-45" dirty="0">
                <a:latin typeface="Times New Roman"/>
                <a:cs typeface="Times New Roman"/>
              </a:rPr>
              <a:t>n</a:t>
            </a:r>
            <a:r>
              <a:rPr sz="1314" spc="-53" dirty="0">
                <a:latin typeface="Times New Roman"/>
                <a:cs typeface="Times New Roman"/>
              </a:rPr>
              <a:t>y</a:t>
            </a:r>
            <a:r>
              <a:rPr sz="1314" dirty="0">
                <a:latin typeface="Times New Roman"/>
                <a:cs typeface="Times New Roman"/>
              </a:rPr>
              <a:t>a </a:t>
            </a:r>
            <a:endParaRPr sz="1314">
              <a:latin typeface="Times New Roman"/>
              <a:cs typeface="Times New Roman"/>
            </a:endParaRPr>
          </a:p>
          <a:p>
            <a:pPr marL="11506">
              <a:lnSpc>
                <a:spcPts val="1510"/>
              </a:lnSpc>
            </a:pPr>
            <a:r>
              <a:rPr sz="1314" spc="-5" dirty="0">
                <a:latin typeface="Times New Roman"/>
                <a:cs typeface="Times New Roman"/>
              </a:rPr>
              <a:t>ha</a:t>
            </a:r>
            <a:r>
              <a:rPr sz="1314" spc="-47" dirty="0">
                <a:latin typeface="Times New Roman"/>
                <a:cs typeface="Times New Roman"/>
              </a:rPr>
              <a:t>n</a:t>
            </a:r>
            <a:r>
              <a:rPr sz="1314" spc="-57" dirty="0">
                <a:latin typeface="Times New Roman"/>
                <a:cs typeface="Times New Roman"/>
              </a:rPr>
              <a:t>y</a:t>
            </a:r>
            <a:r>
              <a:rPr sz="1314" dirty="0">
                <a:latin typeface="Times New Roman"/>
                <a:cs typeface="Times New Roman"/>
              </a:rPr>
              <a:t>a</a:t>
            </a:r>
            <a:r>
              <a:rPr sz="1314" spc="63" dirty="0">
                <a:latin typeface="Times New Roman"/>
                <a:cs typeface="Times New Roman"/>
              </a:rPr>
              <a:t> </a:t>
            </a:r>
            <a:r>
              <a:rPr sz="1314" spc="-5" dirty="0">
                <a:latin typeface="Times New Roman"/>
                <a:cs typeface="Times New Roman"/>
              </a:rPr>
              <a:t>dapa</a:t>
            </a:r>
            <a:r>
              <a:rPr sz="1314" dirty="0">
                <a:latin typeface="Times New Roman"/>
                <a:cs typeface="Times New Roman"/>
              </a:rPr>
              <a:t>t </a:t>
            </a:r>
            <a:r>
              <a:rPr sz="1314" spc="20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</a:t>
            </a: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gunak</a:t>
            </a:r>
            <a:r>
              <a:rPr sz="1314" spc="4" dirty="0">
                <a:latin typeface="Times New Roman"/>
                <a:cs typeface="Times New Roman"/>
              </a:rPr>
              <a:t>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99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un</a:t>
            </a:r>
            <a:r>
              <a:rPr sz="1314" spc="4" dirty="0">
                <a:latin typeface="Times New Roman"/>
                <a:cs typeface="Times New Roman"/>
              </a:rPr>
              <a:t>t</a:t>
            </a:r>
            <a:r>
              <a:rPr sz="1314" spc="-4" dirty="0">
                <a:latin typeface="Times New Roman"/>
                <a:cs typeface="Times New Roman"/>
              </a:rPr>
              <a:t>u</a:t>
            </a:r>
            <a:r>
              <a:rPr sz="1314" dirty="0">
                <a:latin typeface="Times New Roman"/>
                <a:cs typeface="Times New Roman"/>
              </a:rPr>
              <a:t>k</a:t>
            </a:r>
            <a:r>
              <a:rPr sz="1314" spc="94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nu</a:t>
            </a:r>
            <a:r>
              <a:rPr sz="1314" spc="4" dirty="0">
                <a:latin typeface="Times New Roman"/>
                <a:cs typeface="Times New Roman"/>
              </a:rPr>
              <a:t>m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4" dirty="0">
                <a:latin typeface="Times New Roman"/>
                <a:cs typeface="Times New Roman"/>
              </a:rPr>
              <a:t>r</a:t>
            </a:r>
            <a:r>
              <a:rPr sz="1314" dirty="0">
                <a:latin typeface="Times New Roman"/>
                <a:cs typeface="Times New Roman"/>
              </a:rPr>
              <a:t>ik</a:t>
            </a:r>
            <a:r>
              <a:rPr sz="1314" spc="191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63" dirty="0">
                <a:latin typeface="Times New Roman"/>
                <a:cs typeface="Times New Roman"/>
              </a:rPr>
              <a:t> </a:t>
            </a:r>
            <a:r>
              <a:rPr sz="1314" spc="53" dirty="0">
                <a:latin typeface="Times New Roman"/>
                <a:cs typeface="Times New Roman"/>
              </a:rPr>
              <a:t>c</a:t>
            </a:r>
            <a:r>
              <a:rPr sz="1314" spc="-4" dirty="0">
                <a:latin typeface="Times New Roman"/>
                <a:cs typeface="Times New Roman"/>
              </a:rPr>
              <a:t>ha</a:t>
            </a:r>
            <a:r>
              <a:rPr sz="1314" spc="-99" dirty="0">
                <a:latin typeface="Times New Roman"/>
                <a:cs typeface="Times New Roman"/>
              </a:rPr>
              <a:t>r</a:t>
            </a:r>
            <a:r>
              <a:rPr sz="1314" dirty="0">
                <a:latin typeface="Times New Roman"/>
                <a:cs typeface="Times New Roman"/>
              </a:rPr>
              <a:t>.</a:t>
            </a:r>
            <a:endParaRPr sz="1314">
              <a:latin typeface="Times New Roman"/>
              <a:cs typeface="Times New Roman"/>
            </a:endParaRPr>
          </a:p>
          <a:p>
            <a:pPr marL="11506" marR="17271">
              <a:lnSpc>
                <a:spcPct val="95825"/>
              </a:lnSpc>
              <a:spcBef>
                <a:spcPts val="429"/>
              </a:spcBef>
            </a:pP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n</a:t>
            </a:r>
            <a:r>
              <a:rPr sz="1314" dirty="0">
                <a:latin typeface="Times New Roman"/>
                <a:cs typeface="Times New Roman"/>
              </a:rPr>
              <a:t>t</a:t>
            </a:r>
            <a:r>
              <a:rPr sz="1314" spc="114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spc="4" dirty="0">
                <a:latin typeface="Times New Roman"/>
                <a:cs typeface="Times New Roman"/>
              </a:rPr>
              <a:t>=</a:t>
            </a:r>
            <a:r>
              <a:rPr sz="1314" dirty="0">
                <a:latin typeface="Times New Roman"/>
                <a:cs typeface="Times New Roman"/>
              </a:rPr>
              <a:t>5,</a:t>
            </a:r>
            <a:r>
              <a:rPr sz="1314" spc="63" dirty="0">
                <a:latin typeface="Times New Roman"/>
                <a:cs typeface="Times New Roman"/>
              </a:rPr>
              <a:t> </a:t>
            </a:r>
            <a:r>
              <a:rPr sz="1314" spc="-5" dirty="0">
                <a:latin typeface="Times New Roman"/>
                <a:cs typeface="Times New Roman"/>
              </a:rPr>
              <a:t>b</a:t>
            </a:r>
            <a:r>
              <a:rPr sz="1314" spc="5" dirty="0">
                <a:latin typeface="Times New Roman"/>
                <a:cs typeface="Times New Roman"/>
              </a:rPr>
              <a:t>=</a:t>
            </a:r>
            <a:r>
              <a:rPr sz="1314" spc="-5" dirty="0">
                <a:latin typeface="Times New Roman"/>
                <a:cs typeface="Times New Roman"/>
              </a:rPr>
              <a:t>1</a:t>
            </a:r>
            <a:r>
              <a:rPr sz="1314" dirty="0">
                <a:latin typeface="Times New Roman"/>
                <a:cs typeface="Times New Roman"/>
              </a:rPr>
              <a:t>0;</a:t>
            </a:r>
            <a:r>
              <a:rPr sz="1314" spc="37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b</a:t>
            </a:r>
            <a:r>
              <a:rPr sz="1314" dirty="0">
                <a:latin typeface="Times New Roman"/>
                <a:cs typeface="Times New Roman"/>
              </a:rPr>
              <a:t>oole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279" dirty="0">
                <a:latin typeface="Times New Roman"/>
                <a:cs typeface="Times New Roman"/>
              </a:rPr>
              <a:t> </a:t>
            </a:r>
            <a:r>
              <a:rPr sz="1314" spc="4" dirty="0">
                <a:latin typeface="Times New Roman"/>
                <a:cs typeface="Times New Roman"/>
              </a:rPr>
              <a:t>c=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spc="4" dirty="0">
                <a:latin typeface="Times New Roman"/>
                <a:cs typeface="Times New Roman"/>
              </a:rPr>
              <a:t>&gt;</a:t>
            </a:r>
            <a:r>
              <a:rPr sz="1314" spc="-4" dirty="0">
                <a:latin typeface="Times New Roman"/>
                <a:cs typeface="Times New Roman"/>
              </a:rPr>
              <a:t>b</a:t>
            </a:r>
            <a:r>
              <a:rPr sz="1314" dirty="0">
                <a:latin typeface="Times New Roman"/>
                <a:cs typeface="Times New Roman"/>
              </a:rPr>
              <a:t>; </a:t>
            </a:r>
            <a:r>
              <a:rPr sz="1314" spc="117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Wingdings"/>
                <a:cs typeface="Wingdings"/>
              </a:rPr>
              <a:t></a:t>
            </a:r>
            <a:r>
              <a:rPr sz="1314" spc="75" dirty="0">
                <a:latin typeface="Times New Roman"/>
                <a:cs typeface="Times New Roman"/>
              </a:rPr>
              <a:t> </a:t>
            </a:r>
            <a:r>
              <a:rPr sz="1314" spc="5" dirty="0">
                <a:latin typeface="Times New Roman"/>
                <a:cs typeface="Times New Roman"/>
              </a:rPr>
              <a:t>m</a:t>
            </a:r>
            <a:r>
              <a:rPr sz="1314" spc="-5" dirty="0">
                <a:latin typeface="Times New Roman"/>
                <a:cs typeface="Times New Roman"/>
              </a:rPr>
              <a:t>ak</a:t>
            </a:r>
            <a:r>
              <a:rPr sz="1314" dirty="0">
                <a:latin typeface="Times New Roman"/>
                <a:cs typeface="Times New Roman"/>
              </a:rPr>
              <a:t>a</a:t>
            </a:r>
            <a:r>
              <a:rPr sz="1314" spc="86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c</a:t>
            </a:r>
            <a:r>
              <a:rPr sz="1314" spc="-24" dirty="0">
                <a:latin typeface="Times New Roman"/>
                <a:cs typeface="Times New Roman"/>
              </a:rPr>
              <a:t> </a:t>
            </a:r>
            <a:r>
              <a:rPr sz="1314" spc="-5" dirty="0">
                <a:latin typeface="Times New Roman"/>
                <a:cs typeface="Times New Roman"/>
              </a:rPr>
              <a:t>aka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130" dirty="0">
                <a:latin typeface="Times New Roman"/>
                <a:cs typeface="Times New Roman"/>
              </a:rPr>
              <a:t> </a:t>
            </a:r>
            <a:r>
              <a:rPr sz="1314" spc="-5" dirty="0">
                <a:latin typeface="Times New Roman"/>
                <a:cs typeface="Times New Roman"/>
              </a:rPr>
              <a:t>sa</a:t>
            </a:r>
            <a:r>
              <a:rPr sz="1314" spc="5" dirty="0">
                <a:latin typeface="Times New Roman"/>
                <a:cs typeface="Times New Roman"/>
              </a:rPr>
              <a:t>m</a:t>
            </a:r>
            <a:r>
              <a:rPr sz="1314" dirty="0">
                <a:latin typeface="Times New Roman"/>
                <a:cs typeface="Times New Roman"/>
              </a:rPr>
              <a:t>a</a:t>
            </a:r>
            <a:r>
              <a:rPr sz="1314" spc="57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4" dirty="0">
                <a:latin typeface="Times New Roman"/>
                <a:cs typeface="Times New Roman"/>
              </a:rPr>
              <a:t>n</a:t>
            </a:r>
            <a:r>
              <a:rPr sz="1314" spc="-26" dirty="0">
                <a:latin typeface="Times New Roman"/>
                <a:cs typeface="Times New Roman"/>
              </a:rPr>
              <a:t>g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dirty="0">
                <a:latin typeface="Times New Roman"/>
                <a:cs typeface="Times New Roman"/>
              </a:rPr>
              <a:t>n</a:t>
            </a:r>
            <a:r>
              <a:rPr sz="1314" spc="72" dirty="0">
                <a:latin typeface="Times New Roman"/>
                <a:cs typeface="Times New Roman"/>
              </a:rPr>
              <a:t> </a:t>
            </a:r>
            <a:r>
              <a:rPr sz="1314" i="1" spc="-23" dirty="0">
                <a:latin typeface="Times New Roman"/>
                <a:cs typeface="Times New Roman"/>
              </a:rPr>
              <a:t>f</a:t>
            </a:r>
            <a:r>
              <a:rPr sz="1314" i="1" dirty="0">
                <a:latin typeface="Times New Roman"/>
                <a:cs typeface="Times New Roman"/>
              </a:rPr>
              <a:t>al</a:t>
            </a:r>
            <a:r>
              <a:rPr sz="1314" i="1" spc="-4" dirty="0">
                <a:latin typeface="Times New Roman"/>
                <a:cs typeface="Times New Roman"/>
              </a:rPr>
              <a:t>s</a:t>
            </a:r>
            <a:r>
              <a:rPr sz="1314" i="1" dirty="0">
                <a:latin typeface="Times New Roman"/>
                <a:cs typeface="Times New Roman"/>
              </a:rPr>
              <a:t>e</a:t>
            </a:r>
            <a:endParaRPr sz="1314">
              <a:latin typeface="Times New Roman"/>
              <a:cs typeface="Times New Roman"/>
            </a:endParaRPr>
          </a:p>
          <a:p>
            <a:pPr marL="11506" marR="17271">
              <a:lnSpc>
                <a:spcPct val="95825"/>
              </a:lnSpc>
              <a:spcBef>
                <a:spcPts val="739"/>
              </a:spcBef>
            </a:pP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n</a:t>
            </a:r>
            <a:r>
              <a:rPr sz="1314" dirty="0">
                <a:latin typeface="Times New Roman"/>
                <a:cs typeface="Times New Roman"/>
              </a:rPr>
              <a:t>t</a:t>
            </a:r>
            <a:r>
              <a:rPr sz="1314" spc="114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b</a:t>
            </a:r>
            <a:r>
              <a:rPr sz="1314" spc="4" dirty="0">
                <a:latin typeface="Times New Roman"/>
                <a:cs typeface="Times New Roman"/>
              </a:rPr>
              <a:t>=</a:t>
            </a:r>
            <a:r>
              <a:rPr sz="1314" spc="-4" dirty="0">
                <a:latin typeface="Times New Roman"/>
                <a:cs typeface="Times New Roman"/>
              </a:rPr>
              <a:t>1</a:t>
            </a:r>
            <a:r>
              <a:rPr sz="1314" dirty="0">
                <a:latin typeface="Times New Roman"/>
                <a:cs typeface="Times New Roman"/>
              </a:rPr>
              <a:t>; </a:t>
            </a:r>
            <a:r>
              <a:rPr sz="1314" spc="52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if</a:t>
            </a:r>
            <a:r>
              <a:rPr sz="1314" spc="120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(!</a:t>
            </a:r>
            <a:r>
              <a:rPr sz="1314" spc="-4" dirty="0">
                <a:latin typeface="Times New Roman"/>
                <a:cs typeface="Times New Roman"/>
              </a:rPr>
              <a:t>b</a:t>
            </a:r>
            <a:r>
              <a:rPr sz="1314" dirty="0">
                <a:latin typeface="Times New Roman"/>
                <a:cs typeface="Times New Roman"/>
              </a:rPr>
              <a:t>)</a:t>
            </a:r>
            <a:r>
              <a:rPr sz="1314" spc="49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….</a:t>
            </a:r>
            <a:r>
              <a:rPr sz="1314" spc="-4" dirty="0">
                <a:latin typeface="Times New Roman"/>
                <a:cs typeface="Times New Roman"/>
              </a:rPr>
              <a:t>{</a:t>
            </a:r>
            <a:r>
              <a:rPr sz="1314" dirty="0">
                <a:latin typeface="Times New Roman"/>
                <a:cs typeface="Times New Roman"/>
              </a:rPr>
              <a:t>}</a:t>
            </a:r>
            <a:r>
              <a:rPr sz="1314" spc="81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Wingdings"/>
                <a:cs typeface="Wingdings"/>
              </a:rPr>
              <a:t></a:t>
            </a:r>
            <a:r>
              <a:rPr sz="1314" spc="75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da</a:t>
            </a:r>
            <a:r>
              <a:rPr sz="1314" dirty="0">
                <a:latin typeface="Times New Roman"/>
                <a:cs typeface="Times New Roman"/>
              </a:rPr>
              <a:t>l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dirty="0">
                <a:latin typeface="Times New Roman"/>
                <a:cs typeface="Times New Roman"/>
              </a:rPr>
              <a:t>m</a:t>
            </a:r>
            <a:r>
              <a:rPr sz="1314" spc="81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Ja</a:t>
            </a:r>
            <a:r>
              <a:rPr sz="1314" spc="-23" dirty="0">
                <a:latin typeface="Times New Roman"/>
                <a:cs typeface="Times New Roman"/>
              </a:rPr>
              <a:t>v</a:t>
            </a:r>
            <a:r>
              <a:rPr sz="1314" dirty="0">
                <a:latin typeface="Times New Roman"/>
                <a:cs typeface="Times New Roman"/>
              </a:rPr>
              <a:t>a</a:t>
            </a:r>
            <a:r>
              <a:rPr sz="1314" spc="49" dirty="0">
                <a:latin typeface="Times New Roman"/>
                <a:cs typeface="Times New Roman"/>
              </a:rPr>
              <a:t> </a:t>
            </a:r>
            <a:r>
              <a:rPr sz="1314" spc="4" dirty="0">
                <a:latin typeface="Times New Roman"/>
                <a:cs typeface="Times New Roman"/>
              </a:rPr>
              <a:t>t</a:t>
            </a: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da</a:t>
            </a:r>
            <a:r>
              <a:rPr sz="1314" dirty="0">
                <a:latin typeface="Times New Roman"/>
                <a:cs typeface="Times New Roman"/>
              </a:rPr>
              <a:t>k</a:t>
            </a:r>
            <a:r>
              <a:rPr sz="1314" spc="72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</a:t>
            </a: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p</a:t>
            </a:r>
            <a:r>
              <a:rPr sz="1314" dirty="0">
                <a:latin typeface="Times New Roman"/>
                <a:cs typeface="Times New Roman"/>
              </a:rPr>
              <a:t>e</a:t>
            </a:r>
            <a:r>
              <a:rPr sz="1314" spc="-4" dirty="0">
                <a:latin typeface="Times New Roman"/>
                <a:cs typeface="Times New Roman"/>
              </a:rPr>
              <a:t>rb</a:t>
            </a:r>
            <a:r>
              <a:rPr sz="1314" dirty="0">
                <a:latin typeface="Times New Roman"/>
                <a:cs typeface="Times New Roman"/>
              </a:rPr>
              <a:t>ole</a:t>
            </a:r>
            <a:r>
              <a:rPr sz="1314" spc="-4" dirty="0">
                <a:latin typeface="Times New Roman"/>
                <a:cs typeface="Times New Roman"/>
              </a:rPr>
              <a:t>hka</a:t>
            </a:r>
            <a:r>
              <a:rPr sz="1314" dirty="0">
                <a:latin typeface="Times New Roman"/>
                <a:cs typeface="Times New Roman"/>
              </a:rPr>
              <a:t>n,</a:t>
            </a:r>
            <a:r>
              <a:rPr sz="1314" spc="103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da</a:t>
            </a:r>
            <a:r>
              <a:rPr sz="1314" dirty="0">
                <a:latin typeface="Times New Roman"/>
                <a:cs typeface="Times New Roman"/>
              </a:rPr>
              <a:t>l</a:t>
            </a:r>
            <a:r>
              <a:rPr sz="1314" spc="-4" dirty="0">
                <a:latin typeface="Times New Roman"/>
                <a:cs typeface="Times New Roman"/>
              </a:rPr>
              <a:t>a</a:t>
            </a:r>
            <a:r>
              <a:rPr sz="1314" dirty="0">
                <a:latin typeface="Times New Roman"/>
                <a:cs typeface="Times New Roman"/>
              </a:rPr>
              <a:t>m</a:t>
            </a:r>
            <a:r>
              <a:rPr sz="1314" spc="81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C</a:t>
            </a:r>
            <a:r>
              <a:rPr sz="1314" spc="4" dirty="0">
                <a:latin typeface="Times New Roman"/>
                <a:cs typeface="Times New Roman"/>
              </a:rPr>
              <a:t>+</a:t>
            </a:r>
            <a:r>
              <a:rPr sz="1314" dirty="0">
                <a:latin typeface="Times New Roman"/>
                <a:cs typeface="Times New Roman"/>
              </a:rPr>
              <a:t>+</a:t>
            </a:r>
            <a:r>
              <a:rPr sz="1314" spc="311" dirty="0">
                <a:latin typeface="Times New Roman"/>
                <a:cs typeface="Times New Roman"/>
              </a:rPr>
              <a:t> </a:t>
            </a:r>
            <a:r>
              <a:rPr sz="1314" spc="-4" dirty="0">
                <a:latin typeface="Times New Roman"/>
                <a:cs typeface="Times New Roman"/>
              </a:rPr>
              <a:t>b</a:t>
            </a:r>
            <a:r>
              <a:rPr sz="1314" dirty="0">
                <a:latin typeface="Times New Roman"/>
                <a:cs typeface="Times New Roman"/>
              </a:rPr>
              <a:t>oleh</a:t>
            </a:r>
            <a:endParaRPr sz="1314">
              <a:latin typeface="Times New Roman"/>
              <a:cs typeface="Times New Roman"/>
            </a:endParaRPr>
          </a:p>
          <a:p>
            <a:pPr marL="11506" marR="17271">
              <a:lnSpc>
                <a:spcPct val="95825"/>
              </a:lnSpc>
              <a:spcBef>
                <a:spcPts val="728"/>
              </a:spcBef>
            </a:pPr>
            <a:r>
              <a:rPr sz="1314" dirty="0">
                <a:latin typeface="Times New Roman"/>
                <a:cs typeface="Times New Roman"/>
              </a:rPr>
              <a:t>Se</a:t>
            </a:r>
            <a:r>
              <a:rPr sz="1314" spc="-4" dirty="0">
                <a:latin typeface="Times New Roman"/>
                <a:cs typeface="Times New Roman"/>
              </a:rPr>
              <a:t>ha</a:t>
            </a:r>
            <a:r>
              <a:rPr sz="1314" spc="17" dirty="0">
                <a:latin typeface="Times New Roman"/>
                <a:cs typeface="Times New Roman"/>
              </a:rPr>
              <a:t>r</a:t>
            </a:r>
            <a:r>
              <a:rPr sz="1314" spc="-4" dirty="0">
                <a:latin typeface="Times New Roman"/>
                <a:cs typeface="Times New Roman"/>
              </a:rPr>
              <a:t>us</a:t>
            </a:r>
            <a:r>
              <a:rPr sz="1314" spc="-45" dirty="0">
                <a:latin typeface="Times New Roman"/>
                <a:cs typeface="Times New Roman"/>
              </a:rPr>
              <a:t>n</a:t>
            </a:r>
            <a:r>
              <a:rPr sz="1314" spc="-53" dirty="0">
                <a:latin typeface="Times New Roman"/>
                <a:cs typeface="Times New Roman"/>
              </a:rPr>
              <a:t>y</a:t>
            </a:r>
            <a:r>
              <a:rPr sz="1314" dirty="0">
                <a:latin typeface="Times New Roman"/>
                <a:cs typeface="Times New Roman"/>
              </a:rPr>
              <a:t>a</a:t>
            </a:r>
            <a:r>
              <a:rPr sz="1314" spc="94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:</a:t>
            </a:r>
            <a:r>
              <a:rPr sz="1314" spc="111" dirty="0">
                <a:latin typeface="Times New Roman"/>
                <a:cs typeface="Times New Roman"/>
              </a:rPr>
              <a:t> </a:t>
            </a:r>
            <a:r>
              <a:rPr sz="1314" dirty="0">
                <a:latin typeface="Times New Roman"/>
                <a:cs typeface="Times New Roman"/>
              </a:rPr>
              <a:t>i</a:t>
            </a:r>
            <a:r>
              <a:rPr sz="1314" spc="-4" dirty="0">
                <a:latin typeface="Times New Roman"/>
                <a:cs typeface="Times New Roman"/>
              </a:rPr>
              <a:t>f</a:t>
            </a:r>
            <a:r>
              <a:rPr sz="1314" dirty="0">
                <a:latin typeface="Times New Roman"/>
                <a:cs typeface="Times New Roman"/>
              </a:rPr>
              <a:t>(!</a:t>
            </a:r>
            <a:r>
              <a:rPr sz="1314" spc="-4" dirty="0">
                <a:latin typeface="Times New Roman"/>
                <a:cs typeface="Times New Roman"/>
              </a:rPr>
              <a:t>b</a:t>
            </a:r>
            <a:r>
              <a:rPr sz="1314" spc="4" dirty="0">
                <a:latin typeface="Times New Roman"/>
                <a:cs typeface="Times New Roman"/>
              </a:rPr>
              <a:t>=</a:t>
            </a:r>
            <a:r>
              <a:rPr sz="1314" spc="-4" dirty="0">
                <a:latin typeface="Times New Roman"/>
                <a:cs typeface="Times New Roman"/>
              </a:rPr>
              <a:t>1</a:t>
            </a:r>
            <a:r>
              <a:rPr sz="1314" dirty="0">
                <a:latin typeface="Times New Roman"/>
                <a:cs typeface="Times New Roman"/>
              </a:rPr>
              <a:t>)</a:t>
            </a:r>
            <a:r>
              <a:rPr sz="1314" spc="-4" dirty="0">
                <a:latin typeface="Times New Roman"/>
                <a:cs typeface="Times New Roman"/>
              </a:rPr>
              <a:t>{</a:t>
            </a:r>
            <a:r>
              <a:rPr sz="1314" dirty="0">
                <a:latin typeface="Times New Roman"/>
                <a:cs typeface="Times New Roman"/>
              </a:rPr>
              <a:t>}</a:t>
            </a:r>
            <a:endParaRPr sz="131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221" y="4858314"/>
            <a:ext cx="108622" cy="764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462"/>
              </a:lnSpc>
              <a:spcBef>
                <a:spcPts val="72"/>
              </a:spcBef>
            </a:pPr>
            <a:r>
              <a:rPr sz="1314" dirty="0">
                <a:solidFill>
                  <a:srgbClr val="99CA38"/>
                </a:solidFill>
                <a:latin typeface="Arial"/>
                <a:cs typeface="Arial"/>
              </a:rPr>
              <a:t>•</a:t>
            </a:r>
            <a:endParaRPr sz="131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66"/>
              </a:spcBef>
            </a:pPr>
            <a:r>
              <a:rPr sz="1314" dirty="0">
                <a:solidFill>
                  <a:srgbClr val="99CA38"/>
                </a:solidFill>
                <a:latin typeface="Arial"/>
                <a:cs typeface="Arial"/>
              </a:rPr>
              <a:t>•</a:t>
            </a:r>
            <a:endParaRPr sz="1314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728"/>
              </a:spcBef>
            </a:pPr>
            <a:r>
              <a:rPr sz="1314" dirty="0">
                <a:solidFill>
                  <a:srgbClr val="99CA38"/>
                </a:solidFill>
                <a:latin typeface="Arial"/>
                <a:cs typeface="Arial"/>
              </a:rPr>
              <a:t>•</a:t>
            </a:r>
            <a:endParaRPr sz="131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349" y="2357035"/>
            <a:ext cx="6536732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or                                                         </a:t>
            </a:r>
            <a:r>
              <a:rPr sz="1404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-3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6349" y="2652527"/>
            <a:ext cx="6536732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3"/>
              </a:spcBef>
            </a:pPr>
            <a:r>
              <a:rPr sz="1404" dirty="0">
                <a:latin typeface="Times New Roman"/>
                <a:cs typeface="Times New Roman"/>
              </a:rPr>
              <a:t>==                                                                   </a:t>
            </a:r>
            <a:r>
              <a:rPr sz="1404" spc="27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Sama</a:t>
            </a:r>
            <a:r>
              <a:rPr sz="1404" spc="138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349" y="2945948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!=                                                                    </a:t>
            </a:r>
            <a:r>
              <a:rPr sz="1404" spc="24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Tidak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sama</a:t>
            </a:r>
            <a:r>
              <a:rPr sz="1404" spc="13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349" y="3240060"/>
            <a:ext cx="6536732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&gt;                                                                      </a:t>
            </a:r>
            <a:r>
              <a:rPr sz="1404" spc="1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L</a:t>
            </a:r>
            <a:r>
              <a:rPr sz="1404" spc="-31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bih</a:t>
            </a:r>
            <a:r>
              <a:rPr sz="1404" spc="3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besar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349" y="3535552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&lt;                                                                      </a:t>
            </a:r>
            <a:r>
              <a:rPr sz="1404" spc="1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L</a:t>
            </a:r>
            <a:r>
              <a:rPr sz="1404" spc="-31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bih</a:t>
            </a:r>
            <a:r>
              <a:rPr sz="1404" spc="35" dirty="0">
                <a:latin typeface="Times New Roman"/>
                <a:cs typeface="Times New Roman"/>
              </a:rPr>
              <a:t> </a:t>
            </a:r>
            <a:r>
              <a:rPr sz="1404" spc="-31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ecil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49" y="3829663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&gt;=                                                                   </a:t>
            </a:r>
            <a:r>
              <a:rPr sz="1404" spc="27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L</a:t>
            </a:r>
            <a:r>
              <a:rPr sz="1404" spc="-31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bih</a:t>
            </a:r>
            <a:r>
              <a:rPr sz="1404" spc="3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besar</a:t>
            </a:r>
            <a:r>
              <a:rPr sz="1404" spc="29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atau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sama</a:t>
            </a:r>
            <a:r>
              <a:rPr sz="1404" spc="13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6349" y="4123775"/>
            <a:ext cx="6536732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&lt;=                                                                   </a:t>
            </a:r>
            <a:r>
              <a:rPr sz="1404" spc="27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L</a:t>
            </a:r>
            <a:r>
              <a:rPr sz="1404" spc="-31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bih</a:t>
            </a:r>
            <a:r>
              <a:rPr sz="1404" spc="35" dirty="0">
                <a:latin typeface="Times New Roman"/>
                <a:cs typeface="Times New Roman"/>
              </a:rPr>
              <a:t> </a:t>
            </a:r>
            <a:r>
              <a:rPr sz="1404" spc="-28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ecil</a:t>
            </a:r>
            <a:r>
              <a:rPr sz="1404" spc="99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atau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sama</a:t>
            </a:r>
            <a:r>
              <a:rPr sz="1404" spc="13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endParaRPr sz="14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2066349" y="2517208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5336096" y="2517208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2066349" y="2811319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7" name="object 47"/>
          <p:cNvSpPr/>
          <p:nvPr/>
        </p:nvSpPr>
        <p:spPr>
          <a:xfrm>
            <a:off x="5336096" y="2811319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8" name="object 48"/>
          <p:cNvSpPr/>
          <p:nvPr/>
        </p:nvSpPr>
        <p:spPr>
          <a:xfrm>
            <a:off x="2066349" y="3106812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9" name="object 49"/>
          <p:cNvSpPr/>
          <p:nvPr/>
        </p:nvSpPr>
        <p:spPr>
          <a:xfrm>
            <a:off x="5336096" y="3106812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0" name="object 50"/>
          <p:cNvSpPr/>
          <p:nvPr/>
        </p:nvSpPr>
        <p:spPr>
          <a:xfrm>
            <a:off x="2066349" y="3400923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1" name="object 51"/>
          <p:cNvSpPr/>
          <p:nvPr/>
        </p:nvSpPr>
        <p:spPr>
          <a:xfrm>
            <a:off x="5336096" y="3400923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2" name="object 52"/>
          <p:cNvSpPr/>
          <p:nvPr/>
        </p:nvSpPr>
        <p:spPr>
          <a:xfrm>
            <a:off x="2066349" y="3695035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3" name="object 53"/>
          <p:cNvSpPr/>
          <p:nvPr/>
        </p:nvSpPr>
        <p:spPr>
          <a:xfrm>
            <a:off x="5336096" y="3695035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4" name="object 54"/>
          <p:cNvSpPr/>
          <p:nvPr/>
        </p:nvSpPr>
        <p:spPr>
          <a:xfrm>
            <a:off x="2060826" y="2811319"/>
            <a:ext cx="6549159" cy="0"/>
          </a:xfrm>
          <a:custGeom>
            <a:avLst/>
            <a:gdLst/>
            <a:ahLst/>
            <a:cxnLst/>
            <a:rect l="l" t="t" r="r" b="b"/>
            <a:pathLst>
              <a:path w="7228331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3373972" y="424045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4181743" y="4240453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4988134" y="424045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5795905" y="424045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6603675" y="4240453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7410066" y="424045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3373972" y="4534564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4181743" y="4534564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4988134" y="4534564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5795905" y="4534564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6603675" y="4534564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7410066" y="4534564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3373972" y="4830057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4181743" y="4830057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4988134" y="4830057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5795905" y="4830057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6603675" y="4830057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7410066" y="4830057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3373972" y="5124168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4181743" y="5124168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4988134" y="5124168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5795905" y="5124168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6603675" y="5124168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7410066" y="5124168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3373972" y="5419661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4181743" y="5419661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4988134" y="5419661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5795905" y="5419661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6603675" y="5419661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7410066" y="5419661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3368449" y="4534564"/>
            <a:ext cx="4853530" cy="0"/>
          </a:xfrm>
          <a:custGeom>
            <a:avLst/>
            <a:gdLst/>
            <a:ahLst/>
            <a:cxnLst/>
            <a:rect l="l" t="t" r="r" b="b"/>
            <a:pathLst>
              <a:path w="5356859">
                <a:moveTo>
                  <a:pt x="0" y="0"/>
                </a:moveTo>
                <a:lnTo>
                  <a:pt x="5356859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2126546" y="1480079"/>
            <a:ext cx="590258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522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8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GI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3972" y="4240453"/>
            <a:ext cx="4842484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988">
              <a:lnSpc>
                <a:spcPct val="95825"/>
              </a:lnSpc>
              <a:spcBef>
                <a:spcPts val="317"/>
              </a:spcBef>
            </a:pP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              </a:t>
            </a:r>
            <a:r>
              <a:rPr sz="1404" b="1" spc="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B                  </a:t>
            </a:r>
            <a:r>
              <a:rPr sz="1404" b="1" spc="19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&amp;&amp;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B         </a:t>
            </a:r>
            <a:r>
              <a:rPr sz="1404" b="1" spc="1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||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B       </a:t>
            </a:r>
            <a:r>
              <a:rPr sz="1404" b="1" spc="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A^B         </a:t>
            </a:r>
            <a:r>
              <a:rPr sz="1404" b="1" spc="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3972" y="4534564"/>
            <a:ext cx="4842484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988">
              <a:lnSpc>
                <a:spcPct val="95825"/>
              </a:lnSpc>
              <a:spcBef>
                <a:spcPts val="322"/>
              </a:spcBef>
            </a:pP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3972" y="4829366"/>
            <a:ext cx="4842484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988">
              <a:lnSpc>
                <a:spcPct val="95825"/>
              </a:lnSpc>
              <a:spcBef>
                <a:spcPts val="322"/>
              </a:spcBef>
            </a:pP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3972" y="5123478"/>
            <a:ext cx="4842484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988">
              <a:lnSpc>
                <a:spcPct val="95825"/>
              </a:lnSpc>
              <a:spcBef>
                <a:spcPts val="326"/>
              </a:spcBef>
            </a:pP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          </a:t>
            </a:r>
            <a:r>
              <a:rPr sz="1404" spc="81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3972" y="5418970"/>
            <a:ext cx="4842484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988">
              <a:lnSpc>
                <a:spcPct val="95825"/>
              </a:lnSpc>
              <a:spcBef>
                <a:spcPts val="317"/>
              </a:spcBef>
            </a:pP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8" dirty="0">
                <a:latin typeface="Times New Roman"/>
                <a:cs typeface="Times New Roman"/>
              </a:rPr>
              <a:t>F</a:t>
            </a:r>
            <a:r>
              <a:rPr sz="1404" dirty="0">
                <a:latin typeface="Times New Roman"/>
                <a:cs typeface="Times New Roman"/>
              </a:rPr>
              <a:t>alse         </a:t>
            </a:r>
            <a:r>
              <a:rPr sz="1404" spc="-76" dirty="0">
                <a:latin typeface="Times New Roman"/>
                <a:cs typeface="Times New Roman"/>
              </a:rPr>
              <a:t> </a:t>
            </a:r>
            <a:r>
              <a:rPr sz="1404" spc="-72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ue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349" y="2517208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or                                                         </a:t>
            </a:r>
            <a:r>
              <a:rPr sz="1404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-3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349" y="2811319"/>
            <a:ext cx="6536732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&amp;&amp;                                                                  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ND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349" y="3106121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spc="12" dirty="0">
                <a:latin typeface="Times New Roman"/>
                <a:cs typeface="Times New Roman"/>
              </a:rPr>
              <a:t>|</a:t>
            </a:r>
            <a:r>
              <a:rPr sz="1404" dirty="0">
                <a:latin typeface="Times New Roman"/>
                <a:cs typeface="Times New Roman"/>
              </a:rPr>
              <a:t>|                        </a:t>
            </a:r>
            <a:r>
              <a:rPr sz="1404" spc="885" dirty="0">
                <a:latin typeface="Times New Roman"/>
                <a:cs typeface="Times New Roman"/>
              </a:rPr>
              <a:t> </a:t>
            </a:r>
            <a:r>
              <a:rPr lang="en-US" sz="1404" spc="885" dirty="0">
                <a:latin typeface="Times New Roman"/>
                <a:cs typeface="Times New Roman"/>
              </a:rPr>
              <a:t>			</a:t>
            </a:r>
            <a:r>
              <a:rPr sz="1404" dirty="0" err="1">
                <a:latin typeface="Times New Roman"/>
                <a:cs typeface="Times New Roman"/>
              </a:rPr>
              <a:t>Ope</a:t>
            </a:r>
            <a:r>
              <a:rPr sz="1404" spc="-8" dirty="0" err="1">
                <a:latin typeface="Times New Roman"/>
                <a:cs typeface="Times New Roman"/>
              </a:rPr>
              <a:t>r</a:t>
            </a:r>
            <a:r>
              <a:rPr sz="1404" dirty="0" err="1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6349" y="3400233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^                                                                      </a:t>
            </a:r>
            <a:r>
              <a:rPr sz="1404" spc="158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spc="-40" dirty="0">
                <a:latin typeface="Times New Roman"/>
                <a:cs typeface="Times New Roman"/>
              </a:rPr>
              <a:t>X</a:t>
            </a:r>
            <a:r>
              <a:rPr sz="1404" dirty="0">
                <a:latin typeface="Times New Roman"/>
                <a:cs typeface="Times New Roman"/>
              </a:rPr>
              <a:t>OR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6349" y="3694344"/>
            <a:ext cx="6536732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!                                                                        </a:t>
            </a:r>
            <a:r>
              <a:rPr sz="1404" dirty="0" err="1">
                <a:latin typeface="Times New Roman"/>
                <a:cs typeface="Times New Roman"/>
              </a:rPr>
              <a:t>Ope</a:t>
            </a:r>
            <a:r>
              <a:rPr sz="1404" spc="-8" dirty="0" err="1">
                <a:latin typeface="Times New Roman"/>
                <a:cs typeface="Times New Roman"/>
              </a:rPr>
              <a:t>r</a:t>
            </a:r>
            <a:r>
              <a:rPr sz="1404" dirty="0" err="1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-26" dirty="0">
                <a:latin typeface="Times New Roman"/>
                <a:cs typeface="Times New Roman"/>
              </a:rPr>
              <a:t>O</a:t>
            </a:r>
            <a:r>
              <a:rPr sz="1404" dirty="0">
                <a:latin typeface="Times New Roman"/>
                <a:cs typeface="Times New Roman"/>
              </a:rPr>
              <a:t>T</a:t>
            </a:r>
            <a:r>
              <a:rPr sz="1404" spc="31" dirty="0">
                <a:latin typeface="Times New Roman"/>
                <a:cs typeface="Times New Roman"/>
              </a:rPr>
              <a:t> </a:t>
            </a:r>
            <a:r>
              <a:rPr sz="1404" spc="8" dirty="0">
                <a:latin typeface="Times New Roman"/>
                <a:cs typeface="Times New Roman"/>
              </a:rPr>
              <a:t>(</a:t>
            </a:r>
            <a:r>
              <a:rPr sz="1404" dirty="0">
                <a:latin typeface="Times New Roman"/>
                <a:cs typeface="Times New Roman"/>
              </a:rPr>
              <a:t>Ne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as</a:t>
            </a:r>
            <a:r>
              <a:rPr sz="1404" spc="4" dirty="0">
                <a:latin typeface="Times New Roman"/>
                <a:cs typeface="Times New Roman"/>
              </a:rPr>
              <a:t>i</a:t>
            </a:r>
            <a:r>
              <a:rPr sz="1404"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2066349" y="3356737"/>
            <a:ext cx="1329715" cy="292730"/>
          </a:xfrm>
          <a:custGeom>
            <a:avLst/>
            <a:gdLst/>
            <a:ahLst/>
            <a:cxnLst/>
            <a:rect l="l" t="t" r="r" b="b"/>
            <a:pathLst>
              <a:path w="1467611" h="323087">
                <a:moveTo>
                  <a:pt x="0" y="323087"/>
                </a:moveTo>
                <a:lnTo>
                  <a:pt x="1467611" y="323087"/>
                </a:lnTo>
                <a:lnTo>
                  <a:pt x="146761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3397445" y="3356737"/>
            <a:ext cx="5266391" cy="292730"/>
          </a:xfrm>
          <a:custGeom>
            <a:avLst/>
            <a:gdLst/>
            <a:ahLst/>
            <a:cxnLst/>
            <a:rect l="l" t="t" r="r" b="b"/>
            <a:pathLst>
              <a:path w="5812535" h="323087">
                <a:moveTo>
                  <a:pt x="0" y="323087"/>
                </a:moveTo>
                <a:lnTo>
                  <a:pt x="5812535" y="323087"/>
                </a:lnTo>
                <a:lnTo>
                  <a:pt x="581253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2066349" y="3650849"/>
            <a:ext cx="1329715" cy="294111"/>
          </a:xfrm>
          <a:custGeom>
            <a:avLst/>
            <a:gdLst/>
            <a:ahLst/>
            <a:cxnLst/>
            <a:rect l="l" t="t" r="r" b="b"/>
            <a:pathLst>
              <a:path w="1467611" h="324611">
                <a:moveTo>
                  <a:pt x="0" y="324611"/>
                </a:moveTo>
                <a:lnTo>
                  <a:pt x="1467611" y="324611"/>
                </a:lnTo>
                <a:lnTo>
                  <a:pt x="146761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3397445" y="3650849"/>
            <a:ext cx="5266391" cy="294111"/>
          </a:xfrm>
          <a:custGeom>
            <a:avLst/>
            <a:gdLst/>
            <a:ahLst/>
            <a:cxnLst/>
            <a:rect l="l" t="t" r="r" b="b"/>
            <a:pathLst>
              <a:path w="5812535" h="324611">
                <a:moveTo>
                  <a:pt x="0" y="324611"/>
                </a:moveTo>
                <a:lnTo>
                  <a:pt x="5812535" y="324611"/>
                </a:lnTo>
                <a:lnTo>
                  <a:pt x="581253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066349" y="3946341"/>
            <a:ext cx="1329715" cy="292730"/>
          </a:xfrm>
          <a:custGeom>
            <a:avLst/>
            <a:gdLst/>
            <a:ahLst/>
            <a:cxnLst/>
            <a:rect l="l" t="t" r="r" b="b"/>
            <a:pathLst>
              <a:path w="1467611" h="323087">
                <a:moveTo>
                  <a:pt x="0" y="323087"/>
                </a:moveTo>
                <a:lnTo>
                  <a:pt x="1467611" y="323087"/>
                </a:lnTo>
                <a:lnTo>
                  <a:pt x="146761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3397445" y="3946341"/>
            <a:ext cx="5266391" cy="292730"/>
          </a:xfrm>
          <a:custGeom>
            <a:avLst/>
            <a:gdLst/>
            <a:ahLst/>
            <a:cxnLst/>
            <a:rect l="l" t="t" r="r" b="b"/>
            <a:pathLst>
              <a:path w="5812535" h="323087">
                <a:moveTo>
                  <a:pt x="0" y="323087"/>
                </a:moveTo>
                <a:lnTo>
                  <a:pt x="5812535" y="323087"/>
                </a:lnTo>
                <a:lnTo>
                  <a:pt x="581253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2066349" y="4240453"/>
            <a:ext cx="1329715" cy="292730"/>
          </a:xfrm>
          <a:custGeom>
            <a:avLst/>
            <a:gdLst/>
            <a:ahLst/>
            <a:cxnLst/>
            <a:rect l="l" t="t" r="r" b="b"/>
            <a:pathLst>
              <a:path w="1467611" h="323087">
                <a:moveTo>
                  <a:pt x="0" y="323087"/>
                </a:moveTo>
                <a:lnTo>
                  <a:pt x="1467611" y="323087"/>
                </a:lnTo>
                <a:lnTo>
                  <a:pt x="146761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3397445" y="4240453"/>
            <a:ext cx="5266391" cy="292730"/>
          </a:xfrm>
          <a:custGeom>
            <a:avLst/>
            <a:gdLst/>
            <a:ahLst/>
            <a:cxnLst/>
            <a:rect l="l" t="t" r="r" b="b"/>
            <a:pathLst>
              <a:path w="5812535" h="323087">
                <a:moveTo>
                  <a:pt x="0" y="323087"/>
                </a:moveTo>
                <a:lnTo>
                  <a:pt x="5812535" y="323087"/>
                </a:lnTo>
                <a:lnTo>
                  <a:pt x="581253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066349" y="4534564"/>
            <a:ext cx="1329715" cy="294111"/>
          </a:xfrm>
          <a:custGeom>
            <a:avLst/>
            <a:gdLst/>
            <a:ahLst/>
            <a:cxnLst/>
            <a:rect l="l" t="t" r="r" b="b"/>
            <a:pathLst>
              <a:path w="1467611" h="324611">
                <a:moveTo>
                  <a:pt x="0" y="324611"/>
                </a:moveTo>
                <a:lnTo>
                  <a:pt x="1467611" y="324611"/>
                </a:lnTo>
                <a:lnTo>
                  <a:pt x="146761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3397445" y="4534564"/>
            <a:ext cx="5266391" cy="294111"/>
          </a:xfrm>
          <a:custGeom>
            <a:avLst/>
            <a:gdLst/>
            <a:ahLst/>
            <a:cxnLst/>
            <a:rect l="l" t="t" r="r" b="b"/>
            <a:pathLst>
              <a:path w="5812535" h="324611">
                <a:moveTo>
                  <a:pt x="0" y="324611"/>
                </a:moveTo>
                <a:lnTo>
                  <a:pt x="5812535" y="324611"/>
                </a:lnTo>
                <a:lnTo>
                  <a:pt x="581253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2066349" y="4830057"/>
            <a:ext cx="1329715" cy="292730"/>
          </a:xfrm>
          <a:custGeom>
            <a:avLst/>
            <a:gdLst/>
            <a:ahLst/>
            <a:cxnLst/>
            <a:rect l="l" t="t" r="r" b="b"/>
            <a:pathLst>
              <a:path w="1467611" h="323087">
                <a:moveTo>
                  <a:pt x="0" y="323087"/>
                </a:moveTo>
                <a:lnTo>
                  <a:pt x="1467611" y="323087"/>
                </a:lnTo>
                <a:lnTo>
                  <a:pt x="146761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3397445" y="4830057"/>
            <a:ext cx="5266391" cy="292730"/>
          </a:xfrm>
          <a:custGeom>
            <a:avLst/>
            <a:gdLst/>
            <a:ahLst/>
            <a:cxnLst/>
            <a:rect l="l" t="t" r="r" b="b"/>
            <a:pathLst>
              <a:path w="5812535" h="323087">
                <a:moveTo>
                  <a:pt x="0" y="323087"/>
                </a:moveTo>
                <a:lnTo>
                  <a:pt x="5812535" y="323087"/>
                </a:lnTo>
                <a:lnTo>
                  <a:pt x="581253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2066349" y="5124168"/>
            <a:ext cx="1329715" cy="294111"/>
          </a:xfrm>
          <a:custGeom>
            <a:avLst/>
            <a:gdLst/>
            <a:ahLst/>
            <a:cxnLst/>
            <a:rect l="l" t="t" r="r" b="b"/>
            <a:pathLst>
              <a:path w="1467611" h="324611">
                <a:moveTo>
                  <a:pt x="0" y="324611"/>
                </a:moveTo>
                <a:lnTo>
                  <a:pt x="1467611" y="324611"/>
                </a:lnTo>
                <a:lnTo>
                  <a:pt x="146761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3397445" y="5124168"/>
            <a:ext cx="5266391" cy="294111"/>
          </a:xfrm>
          <a:custGeom>
            <a:avLst/>
            <a:gdLst/>
            <a:ahLst/>
            <a:cxnLst/>
            <a:rect l="l" t="t" r="r" b="b"/>
            <a:pathLst>
              <a:path w="5812535" h="324611">
                <a:moveTo>
                  <a:pt x="0" y="324611"/>
                </a:moveTo>
                <a:lnTo>
                  <a:pt x="5812535" y="324611"/>
                </a:lnTo>
                <a:lnTo>
                  <a:pt x="581253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2066349" y="5419661"/>
            <a:ext cx="1329715" cy="292730"/>
          </a:xfrm>
          <a:custGeom>
            <a:avLst/>
            <a:gdLst/>
            <a:ahLst/>
            <a:cxnLst/>
            <a:rect l="l" t="t" r="r" b="b"/>
            <a:pathLst>
              <a:path w="1467611" h="323087">
                <a:moveTo>
                  <a:pt x="0" y="323087"/>
                </a:moveTo>
                <a:lnTo>
                  <a:pt x="1467611" y="323087"/>
                </a:lnTo>
                <a:lnTo>
                  <a:pt x="146761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3397445" y="5419661"/>
            <a:ext cx="5266391" cy="292730"/>
          </a:xfrm>
          <a:custGeom>
            <a:avLst/>
            <a:gdLst/>
            <a:ahLst/>
            <a:cxnLst/>
            <a:rect l="l" t="t" r="r" b="b"/>
            <a:pathLst>
              <a:path w="5812535" h="323087">
                <a:moveTo>
                  <a:pt x="0" y="323087"/>
                </a:moveTo>
                <a:lnTo>
                  <a:pt x="5812535" y="323087"/>
                </a:lnTo>
                <a:lnTo>
                  <a:pt x="581253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2060826" y="3650848"/>
            <a:ext cx="6609914" cy="0"/>
          </a:xfrm>
          <a:custGeom>
            <a:avLst/>
            <a:gdLst/>
            <a:ahLst/>
            <a:cxnLst/>
            <a:rect l="l" t="t" r="r" b="b"/>
            <a:pathLst>
              <a:path w="7295387">
                <a:moveTo>
                  <a:pt x="0" y="0"/>
                </a:moveTo>
                <a:lnTo>
                  <a:pt x="7295387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 txBox="1"/>
          <p:nvPr/>
        </p:nvSpPr>
        <p:spPr>
          <a:xfrm>
            <a:off x="2126547" y="1480079"/>
            <a:ext cx="6537289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50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28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W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0220" y="2567053"/>
            <a:ext cx="123812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•</a:t>
            </a:r>
            <a:endParaRPr sz="15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239" y="2579214"/>
            <a:ext cx="6759089" cy="756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08"/>
              </a:lnSpc>
              <a:spcBef>
                <a:spcPts val="85"/>
              </a:spcBef>
            </a:pPr>
            <a:r>
              <a:rPr sz="2378" spc="4" baseline="3120" dirty="0">
                <a:latin typeface="Calibri"/>
                <a:cs typeface="Calibri"/>
              </a:rPr>
              <a:t>Ope</a:t>
            </a:r>
            <a:r>
              <a:rPr sz="2378" spc="-31" baseline="3120" dirty="0">
                <a:latin typeface="Calibri"/>
                <a:cs typeface="Calibri"/>
              </a:rPr>
              <a:t>r</a:t>
            </a:r>
            <a:r>
              <a:rPr sz="2378" spc="-8" baseline="3120" dirty="0">
                <a:latin typeface="Calibri"/>
                <a:cs typeface="Calibri"/>
              </a:rPr>
              <a:t>at</a:t>
            </a:r>
            <a:r>
              <a:rPr sz="2378" baseline="3120" dirty="0">
                <a:latin typeface="Calibri"/>
                <a:cs typeface="Calibri"/>
              </a:rPr>
              <a:t>or</a:t>
            </a:r>
            <a:r>
              <a:rPr sz="2378" spc="-8" baseline="3120" dirty="0">
                <a:latin typeface="Calibri"/>
                <a:cs typeface="Calibri"/>
              </a:rPr>
              <a:t> </a:t>
            </a:r>
            <a:r>
              <a:rPr sz="2378" spc="4" baseline="3120" dirty="0">
                <a:latin typeface="Calibri"/>
                <a:cs typeface="Calibri"/>
              </a:rPr>
              <a:t>bi</a:t>
            </a:r>
            <a:r>
              <a:rPr sz="2378" baseline="3120" dirty="0">
                <a:latin typeface="Calibri"/>
                <a:cs typeface="Calibri"/>
              </a:rPr>
              <a:t>t</a:t>
            </a:r>
            <a:r>
              <a:rPr sz="2378" spc="-4" baseline="3120" dirty="0">
                <a:latin typeface="Calibri"/>
                <a:cs typeface="Calibri"/>
              </a:rPr>
              <a:t>w</a:t>
            </a:r>
            <a:r>
              <a:rPr sz="2378" spc="4" baseline="3120" dirty="0">
                <a:latin typeface="Calibri"/>
                <a:cs typeface="Calibri"/>
              </a:rPr>
              <a:t>i</a:t>
            </a:r>
            <a:r>
              <a:rPr sz="2378" baseline="3120" dirty="0">
                <a:latin typeface="Calibri"/>
                <a:cs typeface="Calibri"/>
              </a:rPr>
              <a:t>se</a:t>
            </a:r>
            <a:r>
              <a:rPr sz="2378" spc="13" baseline="3120" dirty="0">
                <a:latin typeface="Calibri"/>
                <a:cs typeface="Calibri"/>
              </a:rPr>
              <a:t> </a:t>
            </a:r>
            <a:r>
              <a:rPr sz="2378" spc="4" baseline="3120" dirty="0">
                <a:latin typeface="Calibri"/>
                <a:cs typeface="Calibri"/>
              </a:rPr>
              <a:t>di</a:t>
            </a:r>
            <a:r>
              <a:rPr sz="2378" baseline="3120" dirty="0">
                <a:latin typeface="Calibri"/>
                <a:cs typeface="Calibri"/>
              </a:rPr>
              <a:t>g</a:t>
            </a:r>
            <a:r>
              <a:rPr sz="2378" spc="4" baseline="3120" dirty="0">
                <a:latin typeface="Calibri"/>
                <a:cs typeface="Calibri"/>
              </a:rPr>
              <a:t>un</a:t>
            </a:r>
            <a:r>
              <a:rPr sz="2378" baseline="3120" dirty="0">
                <a:latin typeface="Calibri"/>
                <a:cs typeface="Calibri"/>
              </a:rPr>
              <a:t>a</a:t>
            </a:r>
            <a:r>
              <a:rPr sz="2378" spc="-26" baseline="3120" dirty="0">
                <a:latin typeface="Calibri"/>
                <a:cs typeface="Calibri"/>
              </a:rPr>
              <a:t>k</a:t>
            </a:r>
            <a:r>
              <a:rPr sz="2378" baseline="3120" dirty="0">
                <a:latin typeface="Calibri"/>
                <a:cs typeface="Calibri"/>
              </a:rPr>
              <a:t>an </a:t>
            </a:r>
            <a:r>
              <a:rPr sz="2378" spc="4" baseline="3120" dirty="0">
                <a:latin typeface="Calibri"/>
                <a:cs typeface="Calibri"/>
              </a:rPr>
              <a:t>u</a:t>
            </a:r>
            <a:r>
              <a:rPr sz="2378" spc="-4" baseline="3120" dirty="0">
                <a:latin typeface="Calibri"/>
                <a:cs typeface="Calibri"/>
              </a:rPr>
              <a:t>n</a:t>
            </a:r>
            <a:r>
              <a:rPr sz="2378" baseline="3120" dirty="0">
                <a:latin typeface="Calibri"/>
                <a:cs typeface="Calibri"/>
              </a:rPr>
              <a:t>t</a:t>
            </a:r>
            <a:r>
              <a:rPr sz="2378" spc="4" baseline="3120" dirty="0">
                <a:latin typeface="Calibri"/>
                <a:cs typeface="Calibri"/>
              </a:rPr>
              <a:t>u</a:t>
            </a:r>
            <a:r>
              <a:rPr sz="2378" baseline="3120" dirty="0">
                <a:latin typeface="Calibri"/>
                <a:cs typeface="Calibri"/>
              </a:rPr>
              <a:t>k </a:t>
            </a:r>
            <a:r>
              <a:rPr sz="2378" spc="4" baseline="3120" dirty="0">
                <a:latin typeface="Calibri"/>
                <a:cs typeface="Calibri"/>
              </a:rPr>
              <a:t>mel</a:t>
            </a:r>
            <a:r>
              <a:rPr sz="2378" baseline="3120" dirty="0">
                <a:latin typeface="Calibri"/>
                <a:cs typeface="Calibri"/>
              </a:rPr>
              <a:t>a</a:t>
            </a:r>
            <a:r>
              <a:rPr sz="2378" spc="-26" baseline="3120" dirty="0">
                <a:latin typeface="Calibri"/>
                <a:cs typeface="Calibri"/>
              </a:rPr>
              <a:t>k</a:t>
            </a:r>
            <a:r>
              <a:rPr sz="2378" spc="4" baseline="3120" dirty="0">
                <a:latin typeface="Calibri"/>
                <a:cs typeface="Calibri"/>
              </a:rPr>
              <a:t>u</a:t>
            </a:r>
            <a:r>
              <a:rPr sz="2378" spc="-26" baseline="3120" dirty="0">
                <a:latin typeface="Calibri"/>
                <a:cs typeface="Calibri"/>
              </a:rPr>
              <a:t>k</a:t>
            </a:r>
            <a:r>
              <a:rPr sz="2378" baseline="3120" dirty="0">
                <a:latin typeface="Calibri"/>
                <a:cs typeface="Calibri"/>
              </a:rPr>
              <a:t>an</a:t>
            </a:r>
            <a:r>
              <a:rPr sz="2378" spc="22" baseline="3120" dirty="0">
                <a:latin typeface="Calibri"/>
                <a:cs typeface="Calibri"/>
              </a:rPr>
              <a:t> </a:t>
            </a:r>
            <a:r>
              <a:rPr sz="2378" baseline="3120" dirty="0">
                <a:latin typeface="Calibri"/>
                <a:cs typeface="Calibri"/>
              </a:rPr>
              <a:t>o</a:t>
            </a:r>
            <a:r>
              <a:rPr sz="2378" spc="4" baseline="3120" dirty="0">
                <a:latin typeface="Calibri"/>
                <a:cs typeface="Calibri"/>
              </a:rPr>
              <a:t>pe</a:t>
            </a:r>
            <a:r>
              <a:rPr sz="2378" spc="-31" baseline="3120" dirty="0">
                <a:latin typeface="Calibri"/>
                <a:cs typeface="Calibri"/>
              </a:rPr>
              <a:t>r</a:t>
            </a:r>
            <a:r>
              <a:rPr sz="2378" baseline="3120" dirty="0">
                <a:latin typeface="Calibri"/>
                <a:cs typeface="Calibri"/>
              </a:rPr>
              <a:t>asi</a:t>
            </a:r>
            <a:r>
              <a:rPr sz="2378" spc="8" baseline="3120" dirty="0">
                <a:latin typeface="Calibri"/>
                <a:cs typeface="Calibri"/>
              </a:rPr>
              <a:t> </a:t>
            </a:r>
            <a:r>
              <a:rPr sz="2378" spc="4" baseline="3120" dirty="0">
                <a:latin typeface="Calibri"/>
                <a:cs typeface="Calibri"/>
              </a:rPr>
              <a:t>b</a:t>
            </a:r>
            <a:r>
              <a:rPr sz="2378" baseline="3120" dirty="0">
                <a:latin typeface="Calibri"/>
                <a:cs typeface="Calibri"/>
              </a:rPr>
              <a:t>oo</a:t>
            </a:r>
            <a:r>
              <a:rPr sz="2378" spc="4" baseline="3120" dirty="0">
                <a:latin typeface="Calibri"/>
                <a:cs typeface="Calibri"/>
              </a:rPr>
              <a:t>le</a:t>
            </a:r>
            <a:r>
              <a:rPr sz="2378" baseline="3120" dirty="0">
                <a:latin typeface="Calibri"/>
                <a:cs typeface="Calibri"/>
              </a:rPr>
              <a:t>an</a:t>
            </a:r>
            <a:r>
              <a:rPr sz="2378" spc="-13" baseline="3120" dirty="0">
                <a:latin typeface="Calibri"/>
                <a:cs typeface="Calibri"/>
              </a:rPr>
              <a:t> </a:t>
            </a:r>
            <a:r>
              <a:rPr sz="2378" spc="-23" baseline="3120" dirty="0">
                <a:latin typeface="Calibri"/>
                <a:cs typeface="Calibri"/>
              </a:rPr>
              <a:t>t</a:t>
            </a:r>
            <a:r>
              <a:rPr sz="2378" spc="4" baseline="3120" dirty="0">
                <a:latin typeface="Calibri"/>
                <a:cs typeface="Calibri"/>
              </a:rPr>
              <a:t>e</a:t>
            </a:r>
            <a:r>
              <a:rPr sz="2378" baseline="3120" dirty="0">
                <a:latin typeface="Calibri"/>
                <a:cs typeface="Calibri"/>
              </a:rPr>
              <a:t>r</a:t>
            </a:r>
            <a:r>
              <a:rPr sz="2378" spc="4" baseline="3120" dirty="0">
                <a:latin typeface="Calibri"/>
                <a:cs typeface="Calibri"/>
              </a:rPr>
              <a:t>h</a:t>
            </a:r>
            <a:r>
              <a:rPr sz="2378" baseline="3120" dirty="0">
                <a:latin typeface="Calibri"/>
                <a:cs typeface="Calibri"/>
              </a:rPr>
              <a:t>a</a:t>
            </a:r>
            <a:r>
              <a:rPr sz="2378" spc="4" baseline="3120" dirty="0">
                <a:latin typeface="Calibri"/>
                <a:cs typeface="Calibri"/>
              </a:rPr>
              <a:t>d</a:t>
            </a:r>
            <a:r>
              <a:rPr sz="2378" baseline="3120" dirty="0">
                <a:latin typeface="Calibri"/>
                <a:cs typeface="Calibri"/>
              </a:rPr>
              <a:t>ap</a:t>
            </a:r>
            <a:r>
              <a:rPr sz="2378" spc="23" baseline="3120" dirty="0">
                <a:latin typeface="Calibri"/>
                <a:cs typeface="Calibri"/>
              </a:rPr>
              <a:t> </a:t>
            </a:r>
            <a:r>
              <a:rPr sz="2378" spc="4" baseline="3120" dirty="0">
                <a:latin typeface="Calibri"/>
                <a:cs typeface="Calibri"/>
              </a:rPr>
              <a:t>du</a:t>
            </a:r>
            <a:r>
              <a:rPr sz="2378" baseline="3120" dirty="0">
                <a:latin typeface="Calibri"/>
                <a:cs typeface="Calibri"/>
              </a:rPr>
              <a:t>a </a:t>
            </a:r>
            <a:r>
              <a:rPr sz="2378" spc="4" baseline="3120" dirty="0">
                <a:latin typeface="Calibri"/>
                <a:cs typeface="Calibri"/>
              </a:rPr>
              <a:t>bu</a:t>
            </a:r>
            <a:r>
              <a:rPr sz="2378" baseline="3120" dirty="0">
                <a:latin typeface="Calibri"/>
                <a:cs typeface="Calibri"/>
              </a:rPr>
              <a:t>ah</a:t>
            </a:r>
            <a:endParaRPr sz="1586">
              <a:latin typeface="Calibri"/>
              <a:cs typeface="Calibri"/>
            </a:endParaRPr>
          </a:p>
          <a:p>
            <a:pPr marL="11506" marR="30238">
              <a:lnSpc>
                <a:spcPts val="1903"/>
              </a:lnSpc>
              <a:spcBef>
                <a:spcPts val="9"/>
              </a:spcBef>
            </a:pPr>
            <a:r>
              <a:rPr sz="2378" baseline="1560" dirty="0">
                <a:latin typeface="Calibri"/>
                <a:cs typeface="Calibri"/>
              </a:rPr>
              <a:t>o</a:t>
            </a:r>
            <a:r>
              <a:rPr sz="2378" spc="4" baseline="1560" dirty="0">
                <a:latin typeface="Calibri"/>
                <a:cs typeface="Calibri"/>
              </a:rPr>
              <a:t>pe</a:t>
            </a:r>
            <a:r>
              <a:rPr sz="2378" spc="-31" baseline="1560" dirty="0">
                <a:latin typeface="Calibri"/>
                <a:cs typeface="Calibri"/>
              </a:rPr>
              <a:t>r</a:t>
            </a:r>
            <a:r>
              <a:rPr sz="2378" baseline="1560" dirty="0">
                <a:latin typeface="Calibri"/>
                <a:cs typeface="Calibri"/>
              </a:rPr>
              <a:t>a</a:t>
            </a:r>
            <a:r>
              <a:rPr sz="2378" spc="4" baseline="1560" dirty="0">
                <a:latin typeface="Calibri"/>
                <a:cs typeface="Calibri"/>
              </a:rPr>
              <a:t>n</a:t>
            </a:r>
            <a:r>
              <a:rPr sz="2378" baseline="1560" dirty="0">
                <a:latin typeface="Calibri"/>
                <a:cs typeface="Calibri"/>
              </a:rPr>
              <a:t>d </a:t>
            </a:r>
            <a:r>
              <a:rPr sz="2378" spc="4" baseline="1560" dirty="0">
                <a:latin typeface="Calibri"/>
                <a:cs typeface="Calibri"/>
              </a:rPr>
              <a:t>be</a:t>
            </a:r>
            <a:r>
              <a:rPr sz="2378" baseline="1560" dirty="0">
                <a:latin typeface="Calibri"/>
                <a:cs typeface="Calibri"/>
              </a:rPr>
              <a:t>rt</a:t>
            </a:r>
            <a:r>
              <a:rPr sz="2378" spc="4" baseline="1560" dirty="0">
                <a:latin typeface="Calibri"/>
                <a:cs typeface="Calibri"/>
              </a:rPr>
              <a:t>ip</a:t>
            </a:r>
            <a:r>
              <a:rPr sz="2378" baseline="1560" dirty="0">
                <a:latin typeface="Calibri"/>
                <a:cs typeface="Calibri"/>
              </a:rPr>
              <a:t>e</a:t>
            </a:r>
            <a:r>
              <a:rPr sz="2378" spc="13" baseline="1560" dirty="0">
                <a:latin typeface="Calibri"/>
                <a:cs typeface="Calibri"/>
              </a:rPr>
              <a:t> </a:t>
            </a:r>
            <a:r>
              <a:rPr sz="2378" spc="4" baseline="1560" dirty="0">
                <a:latin typeface="Calibri"/>
                <a:cs typeface="Calibri"/>
              </a:rPr>
              <a:t>i</a:t>
            </a:r>
            <a:r>
              <a:rPr sz="2378" spc="-4" baseline="1560" dirty="0">
                <a:latin typeface="Calibri"/>
                <a:cs typeface="Calibri"/>
              </a:rPr>
              <a:t>n</a:t>
            </a:r>
            <a:r>
              <a:rPr sz="2378" spc="-23" baseline="1560" dirty="0">
                <a:latin typeface="Calibri"/>
                <a:cs typeface="Calibri"/>
              </a:rPr>
              <a:t>t</a:t>
            </a:r>
            <a:r>
              <a:rPr sz="2378" spc="4" baseline="1560" dirty="0">
                <a:latin typeface="Calibri"/>
                <a:cs typeface="Calibri"/>
              </a:rPr>
              <a:t>e</a:t>
            </a:r>
            <a:r>
              <a:rPr sz="2378" spc="-4" baseline="1560" dirty="0">
                <a:latin typeface="Calibri"/>
                <a:cs typeface="Calibri"/>
              </a:rPr>
              <a:t>g</a:t>
            </a:r>
            <a:r>
              <a:rPr sz="2378" spc="4" baseline="1560" dirty="0">
                <a:latin typeface="Calibri"/>
                <a:cs typeface="Calibri"/>
              </a:rPr>
              <a:t>e</a:t>
            </a:r>
            <a:r>
              <a:rPr sz="2378" spc="-162" baseline="1560" dirty="0">
                <a:latin typeface="Calibri"/>
                <a:cs typeface="Calibri"/>
              </a:rPr>
              <a:t>r</a:t>
            </a:r>
            <a:r>
              <a:rPr sz="2378" baseline="1560" dirty="0">
                <a:latin typeface="Calibri"/>
                <a:cs typeface="Calibri"/>
              </a:rPr>
              <a:t>.</a:t>
            </a:r>
            <a:endParaRPr sz="1586">
              <a:latin typeface="Calibri"/>
              <a:cs typeface="Calibri"/>
            </a:endParaRPr>
          </a:p>
          <a:p>
            <a:pPr marL="11506" marR="30238">
              <a:lnSpc>
                <a:spcPct val="101725"/>
              </a:lnSpc>
              <a:spcBef>
                <a:spcPts val="249"/>
              </a:spcBef>
            </a:pPr>
            <a:r>
              <a:rPr sz="1586" spc="4" dirty="0">
                <a:latin typeface="Calibri"/>
                <a:cs typeface="Calibri"/>
              </a:rPr>
              <a:t>Ope</a:t>
            </a:r>
            <a:r>
              <a:rPr sz="1586" spc="-31" dirty="0">
                <a:latin typeface="Calibri"/>
                <a:cs typeface="Calibri"/>
              </a:rPr>
              <a:t>r</a:t>
            </a:r>
            <a:r>
              <a:rPr sz="1586" dirty="0">
                <a:latin typeface="Calibri"/>
                <a:cs typeface="Calibri"/>
              </a:rPr>
              <a:t>asi</a:t>
            </a:r>
            <a:r>
              <a:rPr sz="1586" spc="8" dirty="0">
                <a:latin typeface="Calibri"/>
                <a:cs typeface="Calibri"/>
              </a:rPr>
              <a:t> </a:t>
            </a:r>
            <a:r>
              <a:rPr sz="1586" spc="4" dirty="0">
                <a:latin typeface="Calibri"/>
                <a:cs typeface="Calibri"/>
              </a:rPr>
              <a:t>in</a:t>
            </a:r>
            <a:r>
              <a:rPr sz="1586" dirty="0">
                <a:latin typeface="Calibri"/>
                <a:cs typeface="Calibri"/>
              </a:rPr>
              <a:t>i </a:t>
            </a:r>
            <a:r>
              <a:rPr sz="1586" spc="4" dirty="0">
                <a:latin typeface="Calibri"/>
                <a:cs typeface="Calibri"/>
              </a:rPr>
              <a:t>dil</a:t>
            </a:r>
            <a:r>
              <a:rPr sz="1586" dirty="0">
                <a:latin typeface="Calibri"/>
                <a:cs typeface="Calibri"/>
              </a:rPr>
              <a:t>a</a:t>
            </a:r>
            <a:r>
              <a:rPr sz="1586" spc="-26" dirty="0">
                <a:latin typeface="Calibri"/>
                <a:cs typeface="Calibri"/>
              </a:rPr>
              <a:t>k</a:t>
            </a:r>
            <a:r>
              <a:rPr sz="1586" spc="4" dirty="0">
                <a:latin typeface="Calibri"/>
                <a:cs typeface="Calibri"/>
              </a:rPr>
              <a:t>u</a:t>
            </a:r>
            <a:r>
              <a:rPr sz="1586" spc="-26" dirty="0">
                <a:latin typeface="Calibri"/>
                <a:cs typeface="Calibri"/>
              </a:rPr>
              <a:t>k</a:t>
            </a:r>
            <a:r>
              <a:rPr sz="1586" dirty="0">
                <a:latin typeface="Calibri"/>
                <a:cs typeface="Calibri"/>
              </a:rPr>
              <a:t>an</a:t>
            </a:r>
            <a:r>
              <a:rPr sz="1586" spc="23" dirty="0">
                <a:latin typeface="Calibri"/>
                <a:cs typeface="Calibri"/>
              </a:rPr>
              <a:t> </a:t>
            </a:r>
            <a:r>
              <a:rPr sz="1586" spc="4" dirty="0">
                <a:latin typeface="Calibri"/>
                <a:cs typeface="Calibri"/>
              </a:rPr>
              <a:t>bi</a:t>
            </a:r>
            <a:r>
              <a:rPr sz="1586" dirty="0">
                <a:latin typeface="Calibri"/>
                <a:cs typeface="Calibri"/>
              </a:rPr>
              <a:t>t</a:t>
            </a:r>
            <a:r>
              <a:rPr sz="1586" spc="-8" dirty="0">
                <a:latin typeface="Calibri"/>
                <a:cs typeface="Calibri"/>
              </a:rPr>
              <a:t> </a:t>
            </a:r>
            <a:r>
              <a:rPr sz="1586" spc="4" dirty="0">
                <a:latin typeface="Calibri"/>
                <a:cs typeface="Calibri"/>
              </a:rPr>
              <a:t>dem</a:t>
            </a:r>
            <a:r>
              <a:rPr sz="1586" dirty="0">
                <a:latin typeface="Calibri"/>
                <a:cs typeface="Calibri"/>
              </a:rPr>
              <a:t>i</a:t>
            </a:r>
            <a:r>
              <a:rPr sz="1586" spc="4" dirty="0">
                <a:latin typeface="Calibri"/>
                <a:cs typeface="Calibri"/>
              </a:rPr>
              <a:t> bi</a:t>
            </a:r>
            <a:r>
              <a:rPr sz="1586" dirty="0">
                <a:latin typeface="Calibri"/>
                <a:cs typeface="Calibri"/>
              </a:rPr>
              <a:t>t</a:t>
            </a:r>
            <a:endParaRPr sz="158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0220" y="3098663"/>
            <a:ext cx="123812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Arial"/>
                <a:cs typeface="Arial"/>
              </a:rPr>
              <a:t>•</a:t>
            </a:r>
            <a:endParaRPr sz="15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349" y="3356737"/>
            <a:ext cx="6597487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or              </a:t>
            </a:r>
            <a:r>
              <a:rPr sz="1404" b="1" spc="-1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-3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349" y="3650849"/>
            <a:ext cx="6597487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&amp;                         </a:t>
            </a:r>
            <a:r>
              <a:rPr sz="1404" spc="26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bitwise</a:t>
            </a:r>
            <a:r>
              <a:rPr sz="1404" spc="-94" dirty="0">
                <a:latin typeface="Times New Roman"/>
                <a:cs typeface="Times New Roman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ND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6349" y="3945651"/>
            <a:ext cx="6597487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|         </a:t>
            </a:r>
            <a:r>
              <a:rPr sz="1404" spc="32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bitwise</a:t>
            </a:r>
            <a:r>
              <a:rPr sz="1404" spc="-9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OR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349" y="4239762"/>
            <a:ext cx="6597487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^                          </a:t>
            </a:r>
            <a:r>
              <a:rPr sz="1404" spc="351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bitwise</a:t>
            </a:r>
            <a:r>
              <a:rPr sz="1404" spc="-94" dirty="0">
                <a:latin typeface="Times New Roman"/>
                <a:cs typeface="Times New Roman"/>
              </a:rPr>
              <a:t> </a:t>
            </a:r>
            <a:r>
              <a:rPr sz="1404" spc="-40" dirty="0">
                <a:latin typeface="Times New Roman"/>
                <a:cs typeface="Times New Roman"/>
              </a:rPr>
              <a:t>X</a:t>
            </a:r>
            <a:r>
              <a:rPr sz="1404" dirty="0">
                <a:latin typeface="Times New Roman"/>
                <a:cs typeface="Times New Roman"/>
              </a:rPr>
              <a:t>OR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349" y="4533874"/>
            <a:ext cx="6597487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~                          </a:t>
            </a:r>
            <a:r>
              <a:rPr sz="1404" spc="24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bitwise</a:t>
            </a:r>
            <a:r>
              <a:rPr sz="1404" spc="-9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-26" dirty="0">
                <a:latin typeface="Times New Roman"/>
                <a:cs typeface="Times New Roman"/>
              </a:rPr>
              <a:t>O</a:t>
            </a:r>
            <a:r>
              <a:rPr sz="1404" dirty="0">
                <a:latin typeface="Times New Roman"/>
                <a:cs typeface="Times New Roman"/>
              </a:rPr>
              <a:t>T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349" y="4829366"/>
            <a:ext cx="6597487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&gt;&gt;                        </a:t>
            </a:r>
            <a:r>
              <a:rPr sz="1404" spc="11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shift</a:t>
            </a:r>
            <a:r>
              <a:rPr sz="1404" spc="6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right</a:t>
            </a:r>
            <a:r>
              <a:rPr sz="1404" spc="-34" dirty="0">
                <a:latin typeface="Times New Roman"/>
                <a:cs typeface="Times New Roman"/>
              </a:rPr>
              <a:t> </a:t>
            </a:r>
            <a:r>
              <a:rPr sz="1404" spc="17" dirty="0">
                <a:latin typeface="Times New Roman"/>
                <a:cs typeface="Times New Roman"/>
              </a:rPr>
              <a:t>(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eser</a:t>
            </a:r>
            <a:r>
              <a:rPr sz="1404" spc="31" dirty="0">
                <a:latin typeface="Times New Roman"/>
                <a:cs typeface="Times New Roman"/>
              </a:rPr>
              <a:t> </a:t>
            </a:r>
            <a:r>
              <a:rPr sz="1404" spc="-31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e</a:t>
            </a:r>
            <a:r>
              <a:rPr sz="1404" spc="5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kanan</a:t>
            </a:r>
            <a:r>
              <a:rPr sz="1404" spc="-2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</a:t>
            </a:r>
            <a:r>
              <a:rPr sz="1404" spc="-33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ba</a:t>
            </a:r>
            <a:r>
              <a:rPr sz="1404" spc="-42" dirty="0">
                <a:latin typeface="Times New Roman"/>
                <a:cs typeface="Times New Roman"/>
              </a:rPr>
              <a:t>n</a:t>
            </a:r>
            <a:r>
              <a:rPr sz="1404" spc="-56" dirty="0">
                <a:latin typeface="Times New Roman"/>
                <a:cs typeface="Times New Roman"/>
              </a:rPr>
              <a:t>y</a:t>
            </a:r>
            <a:r>
              <a:rPr sz="1404" dirty="0">
                <a:latin typeface="Times New Roman"/>
                <a:cs typeface="Times New Roman"/>
              </a:rPr>
              <a:t>ak</a:t>
            </a:r>
            <a:r>
              <a:rPr sz="1404" spc="121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-59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bi</a:t>
            </a:r>
            <a:r>
              <a:rPr sz="1404" spc="8" dirty="0">
                <a:latin typeface="Times New Roman"/>
                <a:cs typeface="Times New Roman"/>
              </a:rPr>
              <a:t>t</a:t>
            </a:r>
            <a:r>
              <a:rPr sz="1404" dirty="0">
                <a:latin typeface="Times New Roman"/>
                <a:cs typeface="Times New Roman"/>
              </a:rPr>
              <a:t>)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49" y="5123478"/>
            <a:ext cx="6597487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&gt;&gt;&gt;                 </a:t>
            </a:r>
            <a:r>
              <a:rPr sz="1404" spc="3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shift</a:t>
            </a:r>
            <a:r>
              <a:rPr sz="1404" spc="6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right</a:t>
            </a:r>
            <a:r>
              <a:rPr sz="1404" spc="-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ze</a:t>
            </a:r>
            <a:r>
              <a:rPr sz="1404" spc="-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o</a:t>
            </a:r>
            <a:r>
              <a:rPr sz="1404" spc="15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fill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6349" y="5418970"/>
            <a:ext cx="6597487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&lt;&lt;                        </a:t>
            </a:r>
            <a:r>
              <a:rPr sz="1404" spc="11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Ope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shift</a:t>
            </a:r>
            <a:r>
              <a:rPr sz="1404" spc="6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left</a:t>
            </a:r>
            <a:r>
              <a:rPr sz="1404" spc="59" dirty="0">
                <a:latin typeface="Times New Roman"/>
                <a:cs typeface="Times New Roman"/>
              </a:rPr>
              <a:t> </a:t>
            </a:r>
            <a:r>
              <a:rPr sz="1404" spc="13" dirty="0">
                <a:latin typeface="Times New Roman"/>
                <a:cs typeface="Times New Roman"/>
              </a:rPr>
              <a:t>(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eser</a:t>
            </a:r>
            <a:r>
              <a:rPr sz="1404" spc="31" dirty="0">
                <a:latin typeface="Times New Roman"/>
                <a:cs typeface="Times New Roman"/>
              </a:rPr>
              <a:t> </a:t>
            </a:r>
            <a:r>
              <a:rPr sz="1404" spc="-31" dirty="0">
                <a:latin typeface="Times New Roman"/>
                <a:cs typeface="Times New Roman"/>
              </a:rPr>
              <a:t>k</a:t>
            </a:r>
            <a:r>
              <a:rPr sz="1404" dirty="0">
                <a:latin typeface="Times New Roman"/>
                <a:cs typeface="Times New Roman"/>
              </a:rPr>
              <a:t>e</a:t>
            </a:r>
            <a:r>
              <a:rPr sz="1404" spc="5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kiri</a:t>
            </a:r>
            <a:r>
              <a:rPr sz="1404" spc="9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s</a:t>
            </a:r>
            <a:r>
              <a:rPr sz="1404" spc="-33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ba</a:t>
            </a:r>
            <a:r>
              <a:rPr sz="1404" spc="-43" dirty="0">
                <a:latin typeface="Times New Roman"/>
                <a:cs typeface="Times New Roman"/>
              </a:rPr>
              <a:t>n</a:t>
            </a:r>
            <a:r>
              <a:rPr sz="1404" spc="-56" dirty="0">
                <a:latin typeface="Times New Roman"/>
                <a:cs typeface="Times New Roman"/>
              </a:rPr>
              <a:t>y</a:t>
            </a:r>
            <a:r>
              <a:rPr sz="1404" dirty="0">
                <a:latin typeface="Times New Roman"/>
                <a:cs typeface="Times New Roman"/>
              </a:rPr>
              <a:t>ak</a:t>
            </a:r>
            <a:r>
              <a:rPr sz="1404" spc="6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-59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bit)</a:t>
            </a:r>
            <a:endParaRPr sz="14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2066349" y="2517208"/>
            <a:ext cx="805009" cy="288587"/>
          </a:xfrm>
          <a:custGeom>
            <a:avLst/>
            <a:gdLst/>
            <a:ahLst/>
            <a:cxnLst/>
            <a:rect l="l" t="t" r="r" b="b"/>
            <a:pathLst>
              <a:path w="888491" h="318515">
                <a:moveTo>
                  <a:pt x="0" y="318515"/>
                </a:moveTo>
                <a:lnTo>
                  <a:pt x="888491" y="318515"/>
                </a:lnTo>
                <a:lnTo>
                  <a:pt x="88849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872740" y="2517208"/>
            <a:ext cx="806389" cy="288587"/>
          </a:xfrm>
          <a:custGeom>
            <a:avLst/>
            <a:gdLst/>
            <a:ahLst/>
            <a:cxnLst/>
            <a:rect l="l" t="t" r="r" b="b"/>
            <a:pathLst>
              <a:path w="890015" h="318515">
                <a:moveTo>
                  <a:pt x="0" y="318515"/>
                </a:moveTo>
                <a:lnTo>
                  <a:pt x="890015" y="318515"/>
                </a:lnTo>
                <a:lnTo>
                  <a:pt x="890015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3680511" y="2517208"/>
            <a:ext cx="806389" cy="288587"/>
          </a:xfrm>
          <a:custGeom>
            <a:avLst/>
            <a:gdLst/>
            <a:ahLst/>
            <a:cxnLst/>
            <a:rect l="l" t="t" r="r" b="b"/>
            <a:pathLst>
              <a:path w="890015" h="318515">
                <a:moveTo>
                  <a:pt x="0" y="318515"/>
                </a:moveTo>
                <a:lnTo>
                  <a:pt x="890015" y="318515"/>
                </a:lnTo>
                <a:lnTo>
                  <a:pt x="890015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4488282" y="2517208"/>
            <a:ext cx="805009" cy="288587"/>
          </a:xfrm>
          <a:custGeom>
            <a:avLst/>
            <a:gdLst/>
            <a:ahLst/>
            <a:cxnLst/>
            <a:rect l="l" t="t" r="r" b="b"/>
            <a:pathLst>
              <a:path w="888491" h="318515">
                <a:moveTo>
                  <a:pt x="0" y="318515"/>
                </a:moveTo>
                <a:lnTo>
                  <a:pt x="888491" y="318515"/>
                </a:lnTo>
                <a:lnTo>
                  <a:pt x="888491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5294672" y="2517208"/>
            <a:ext cx="806389" cy="288587"/>
          </a:xfrm>
          <a:custGeom>
            <a:avLst/>
            <a:gdLst/>
            <a:ahLst/>
            <a:cxnLst/>
            <a:rect l="l" t="t" r="r" b="b"/>
            <a:pathLst>
              <a:path w="890015" h="318515">
                <a:moveTo>
                  <a:pt x="0" y="318515"/>
                </a:moveTo>
                <a:lnTo>
                  <a:pt x="890015" y="318515"/>
                </a:lnTo>
                <a:lnTo>
                  <a:pt x="890015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6102444" y="2517208"/>
            <a:ext cx="806389" cy="288587"/>
          </a:xfrm>
          <a:custGeom>
            <a:avLst/>
            <a:gdLst/>
            <a:ahLst/>
            <a:cxnLst/>
            <a:rect l="l" t="t" r="r" b="b"/>
            <a:pathLst>
              <a:path w="890015" h="318515">
                <a:moveTo>
                  <a:pt x="0" y="318515"/>
                </a:moveTo>
                <a:lnTo>
                  <a:pt x="890015" y="318515"/>
                </a:lnTo>
                <a:lnTo>
                  <a:pt x="890015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2066349" y="2807177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872740" y="2807177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3680511" y="2807177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4488282" y="2807177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5294672" y="2807177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6102444" y="2807177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2066349" y="3102669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872740" y="3102669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3680511" y="3102669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4488282" y="3102669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5294672" y="3102669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6102444" y="3102669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2066349" y="3396781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2872740" y="3396781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3680511" y="3396781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4488282" y="3396781"/>
            <a:ext cx="805009" cy="294111"/>
          </a:xfrm>
          <a:custGeom>
            <a:avLst/>
            <a:gdLst/>
            <a:ahLst/>
            <a:cxnLst/>
            <a:rect l="l" t="t" r="r" b="b"/>
            <a:pathLst>
              <a:path w="888491" h="324611">
                <a:moveTo>
                  <a:pt x="0" y="324611"/>
                </a:moveTo>
                <a:lnTo>
                  <a:pt x="888491" y="324611"/>
                </a:lnTo>
                <a:lnTo>
                  <a:pt x="88849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5294672" y="3396781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6102444" y="3396781"/>
            <a:ext cx="806389" cy="294111"/>
          </a:xfrm>
          <a:custGeom>
            <a:avLst/>
            <a:gdLst/>
            <a:ahLst/>
            <a:cxnLst/>
            <a:rect l="l" t="t" r="r" b="b"/>
            <a:pathLst>
              <a:path w="890015" h="324611">
                <a:moveTo>
                  <a:pt x="0" y="324611"/>
                </a:moveTo>
                <a:lnTo>
                  <a:pt x="890015" y="324611"/>
                </a:lnTo>
                <a:lnTo>
                  <a:pt x="890015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2066349" y="3692273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2872740" y="369227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3680511" y="369227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4488282" y="3692273"/>
            <a:ext cx="805009" cy="292730"/>
          </a:xfrm>
          <a:custGeom>
            <a:avLst/>
            <a:gdLst/>
            <a:ahLst/>
            <a:cxnLst/>
            <a:rect l="l" t="t" r="r" b="b"/>
            <a:pathLst>
              <a:path w="888491" h="323087">
                <a:moveTo>
                  <a:pt x="0" y="323087"/>
                </a:moveTo>
                <a:lnTo>
                  <a:pt x="888491" y="323087"/>
                </a:lnTo>
                <a:lnTo>
                  <a:pt x="88849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5294672" y="369227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6102444" y="3692273"/>
            <a:ext cx="806389" cy="292730"/>
          </a:xfrm>
          <a:custGeom>
            <a:avLst/>
            <a:gdLst/>
            <a:ahLst/>
            <a:cxnLst/>
            <a:rect l="l" t="t" r="r" b="b"/>
            <a:pathLst>
              <a:path w="890015" h="323087">
                <a:moveTo>
                  <a:pt x="0" y="323087"/>
                </a:moveTo>
                <a:lnTo>
                  <a:pt x="890015" y="323087"/>
                </a:lnTo>
                <a:lnTo>
                  <a:pt x="890015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2060826" y="2807176"/>
            <a:ext cx="4853530" cy="0"/>
          </a:xfrm>
          <a:custGeom>
            <a:avLst/>
            <a:gdLst/>
            <a:ahLst/>
            <a:cxnLst/>
            <a:rect l="l" t="t" r="r" b="b"/>
            <a:pathLst>
              <a:path w="5356859">
                <a:moveTo>
                  <a:pt x="0" y="0"/>
                </a:moveTo>
                <a:lnTo>
                  <a:pt x="5356859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 txBox="1"/>
          <p:nvPr/>
        </p:nvSpPr>
        <p:spPr>
          <a:xfrm>
            <a:off x="2126547" y="1480079"/>
            <a:ext cx="631682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50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28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W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349" y="2517208"/>
            <a:ext cx="4842484" cy="289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095">
              <a:lnSpc>
                <a:spcPct val="95825"/>
              </a:lnSpc>
              <a:spcBef>
                <a:spcPts val="317"/>
              </a:spcBef>
            </a:pP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              </a:t>
            </a:r>
            <a:r>
              <a:rPr sz="1404" b="1" spc="1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B               </a:t>
            </a:r>
            <a:r>
              <a:rPr sz="1404" b="1" spc="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B            </a:t>
            </a:r>
            <a:r>
              <a:rPr sz="1404" b="1" spc="7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B          </a:t>
            </a:r>
            <a:r>
              <a:rPr sz="1404" b="1" spc="-9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A^B          </a:t>
            </a:r>
            <a:r>
              <a:rPr sz="1404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~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349" y="2807177"/>
            <a:ext cx="4842484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522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349" y="3101979"/>
            <a:ext cx="4842484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522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49" y="3396091"/>
            <a:ext cx="4842484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522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6349" y="3691583"/>
            <a:ext cx="4842484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522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0               </a:t>
            </a:r>
            <a:r>
              <a:rPr sz="1404" spc="3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</a:t>
            </a:r>
            <a:endParaRPr sz="14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2126547" y="1480079"/>
            <a:ext cx="5143137" cy="1154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3344">
              <a:lnSpc>
                <a:spcPts val="4014"/>
              </a:lnSpc>
              <a:spcBef>
                <a:spcPts val="200"/>
              </a:spcBef>
            </a:pP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50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?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:</a:t>
            </a:r>
            <a:endParaRPr sz="3941" dirty="0">
              <a:latin typeface="Times New Roman"/>
              <a:cs typeface="Times New Roman"/>
            </a:endParaRPr>
          </a:p>
          <a:p>
            <a:pPr marL="48360">
              <a:lnSpc>
                <a:spcPct val="95825"/>
              </a:lnSpc>
              <a:spcBef>
                <a:spcPts val="2799"/>
              </a:spcBef>
            </a:pPr>
            <a:r>
              <a:rPr sz="1721" dirty="0">
                <a:latin typeface="Times New Roman"/>
                <a:cs typeface="Times New Roman"/>
              </a:rPr>
              <a:t>Di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spc="-25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6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5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5" dirty="0">
                <a:latin typeface="Times New Roman"/>
                <a:cs typeface="Times New Roman"/>
              </a:rPr>
              <a:t>e</a:t>
            </a:r>
            <a:r>
              <a:rPr sz="1721" spc="-19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" dirty="0">
                <a:latin typeface="Times New Roman"/>
                <a:cs typeface="Times New Roman"/>
              </a:rPr>
              <a:t>to</a:t>
            </a:r>
            <a:r>
              <a:rPr sz="1721" dirty="0">
                <a:latin typeface="Times New Roman"/>
                <a:cs typeface="Times New Roman"/>
              </a:rPr>
              <a:t>r </a:t>
            </a:r>
            <a:r>
              <a:rPr sz="1721" spc="47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40940" y="1463069"/>
            <a:ext cx="2375588" cy="442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2782">
              <a:lnSpc>
                <a:spcPts val="1287"/>
              </a:lnSpc>
              <a:spcBef>
                <a:spcPts val="64"/>
              </a:spcBef>
            </a:pPr>
            <a:r>
              <a:rPr sz="163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631" spc="1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63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31" spc="-99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631" spc="26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1631" spc="2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4351">
              <a:lnSpc>
                <a:spcPct val="95825"/>
              </a:lnSpc>
              <a:spcBef>
                <a:spcPts val="690"/>
              </a:spcBef>
            </a:pP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lic</a:t>
            </a:r>
            <a:r>
              <a:rPr sz="1631" spc="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  <a:r>
              <a:rPr sz="1631" spc="1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-23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sz="1631" spc="-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in(St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sz="1631" spc="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sz="1631" spc="8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1631" spc="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3403" y="2629172"/>
            <a:ext cx="1805714" cy="86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26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ts val="1880"/>
              </a:lnSpc>
              <a:spcBef>
                <a:spcPts val="2"/>
              </a:spcBef>
            </a:pPr>
            <a:r>
              <a:rPr sz="1721" spc="4" dirty="0">
                <a:latin typeface="Times New Roman"/>
                <a:cs typeface="Times New Roman"/>
              </a:rPr>
              <a:t>the</a:t>
            </a:r>
            <a:r>
              <a:rPr sz="1721" spc="8" dirty="0">
                <a:latin typeface="Times New Roman"/>
                <a:cs typeface="Times New Roman"/>
              </a:rPr>
              <a:t>n</a:t>
            </a:r>
            <a:r>
              <a:rPr sz="1721" spc="4" dirty="0">
                <a:latin typeface="Times New Roman"/>
                <a:cs typeface="Times New Roman"/>
              </a:rPr>
              <a:t>-e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e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ct val="95825"/>
              </a:lnSpc>
              <a:spcBef>
                <a:spcPts val="927"/>
              </a:spcBef>
            </a:pPr>
            <a:r>
              <a:rPr sz="1721" spc="4" dirty="0">
                <a:latin typeface="Times New Roman"/>
                <a:cs typeface="Times New Roman"/>
              </a:rPr>
              <a:t>Bentu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17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22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m</a:t>
            </a:r>
            <a:r>
              <a:rPr sz="1721" spc="317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: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2782" y="2629172"/>
            <a:ext cx="841557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spc="4" dirty="0">
                <a:latin typeface="Times New Roman"/>
                <a:cs typeface="Times New Roman"/>
              </a:rPr>
              <a:t>st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spc="-4" dirty="0">
                <a:latin typeface="Times New Roman"/>
                <a:cs typeface="Times New Roman"/>
              </a:rPr>
              <a:t>em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n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8003" y="2629172"/>
            <a:ext cx="256731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31" dirty="0">
                <a:latin typeface="Times New Roman"/>
                <a:cs typeface="Times New Roman"/>
              </a:rPr>
              <a:t>f</a:t>
            </a:r>
            <a:r>
              <a:rPr sz="1721" dirty="0">
                <a:latin typeface="Times New Roman"/>
                <a:cs typeface="Times New Roman"/>
              </a:rPr>
              <a:t>-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638" y="2629172"/>
            <a:ext cx="1274223" cy="442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87"/>
              </a:lnSpc>
              <a:spcBef>
                <a:spcPts val="64"/>
              </a:spcBef>
            </a:pPr>
            <a:r>
              <a:rPr lang="en-US"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sz="1631" spc="-4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il,</a:t>
            </a:r>
            <a:r>
              <a:rPr sz="1631" spc="1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1617" y="3078953"/>
            <a:ext cx="3815326" cy="2052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2782">
              <a:lnSpc>
                <a:spcPts val="1287"/>
              </a:lnSpc>
              <a:spcBef>
                <a:spcPts val="64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sz="1631" spc="-21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sz="1631" spc="9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sz="1631" spc="-17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tif</a:t>
            </a:r>
          </a:p>
          <a:p>
            <a:pPr marL="178575" marR="22782">
              <a:lnSpc>
                <a:spcPct val="95825"/>
              </a:lnSpc>
              <a:spcBef>
                <a:spcPts val="690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31" spc="1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8575" marR="8487">
              <a:lnSpc>
                <a:spcPts val="1354"/>
              </a:lnSpc>
              <a:spcBef>
                <a:spcPts val="755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sz="1631" spc="1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31" spc="17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sz="1631" spc="1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631" spc="8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z="1631" spc="-3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1631" spc="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i; </a:t>
            </a:r>
          </a:p>
          <a:p>
            <a:pPr marL="178575" marR="8487">
              <a:lnSpc>
                <a:spcPts val="1354"/>
              </a:lnSpc>
              <a:spcBef>
                <a:spcPts val="765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sz="163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intl</a:t>
            </a:r>
            <a:r>
              <a:rPr sz="1631" spc="8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("|</a:t>
            </a:r>
            <a:r>
              <a:rPr sz="1631" spc="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63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631" spc="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631" spc="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63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31" spc="-4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31" spc="1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63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631" spc="17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il);</a:t>
            </a:r>
          </a:p>
          <a:p>
            <a:pPr marL="178575" marR="1850690" indent="-167069">
              <a:lnSpc>
                <a:spcPts val="1354"/>
              </a:lnSpc>
              <a:spcBef>
                <a:spcPts val="783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sz="1631" spc="-21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sz="1631" spc="9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itif </a:t>
            </a:r>
          </a:p>
          <a:p>
            <a:pPr marL="178575" marR="1850690">
              <a:lnSpc>
                <a:spcPts val="1354"/>
              </a:lnSpc>
              <a:spcBef>
                <a:spcPts val="754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31" spc="1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8575" marR="22782">
              <a:lnSpc>
                <a:spcPct val="95825"/>
              </a:lnSpc>
              <a:spcBef>
                <a:spcPts val="790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sz="1631" spc="1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31" spc="17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sz="1631" spc="1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631" spc="8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sz="1631" spc="-3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1631" spc="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 marL="178575">
              <a:lnSpc>
                <a:spcPct val="95825"/>
              </a:lnSpc>
              <a:spcBef>
                <a:spcPts val="755"/>
              </a:spcBef>
            </a:pP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sz="1631" spc="-4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.out.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intl</a:t>
            </a:r>
            <a:r>
              <a:rPr sz="1631" spc="8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("|</a:t>
            </a:r>
            <a:r>
              <a:rPr sz="1631" spc="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63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631" spc="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31" spc="2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631" spc="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63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31" spc="-4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31" spc="1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163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631" spc="17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sz="1631" spc="4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631" dirty="0">
                <a:latin typeface="Courier New" panose="02070309020205020404" pitchFamily="49" charset="0"/>
                <a:cs typeface="Courier New" panose="02070309020205020404" pitchFamily="49" charset="0"/>
              </a:rPr>
              <a:t>il);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3403" y="3630254"/>
            <a:ext cx="2894399" cy="1824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480" marR="26202">
              <a:lnSpc>
                <a:spcPts val="1839"/>
              </a:lnSpc>
              <a:spcBef>
                <a:spcPts val="92"/>
              </a:spcBef>
            </a:pPr>
            <a:r>
              <a:rPr sz="1721" b="1" dirty="0">
                <a:latin typeface="Times New Roman"/>
                <a:cs typeface="Times New Roman"/>
              </a:rPr>
              <a:t>eks</a:t>
            </a:r>
            <a:r>
              <a:rPr sz="1721" b="1" spc="-4" dirty="0">
                <a:latin typeface="Times New Roman"/>
                <a:cs typeface="Times New Roman"/>
              </a:rPr>
              <a:t>p</a:t>
            </a:r>
            <a:r>
              <a:rPr sz="1721" b="1" spc="26" dirty="0">
                <a:latin typeface="Times New Roman"/>
                <a:cs typeface="Times New Roman"/>
              </a:rPr>
              <a:t>r</a:t>
            </a:r>
            <a:r>
              <a:rPr sz="1721" b="1" dirty="0">
                <a:latin typeface="Times New Roman"/>
                <a:cs typeface="Times New Roman"/>
              </a:rPr>
              <a:t>esi1</a:t>
            </a:r>
            <a:r>
              <a:rPr sz="1721" b="1" spc="13" dirty="0">
                <a:latin typeface="Times New Roman"/>
                <a:cs typeface="Times New Roman"/>
              </a:rPr>
              <a:t> </a:t>
            </a:r>
            <a:r>
              <a:rPr sz="1721" b="1" dirty="0">
                <a:latin typeface="Times New Roman"/>
                <a:cs typeface="Times New Roman"/>
              </a:rPr>
              <a:t>?</a:t>
            </a:r>
            <a:r>
              <a:rPr sz="1721" b="1" spc="10" dirty="0">
                <a:latin typeface="Times New Roman"/>
                <a:cs typeface="Times New Roman"/>
              </a:rPr>
              <a:t> </a:t>
            </a:r>
            <a:r>
              <a:rPr sz="1721" b="1" dirty="0">
                <a:latin typeface="Times New Roman"/>
                <a:cs typeface="Times New Roman"/>
              </a:rPr>
              <a:t>eks</a:t>
            </a:r>
            <a:r>
              <a:rPr sz="1721" b="1" spc="-4" dirty="0">
                <a:latin typeface="Times New Roman"/>
                <a:cs typeface="Times New Roman"/>
              </a:rPr>
              <a:t>p</a:t>
            </a:r>
            <a:r>
              <a:rPr sz="1721" b="1" spc="26" dirty="0">
                <a:latin typeface="Times New Roman"/>
                <a:cs typeface="Times New Roman"/>
              </a:rPr>
              <a:t>r</a:t>
            </a:r>
            <a:r>
              <a:rPr sz="1721" b="1" dirty="0">
                <a:latin typeface="Times New Roman"/>
                <a:cs typeface="Times New Roman"/>
              </a:rPr>
              <a:t>esi2</a:t>
            </a:r>
            <a:r>
              <a:rPr sz="1721" b="1" spc="13" dirty="0">
                <a:latin typeface="Times New Roman"/>
                <a:cs typeface="Times New Roman"/>
              </a:rPr>
              <a:t> </a:t>
            </a:r>
            <a:r>
              <a:rPr sz="1721" b="1" dirty="0">
                <a:latin typeface="Times New Roman"/>
                <a:cs typeface="Times New Roman"/>
              </a:rPr>
              <a:t>:</a:t>
            </a:r>
            <a:endParaRPr sz="1721">
              <a:latin typeface="Times New Roman"/>
              <a:cs typeface="Times New Roman"/>
            </a:endParaRPr>
          </a:p>
          <a:p>
            <a:pPr marL="11506" marR="26202">
              <a:lnSpc>
                <a:spcPts val="1894"/>
              </a:lnSpc>
              <a:spcBef>
                <a:spcPts val="2"/>
              </a:spcBef>
            </a:pPr>
            <a:r>
              <a:rPr sz="1721" b="1" dirty="0">
                <a:latin typeface="Times New Roman"/>
                <a:cs typeface="Times New Roman"/>
              </a:rPr>
              <a:t>eks</a:t>
            </a:r>
            <a:r>
              <a:rPr sz="1721" b="1" spc="-4" dirty="0">
                <a:latin typeface="Times New Roman"/>
                <a:cs typeface="Times New Roman"/>
              </a:rPr>
              <a:t>p</a:t>
            </a:r>
            <a:r>
              <a:rPr sz="1721" b="1" spc="26" dirty="0">
                <a:latin typeface="Times New Roman"/>
                <a:cs typeface="Times New Roman"/>
              </a:rPr>
              <a:t>r</a:t>
            </a:r>
            <a:r>
              <a:rPr sz="1721" b="1" dirty="0">
                <a:latin typeface="Times New Roman"/>
                <a:cs typeface="Times New Roman"/>
              </a:rPr>
              <a:t>esi3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ct val="91321"/>
              </a:lnSpc>
              <a:spcBef>
                <a:spcPts val="1002"/>
              </a:spcBef>
            </a:pPr>
            <a:r>
              <a:rPr sz="1721" dirty="0">
                <a:latin typeface="Times New Roman"/>
                <a:cs typeface="Times New Roman"/>
              </a:rPr>
              <a:t>Apabila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b="1" dirty="0">
                <a:latin typeface="Times New Roman"/>
                <a:cs typeface="Times New Roman"/>
              </a:rPr>
              <a:t>eks</a:t>
            </a:r>
            <a:r>
              <a:rPr sz="1721" b="1" spc="-4" dirty="0">
                <a:latin typeface="Times New Roman"/>
                <a:cs typeface="Times New Roman"/>
              </a:rPr>
              <a:t>p</a:t>
            </a:r>
            <a:r>
              <a:rPr sz="1721" b="1" spc="26" dirty="0">
                <a:latin typeface="Times New Roman"/>
                <a:cs typeface="Times New Roman"/>
              </a:rPr>
              <a:t>r</a:t>
            </a:r>
            <a:r>
              <a:rPr sz="1721" b="1" dirty="0">
                <a:latin typeface="Times New Roman"/>
                <a:cs typeface="Times New Roman"/>
              </a:rPr>
              <a:t>esi1</a:t>
            </a:r>
            <a:r>
              <a:rPr sz="1721" b="1" spc="17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ilai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58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, 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b="1" dirty="0">
                <a:latin typeface="Times New Roman"/>
                <a:cs typeface="Times New Roman"/>
              </a:rPr>
              <a:t>eks</a:t>
            </a:r>
            <a:r>
              <a:rPr sz="1721" b="1" spc="-4" dirty="0">
                <a:latin typeface="Times New Roman"/>
                <a:cs typeface="Times New Roman"/>
              </a:rPr>
              <a:t>p</a:t>
            </a:r>
            <a:r>
              <a:rPr sz="1721" b="1" spc="26" dirty="0">
                <a:latin typeface="Times New Roman"/>
                <a:cs typeface="Times New Roman"/>
              </a:rPr>
              <a:t>r</a:t>
            </a:r>
            <a:r>
              <a:rPr sz="1721" b="1" dirty="0">
                <a:latin typeface="Times New Roman"/>
                <a:cs typeface="Times New Roman"/>
              </a:rPr>
              <a:t>esi2</a:t>
            </a:r>
            <a:r>
              <a:rPr sz="1721" b="1" spc="17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bil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ilai</a:t>
            </a:r>
            <a:r>
              <a:rPr sz="1721" spc="-49" dirty="0">
                <a:latin typeface="Times New Roman"/>
                <a:cs typeface="Times New Roman"/>
              </a:rPr>
              <a:t>n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a,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idak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 </a:t>
            </a:r>
            <a:r>
              <a:rPr sz="1721" b="1" dirty="0">
                <a:latin typeface="Times New Roman"/>
                <a:cs typeface="Times New Roman"/>
              </a:rPr>
              <a:t>eks</a:t>
            </a:r>
            <a:r>
              <a:rPr sz="1721" b="1" spc="-4" dirty="0">
                <a:latin typeface="Times New Roman"/>
                <a:cs typeface="Times New Roman"/>
              </a:rPr>
              <a:t>p</a:t>
            </a:r>
            <a:r>
              <a:rPr sz="1721" b="1" spc="26" dirty="0">
                <a:latin typeface="Times New Roman"/>
                <a:cs typeface="Times New Roman"/>
              </a:rPr>
              <a:t>r</a:t>
            </a:r>
            <a:r>
              <a:rPr sz="1721" b="1" dirty="0">
                <a:latin typeface="Times New Roman"/>
                <a:cs typeface="Times New Roman"/>
              </a:rPr>
              <a:t>esi3</a:t>
            </a:r>
            <a:r>
              <a:rPr sz="1721" b="1" spc="17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2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bil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ilai</a:t>
            </a:r>
            <a:r>
              <a:rPr sz="1721" spc="-49" dirty="0">
                <a:latin typeface="Times New Roman"/>
                <a:cs typeface="Times New Roman"/>
              </a:rPr>
              <a:t>n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a.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9375" y="5294251"/>
            <a:ext cx="96376" cy="174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87"/>
              </a:lnSpc>
              <a:spcBef>
                <a:spcPts val="64"/>
              </a:spcBef>
            </a:pPr>
            <a:r>
              <a:rPr sz="1178" dirty="0">
                <a:latin typeface="Times New Roman"/>
                <a:cs typeface="Times New Roman"/>
              </a:rPr>
              <a:t>}</a:t>
            </a:r>
            <a:endParaRPr sz="1178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56526" y="5563508"/>
            <a:ext cx="96376" cy="174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287"/>
              </a:lnSpc>
              <a:spcBef>
                <a:spcPts val="64"/>
              </a:spcBef>
            </a:pPr>
            <a:r>
              <a:rPr sz="1178" dirty="0">
                <a:latin typeface="Times New Roman"/>
                <a:cs typeface="Times New Roman"/>
              </a:rPr>
              <a:t>}</a:t>
            </a:r>
            <a:endParaRPr sz="117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8"/>
            <a:ext cx="3092612" cy="3751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255">
              <a:lnSpc>
                <a:spcPts val="4014"/>
              </a:lnSpc>
              <a:spcBef>
                <a:spcPts val="200"/>
              </a:spcBef>
            </a:pP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AB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endParaRPr sz="3941" dirty="0">
              <a:latin typeface="Times New Roman"/>
              <a:cs typeface="Times New Roman"/>
            </a:endParaRPr>
          </a:p>
          <a:p>
            <a:pPr marL="48360" marR="185866">
              <a:lnSpc>
                <a:spcPts val="1894"/>
              </a:lnSpc>
              <a:spcBef>
                <a:spcPts val="2985"/>
              </a:spcBef>
            </a:pP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ipe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-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l1,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spc="-35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</a:t>
            </a:r>
            <a:r>
              <a:rPr sz="1721" spc="-8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l2;</a:t>
            </a:r>
          </a:p>
          <a:p>
            <a:pPr marL="48360" marR="19255">
              <a:lnSpc>
                <a:spcPct val="95825"/>
              </a:lnSpc>
              <a:spcBef>
                <a:spcPts val="920"/>
              </a:spcBef>
            </a:pP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6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x</a:t>
            </a:r>
            <a:r>
              <a:rPr sz="1721" dirty="0">
                <a:latin typeface="Times New Roman"/>
                <a:cs typeface="Times New Roman"/>
              </a:rPr>
              <a:t>;</a:t>
            </a:r>
          </a:p>
          <a:p>
            <a:pPr marL="186434" indent="-109078">
              <a:lnSpc>
                <a:spcPts val="1540"/>
              </a:lnSpc>
              <a:spcBef>
                <a:spcPts val="416"/>
              </a:spcBef>
            </a:pPr>
            <a:r>
              <a:rPr lang="en-US" sz="1404" spc="108" dirty="0">
                <a:solidFill>
                  <a:srgbClr val="99CA38"/>
                </a:solidFill>
                <a:cs typeface="Segoe MDL2 Assets"/>
              </a:rPr>
              <a:t>//</a:t>
            </a:r>
            <a:r>
              <a:rPr sz="1404" spc="108" dirty="0">
                <a:solidFill>
                  <a:srgbClr val="99CA38"/>
                </a:solidFill>
                <a:latin typeface="Segoe MDL2 Assets"/>
                <a:cs typeface="Segoe MDL2 Assets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D</a:t>
            </a:r>
            <a:r>
              <a:rPr sz="1404" dirty="0">
                <a:latin typeface="Times New Roman"/>
                <a:cs typeface="Times New Roman"/>
              </a:rPr>
              <a:t>ekla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asi</a:t>
            </a:r>
            <a:r>
              <a:rPr sz="1404" spc="13" dirty="0">
                <a:latin typeface="Times New Roman"/>
                <a:cs typeface="Times New Roman"/>
              </a:rPr>
              <a:t> </a:t>
            </a:r>
            <a:r>
              <a:rPr sz="1404" spc="-94" dirty="0">
                <a:latin typeface="Times New Roman"/>
                <a:cs typeface="Times New Roman"/>
              </a:rPr>
              <a:t>V</a:t>
            </a:r>
            <a:r>
              <a:rPr sz="1404" dirty="0">
                <a:latin typeface="Times New Roman"/>
                <a:cs typeface="Times New Roman"/>
              </a:rPr>
              <a:t>ariabel</a:t>
            </a:r>
            <a:r>
              <a:rPr sz="1404" spc="2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3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r>
              <a:rPr sz="1404" spc="13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-9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ma</a:t>
            </a:r>
            <a:r>
              <a:rPr sz="1404" spc="8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x</a:t>
            </a:r>
            <a:r>
              <a:rPr sz="1404" spc="3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dan tipe</a:t>
            </a:r>
            <a:r>
              <a:rPr sz="1404" spc="13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data</a:t>
            </a:r>
            <a:r>
              <a:rPr sz="1404" spc="-1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int</a:t>
            </a:r>
          </a:p>
          <a:p>
            <a:pPr marL="48360" marR="1004142">
              <a:lnSpc>
                <a:spcPts val="1979"/>
              </a:lnSpc>
              <a:spcBef>
                <a:spcPts val="1074"/>
              </a:spcBef>
            </a:pPr>
            <a:r>
              <a:rPr sz="1721" spc="4" dirty="0">
                <a:latin typeface="Times New Roman"/>
                <a:cs typeface="Times New Roman"/>
              </a:rPr>
              <a:t>Boo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1;</a:t>
            </a:r>
            <a:r>
              <a:rPr sz="1721" spc="148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13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 </a:t>
            </a:r>
          </a:p>
          <a:p>
            <a:pPr marL="48360" marR="1004142">
              <a:lnSpc>
                <a:spcPts val="1979"/>
              </a:lnSpc>
              <a:spcBef>
                <a:spcPts val="1021"/>
              </a:spcBef>
            </a:pP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h</a:t>
            </a:r>
            <a:r>
              <a:rPr sz="1721" dirty="0">
                <a:latin typeface="Times New Roman"/>
                <a:cs typeface="Times New Roman"/>
              </a:rPr>
              <a:t>ar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-4" dirty="0">
                <a:latin typeface="Times New Roman"/>
                <a:cs typeface="Times New Roman"/>
              </a:rPr>
              <a:t>&amp;</a:t>
            </a:r>
            <a:r>
              <a:rPr sz="1721" dirty="0">
                <a:latin typeface="Times New Roman"/>
                <a:cs typeface="Times New Roman"/>
              </a:rPr>
              <a:t>;</a:t>
            </a:r>
            <a:r>
              <a:rPr sz="1721" spc="94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13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 </a:t>
            </a:r>
          </a:p>
          <a:p>
            <a:pPr marL="48360" marR="1004142">
              <a:lnSpc>
                <a:spcPts val="1979"/>
              </a:lnSpc>
              <a:spcBef>
                <a:spcPts val="1021"/>
              </a:spcBef>
            </a:pPr>
            <a:r>
              <a:rPr sz="1721" spc="4" dirty="0">
                <a:latin typeface="Times New Roman"/>
                <a:cs typeface="Times New Roman"/>
              </a:rPr>
              <a:t>Byt</a:t>
            </a:r>
            <a:r>
              <a:rPr sz="1721" dirty="0">
                <a:latin typeface="Times New Roman"/>
                <a:cs typeface="Times New Roman"/>
              </a:rPr>
              <a:t>e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w</a:t>
            </a:r>
            <a:r>
              <a:rPr sz="1721" spc="4" dirty="0">
                <a:latin typeface="Times New Roman"/>
                <a:cs typeface="Times New Roman"/>
              </a:rPr>
              <a:t>h</a:t>
            </a:r>
            <a:r>
              <a:rPr sz="1721" dirty="0">
                <a:latin typeface="Times New Roman"/>
                <a:cs typeface="Times New Roman"/>
              </a:rPr>
              <a:t>il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;</a:t>
            </a:r>
            <a:r>
              <a:rPr sz="1721" spc="101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13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</a:t>
            </a:r>
          </a:p>
          <a:p>
            <a:pPr marL="48360" marR="19255">
              <a:lnSpc>
                <a:spcPct val="95825"/>
              </a:lnSpc>
              <a:spcBef>
                <a:spcPts val="1057"/>
              </a:spcBef>
            </a:pP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t</a:t>
            </a:r>
            <a:r>
              <a:rPr sz="1721" spc="6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bil</a:t>
            </a:r>
            <a:r>
              <a:rPr sz="1721" spc="7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la</a:t>
            </a:r>
            <a:r>
              <a:rPr sz="1721" spc="8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;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/</a:t>
            </a:r>
            <a:r>
              <a:rPr sz="1721" spc="8" dirty="0">
                <a:latin typeface="Times New Roman"/>
                <a:cs typeface="Times New Roman"/>
              </a:rPr>
              <a:t>/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alah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94678" y="2286581"/>
            <a:ext cx="3005896" cy="3207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6202">
              <a:lnSpc>
                <a:spcPts val="1839"/>
              </a:lnSpc>
              <a:spcBef>
                <a:spcPts val="92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</a:p>
          <a:p>
            <a:pPr marL="11506" marR="26202">
              <a:lnSpc>
                <a:spcPts val="1894"/>
              </a:lnSpc>
              <a:spcBef>
                <a:spcPts val="2"/>
              </a:spcBef>
            </a:pP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pa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</a:p>
          <a:p>
            <a:pPr marL="11506">
              <a:lnSpc>
                <a:spcPts val="1884"/>
              </a:lnSpc>
              <a:spcBef>
                <a:spcPts val="1120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h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pa 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au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-68" dirty="0">
                <a:latin typeface="Times New Roman"/>
                <a:cs typeface="Times New Roman"/>
              </a:rPr>
              <a:t>w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</a:p>
          <a:p>
            <a:pPr marL="11506" marR="294872">
              <a:lnSpc>
                <a:spcPts val="1894"/>
              </a:lnSpc>
              <a:spcBef>
                <a:spcPts val="1109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h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26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 </a:t>
            </a:r>
            <a:r>
              <a:rPr sz="1721" spc="221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$</a:t>
            </a:r>
          </a:p>
          <a:p>
            <a:pPr marL="11506" marR="124416">
              <a:lnSpc>
                <a:spcPct val="91321"/>
              </a:lnSpc>
              <a:spcBef>
                <a:spcPts val="996"/>
              </a:spcBef>
            </a:pPr>
            <a:r>
              <a:rPr sz="1721" spc="-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dk</a:t>
            </a:r>
            <a:r>
              <a:rPr sz="1721" spc="4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h 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dirty="0">
                <a:latin typeface="Times New Roman"/>
                <a:cs typeface="Times New Roman"/>
              </a:rPr>
              <a:t>gg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spc="-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ci</a:t>
            </a:r>
            <a:r>
              <a:rPr sz="1721" spc="89" dirty="0">
                <a:latin typeface="Times New Roman"/>
                <a:cs typeface="Times New Roman"/>
              </a:rPr>
              <a:t> </a:t>
            </a:r>
            <a:r>
              <a:rPr sz="1721" spc="-26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161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dh did</a:t>
            </a:r>
            <a:r>
              <a:rPr sz="1721" spc="4" dirty="0">
                <a:latin typeface="Times New Roman"/>
                <a:cs typeface="Times New Roman"/>
              </a:rPr>
              <a:t>ef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-23" dirty="0">
                <a:latin typeface="Times New Roman"/>
                <a:cs typeface="Times New Roman"/>
              </a:rPr>
              <a:t>J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</a:p>
          <a:p>
            <a:pPr marL="11506" marR="80007">
              <a:lnSpc>
                <a:spcPts val="1884"/>
              </a:lnSpc>
              <a:spcBef>
                <a:spcPts val="1232"/>
              </a:spcBef>
            </a:pP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u </a:t>
            </a:r>
            <a:r>
              <a:rPr sz="1721" spc="10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-28" dirty="0">
                <a:latin typeface="Times New Roman"/>
                <a:cs typeface="Times New Roman"/>
              </a:rPr>
              <a:t>r</a:t>
            </a:r>
            <a:r>
              <a:rPr sz="1721" spc="5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18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am</a:t>
            </a:r>
            <a:r>
              <a:rPr sz="1721" spc="4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 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hr</a:t>
            </a:r>
            <a:r>
              <a:rPr sz="1721" dirty="0">
                <a:latin typeface="Times New Roman"/>
                <a:cs typeface="Times New Roman"/>
              </a:rPr>
              <a:t>s</a:t>
            </a:r>
            <a:r>
              <a:rPr sz="1721" spc="-13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un</a:t>
            </a:r>
            <a:r>
              <a:rPr sz="1721" dirty="0">
                <a:latin typeface="Times New Roman"/>
                <a:cs typeface="Times New Roman"/>
              </a:rPr>
              <a:t>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624778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56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AB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50"/>
            <a:ext cx="4590494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ipe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l1</a:t>
            </a:r>
            <a:r>
              <a:rPr sz="1721" spc="-4" dirty="0">
                <a:latin typeface="Times New Roman"/>
                <a:cs typeface="Times New Roman"/>
              </a:rPr>
              <a:t>=n</a:t>
            </a:r>
            <a:r>
              <a:rPr sz="1721" dirty="0">
                <a:latin typeface="Times New Roman"/>
                <a:cs typeface="Times New Roman"/>
              </a:rPr>
              <a:t>ilai1,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35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l2</a:t>
            </a:r>
            <a:r>
              <a:rPr sz="1721" spc="-4" dirty="0">
                <a:latin typeface="Times New Roman"/>
                <a:cs typeface="Times New Roman"/>
              </a:rPr>
              <a:t>=n</a:t>
            </a:r>
            <a:r>
              <a:rPr sz="1721" dirty="0">
                <a:latin typeface="Times New Roman"/>
                <a:cs typeface="Times New Roman"/>
              </a:rPr>
              <a:t>ilai2;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577689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KU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P </a:t>
            </a:r>
            <a:r>
              <a:rPr sz="3941" spc="18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33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-3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24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DU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P </a:t>
            </a:r>
            <a:r>
              <a:rPr sz="3941" spc="23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AB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50"/>
            <a:ext cx="7450491" cy="866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spc="-121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did</a:t>
            </a:r>
            <a:r>
              <a:rPr sz="1721" spc="4" dirty="0">
                <a:latin typeface="Times New Roman"/>
                <a:cs typeface="Times New Roman"/>
              </a:rPr>
              <a:t>ek</a:t>
            </a:r>
            <a:r>
              <a:rPr sz="1721" dirty="0">
                <a:latin typeface="Times New Roman"/>
                <a:cs typeface="Times New Roman"/>
              </a:rPr>
              <a:t>la</a:t>
            </a:r>
            <a:r>
              <a:rPr sz="1721" spc="-17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li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3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(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)</a:t>
            </a:r>
            <a:r>
              <a:rPr sz="1721" spc="15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au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tent</a:t>
            </a:r>
            <a:r>
              <a:rPr sz="1721" dirty="0">
                <a:latin typeface="Times New Roman"/>
                <a:cs typeface="Times New Roman"/>
              </a:rPr>
              <a:t>u</a:t>
            </a:r>
            <a:r>
              <a:rPr sz="1721" spc="39" dirty="0">
                <a:latin typeface="Times New Roman"/>
                <a:cs typeface="Times New Roman"/>
              </a:rPr>
              <a:t> </a:t>
            </a:r>
            <a:r>
              <a:rPr sz="1721" spc="5" dirty="0">
                <a:latin typeface="Times New Roman"/>
                <a:cs typeface="Times New Roman"/>
              </a:rPr>
              <a:t>h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2" dirty="0">
                <a:latin typeface="Times New Roman"/>
                <a:cs typeface="Times New Roman"/>
              </a:rPr>
              <a:t>n</a:t>
            </a:r>
            <a:r>
              <a:rPr sz="1721" spc="-61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ts val="1894"/>
              </a:lnSpc>
              <a:spcBef>
                <a:spcPts val="2"/>
              </a:spcBef>
            </a:pPr>
            <a:r>
              <a:rPr sz="1721" dirty="0">
                <a:latin typeface="Times New Roman"/>
                <a:cs typeface="Times New Roman"/>
              </a:rPr>
              <a:t>di</a:t>
            </a:r>
            <a:r>
              <a:rPr sz="1721" spc="-26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li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101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5" dirty="0">
                <a:latin typeface="Times New Roman"/>
                <a:cs typeface="Times New Roman"/>
              </a:rPr>
              <a:t>ers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5" dirty="0">
                <a:latin typeface="Times New Roman"/>
                <a:cs typeface="Times New Roman"/>
              </a:rPr>
              <a:t>k</a:t>
            </a:r>
            <a:r>
              <a:rPr sz="1721" spc="5" dirty="0">
                <a:latin typeface="Times New Roman"/>
                <a:cs typeface="Times New Roman"/>
              </a:rPr>
              <a:t>u</a:t>
            </a:r>
            <a:r>
              <a:rPr sz="1721" spc="-5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72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aj</a:t>
            </a:r>
            <a:r>
              <a:rPr sz="1721" spc="4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.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ct val="95825"/>
              </a:lnSpc>
              <a:spcBef>
                <a:spcPts val="926"/>
              </a:spcBef>
            </a:pP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a,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-68" dirty="0">
                <a:latin typeface="Times New Roman"/>
                <a:cs typeface="Times New Roman"/>
              </a:rPr>
              <a:t>w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d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{</a:t>
            </a:r>
            <a:r>
              <a:rPr sz="1721" spc="18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dan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4" dirty="0">
                <a:latin typeface="Times New Roman"/>
                <a:cs typeface="Times New Roman"/>
              </a:rPr>
              <a:t>kh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dg</a:t>
            </a:r>
            <a:r>
              <a:rPr sz="1721" spc="26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da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}.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577689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KU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P </a:t>
            </a:r>
            <a:r>
              <a:rPr sz="3941" spc="18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33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-3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24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DU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P </a:t>
            </a:r>
            <a:r>
              <a:rPr sz="3941" spc="23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AB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48750"/>
            <a:ext cx="7450491" cy="866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spc="-121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iab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did</a:t>
            </a:r>
            <a:r>
              <a:rPr sz="1721" spc="4" dirty="0">
                <a:latin typeface="Times New Roman"/>
                <a:cs typeface="Times New Roman"/>
              </a:rPr>
              <a:t>ek</a:t>
            </a:r>
            <a:r>
              <a:rPr sz="1721" dirty="0">
                <a:latin typeface="Times New Roman"/>
                <a:cs typeface="Times New Roman"/>
              </a:rPr>
              <a:t>la</a:t>
            </a:r>
            <a:r>
              <a:rPr sz="1721" spc="-17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li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3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(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c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)</a:t>
            </a:r>
            <a:r>
              <a:rPr sz="1721" spc="15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au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te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tent</a:t>
            </a:r>
            <a:r>
              <a:rPr sz="1721" dirty="0">
                <a:latin typeface="Times New Roman"/>
                <a:cs typeface="Times New Roman"/>
              </a:rPr>
              <a:t>u</a:t>
            </a:r>
            <a:r>
              <a:rPr sz="1721" spc="39" dirty="0">
                <a:latin typeface="Times New Roman"/>
                <a:cs typeface="Times New Roman"/>
              </a:rPr>
              <a:t> </a:t>
            </a:r>
            <a:r>
              <a:rPr sz="1721" spc="5" dirty="0">
                <a:latin typeface="Times New Roman"/>
                <a:cs typeface="Times New Roman"/>
              </a:rPr>
              <a:t>h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2" dirty="0">
                <a:latin typeface="Times New Roman"/>
                <a:cs typeface="Times New Roman"/>
              </a:rPr>
              <a:t>n</a:t>
            </a:r>
            <a:r>
              <a:rPr sz="1721" spc="-61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an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ts val="1894"/>
              </a:lnSpc>
              <a:spcBef>
                <a:spcPts val="2"/>
              </a:spcBef>
            </a:pPr>
            <a:r>
              <a:rPr sz="1721" dirty="0">
                <a:latin typeface="Times New Roman"/>
                <a:cs typeface="Times New Roman"/>
              </a:rPr>
              <a:t>di</a:t>
            </a:r>
            <a:r>
              <a:rPr sz="1721" spc="-26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li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ku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101" dirty="0">
                <a:latin typeface="Times New Roman"/>
                <a:cs typeface="Times New Roman"/>
              </a:rPr>
              <a:t> </a:t>
            </a:r>
            <a:r>
              <a:rPr sz="1721" spc="-58" dirty="0">
                <a:latin typeface="Times New Roman"/>
                <a:cs typeface="Times New Roman"/>
              </a:rPr>
              <a:t>y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</a:t>
            </a:r>
            <a:r>
              <a:rPr sz="1721" spc="5" dirty="0">
                <a:latin typeface="Times New Roman"/>
                <a:cs typeface="Times New Roman"/>
              </a:rPr>
              <a:t>ers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5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5" dirty="0">
                <a:latin typeface="Times New Roman"/>
                <a:cs typeface="Times New Roman"/>
              </a:rPr>
              <a:t>k</a:t>
            </a:r>
            <a:r>
              <a:rPr sz="1721" spc="5" dirty="0">
                <a:latin typeface="Times New Roman"/>
                <a:cs typeface="Times New Roman"/>
              </a:rPr>
              <a:t>u</a:t>
            </a:r>
            <a:r>
              <a:rPr sz="1721" spc="-5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72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aj</a:t>
            </a:r>
            <a:r>
              <a:rPr sz="1721" spc="4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.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ct val="95825"/>
              </a:lnSpc>
              <a:spcBef>
                <a:spcPts val="926"/>
              </a:spcBef>
            </a:pPr>
            <a:r>
              <a:rPr sz="1721" dirty="0">
                <a:latin typeface="Times New Roman"/>
                <a:cs typeface="Times New Roman"/>
              </a:rPr>
              <a:t>Dalam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ja</a:t>
            </a:r>
            <a:r>
              <a:rPr sz="1721" spc="-26" dirty="0">
                <a:latin typeface="Times New Roman"/>
                <a:cs typeface="Times New Roman"/>
              </a:rPr>
              <a:t>v</a:t>
            </a:r>
            <a:r>
              <a:rPr sz="1721" dirty="0">
                <a:latin typeface="Times New Roman"/>
                <a:cs typeface="Times New Roman"/>
              </a:rPr>
              <a:t>a,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bl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k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-68" dirty="0">
                <a:latin typeface="Times New Roman"/>
                <a:cs typeface="Times New Roman"/>
              </a:rPr>
              <a:t>w</a:t>
            </a:r>
            <a:r>
              <a:rPr sz="1721" dirty="0">
                <a:latin typeface="Times New Roman"/>
                <a:cs typeface="Times New Roman"/>
              </a:rPr>
              <a:t>ali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en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8" dirty="0">
                <a:latin typeface="Times New Roman"/>
                <a:cs typeface="Times New Roman"/>
              </a:rPr>
              <a:t>d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{</a:t>
            </a:r>
            <a:r>
              <a:rPr sz="1721" spc="183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dan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dia</a:t>
            </a:r>
            <a:r>
              <a:rPr sz="1721" spc="4" dirty="0">
                <a:latin typeface="Times New Roman"/>
                <a:cs typeface="Times New Roman"/>
              </a:rPr>
              <a:t>kh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dg</a:t>
            </a:r>
            <a:r>
              <a:rPr sz="1721" spc="260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da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}.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417657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31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ST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09800"/>
            <a:ext cx="5174859" cy="302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4731">
              <a:lnSpc>
                <a:spcPts val="1681"/>
              </a:lnSpc>
              <a:spcBef>
                <a:spcPts val="83"/>
              </a:spcBef>
            </a:pP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tr</a:t>
            </a:r>
            <a:r>
              <a:rPr sz="1586" dirty="0">
                <a:latin typeface="Times New Roman"/>
                <a:cs typeface="Times New Roman"/>
              </a:rPr>
              <a:t>ing</a:t>
            </a:r>
            <a:r>
              <a:rPr sz="1586" spc="5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b</a:t>
            </a:r>
            <a:r>
              <a:rPr sz="1586" dirty="0">
                <a:latin typeface="Times New Roman"/>
                <a:cs typeface="Times New Roman"/>
              </a:rPr>
              <a:t>uk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-33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" dirty="0">
                <a:latin typeface="Times New Roman"/>
                <a:cs typeface="Times New Roman"/>
              </a:rPr>
              <a:t>p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9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h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na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538"/>
              </a:spcBef>
            </a:pPr>
            <a:r>
              <a:rPr sz="1586" dirty="0">
                <a:latin typeface="Times New Roman"/>
                <a:cs typeface="Times New Roman"/>
              </a:rPr>
              <a:t>Buk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85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ar</a:t>
            </a:r>
            <a:r>
              <a:rPr sz="1586" spc="-4" dirty="0">
                <a:latin typeface="Times New Roman"/>
                <a:cs typeface="Times New Roman"/>
              </a:rPr>
              <a:t>r</a:t>
            </a:r>
            <a:r>
              <a:rPr sz="1586" spc="-26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y</a:t>
            </a:r>
            <a:r>
              <a:rPr sz="1586" spc="354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dar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2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spc="-4" dirty="0">
                <a:latin typeface="Times New Roman"/>
                <a:cs typeface="Times New Roman"/>
              </a:rPr>
              <a:t>r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k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er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622"/>
              </a:spcBef>
            </a:pP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tr</a:t>
            </a:r>
            <a:r>
              <a:rPr sz="1586" dirty="0">
                <a:latin typeface="Times New Roman"/>
                <a:cs typeface="Times New Roman"/>
              </a:rPr>
              <a:t>ing</a:t>
            </a:r>
            <a:r>
              <a:rPr sz="1586" spc="5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f</a:t>
            </a:r>
            <a:r>
              <a:rPr sz="1586" dirty="0">
                <a:latin typeface="Times New Roman"/>
                <a:cs typeface="Times New Roman"/>
              </a:rPr>
              <a:t>ini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ik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8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spc="-31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ba</a:t>
            </a:r>
            <a:r>
              <a:rPr sz="1586" spc="-26" dirty="0">
                <a:latin typeface="Times New Roman"/>
                <a:cs typeface="Times New Roman"/>
              </a:rPr>
              <a:t>g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o</a:t>
            </a:r>
            <a:r>
              <a:rPr sz="1586" spc="-68" dirty="0">
                <a:latin typeface="Times New Roman"/>
                <a:cs typeface="Times New Roman"/>
              </a:rPr>
              <a:t>b</a:t>
            </a:r>
            <a:r>
              <a:rPr sz="1586" spc="-31" dirty="0">
                <a:latin typeface="Times New Roman"/>
                <a:cs typeface="Times New Roman"/>
              </a:rPr>
              <a:t>y</a:t>
            </a:r>
            <a:r>
              <a:rPr sz="1586" dirty="0">
                <a:latin typeface="Times New Roman"/>
                <a:cs typeface="Times New Roman"/>
              </a:rPr>
              <a:t>ek</a:t>
            </a:r>
            <a:endParaRPr sz="1586">
              <a:latin typeface="Times New Roman"/>
              <a:cs typeface="Times New Roman"/>
            </a:endParaRPr>
          </a:p>
          <a:p>
            <a:pPr marL="11506" marR="4368402">
              <a:lnSpc>
                <a:spcPts val="1823"/>
              </a:lnSpc>
              <a:spcBef>
                <a:spcPts val="622"/>
              </a:spcBef>
            </a:pPr>
            <a:r>
              <a:rPr sz="1586" dirty="0">
                <a:latin typeface="Times New Roman"/>
                <a:cs typeface="Times New Roman"/>
              </a:rPr>
              <a:t>Con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oh </a:t>
            </a:r>
            <a:r>
              <a:rPr sz="1586" spc="1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 </a:t>
            </a:r>
            <a:endParaRPr sz="1586">
              <a:latin typeface="Times New Roman"/>
              <a:cs typeface="Times New Roman"/>
            </a:endParaRPr>
          </a:p>
          <a:p>
            <a:pPr marL="11506" marR="4368402">
              <a:lnSpc>
                <a:spcPts val="1823"/>
              </a:lnSpc>
              <a:spcBef>
                <a:spcPts val="623"/>
              </a:spcBef>
            </a:pP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tr</a:t>
            </a:r>
            <a:r>
              <a:rPr sz="1586" dirty="0">
                <a:latin typeface="Times New Roman"/>
                <a:cs typeface="Times New Roman"/>
              </a:rPr>
              <a:t>ing</a:t>
            </a:r>
            <a:r>
              <a:rPr sz="1586" spc="5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spc="-35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;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646"/>
              </a:spcBef>
            </a:pP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spc="8" dirty="0">
                <a:latin typeface="Times New Roman"/>
                <a:cs typeface="Times New Roman"/>
              </a:rPr>
              <a:t>r</a:t>
            </a:r>
            <a:r>
              <a:rPr sz="1586" spc="-4" dirty="0">
                <a:latin typeface="Times New Roman"/>
                <a:cs typeface="Times New Roman"/>
              </a:rPr>
              <a:t>=</a:t>
            </a:r>
            <a:r>
              <a:rPr sz="1586" dirty="0">
                <a:latin typeface="Times New Roman"/>
                <a:cs typeface="Times New Roman"/>
              </a:rPr>
              <a:t>“B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ung</a:t>
            </a:r>
            <a:r>
              <a:rPr sz="1586" spc="95" dirty="0">
                <a:latin typeface="Times New Roman"/>
                <a:cs typeface="Times New Roman"/>
              </a:rPr>
              <a:t> </a:t>
            </a:r>
            <a:r>
              <a:rPr sz="1586" spc="-8" dirty="0">
                <a:latin typeface="Times New Roman"/>
                <a:cs typeface="Times New Roman"/>
              </a:rPr>
              <a:t>k</a:t>
            </a:r>
            <a:r>
              <a:rPr sz="1586" dirty="0">
                <a:latin typeface="Times New Roman"/>
                <a:cs typeface="Times New Roman"/>
              </a:rPr>
              <a:t>o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89" dirty="0">
                <a:latin typeface="Times New Roman"/>
                <a:cs typeface="Times New Roman"/>
              </a:rPr>
              <a:t> </a:t>
            </a:r>
            <a:r>
              <a:rPr sz="1586" spc="-31" dirty="0">
                <a:latin typeface="Times New Roman"/>
                <a:cs typeface="Times New Roman"/>
              </a:rPr>
              <a:t>k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spc="4" dirty="0">
                <a:latin typeface="Times New Roman"/>
                <a:cs typeface="Times New Roman"/>
              </a:rPr>
              <a:t>ba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3" dirty="0">
                <a:latin typeface="Times New Roman"/>
                <a:cs typeface="Times New Roman"/>
              </a:rPr>
              <a:t>g</a:t>
            </a:r>
            <a:r>
              <a:rPr sz="1586" dirty="0">
                <a:latin typeface="Times New Roman"/>
                <a:cs typeface="Times New Roman"/>
              </a:rPr>
              <a:t>”;</a:t>
            </a:r>
            <a:endParaRPr sz="1586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622"/>
              </a:spcBef>
            </a:pP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78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iliki</a:t>
            </a:r>
            <a:r>
              <a:rPr sz="1586" spc="151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hod</a:t>
            </a:r>
            <a:r>
              <a:rPr sz="1586" spc="-8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khu</a:t>
            </a:r>
            <a:r>
              <a:rPr sz="1586" spc="4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us</a:t>
            </a:r>
            <a:r>
              <a:rPr sz="1586" spc="7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un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uk</a:t>
            </a:r>
            <a:r>
              <a:rPr sz="1586" spc="133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ni</a:t>
            </a:r>
            <a:r>
              <a:rPr sz="1586" spc="4" dirty="0">
                <a:latin typeface="Times New Roman"/>
                <a:cs typeface="Times New Roman"/>
              </a:rPr>
              <a:t>p</a:t>
            </a:r>
            <a:r>
              <a:rPr sz="1586" dirty="0">
                <a:latin typeface="Times New Roman"/>
                <a:cs typeface="Times New Roman"/>
              </a:rPr>
              <a:t>ul</a:t>
            </a:r>
            <a:r>
              <a:rPr sz="1586" spc="4" dirty="0">
                <a:latin typeface="Times New Roman"/>
                <a:cs typeface="Times New Roman"/>
              </a:rPr>
              <a:t>as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nil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77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da</a:t>
            </a:r>
            <a:r>
              <a:rPr sz="1586" dirty="0">
                <a:latin typeface="Times New Roman"/>
                <a:cs typeface="Times New Roman"/>
              </a:rPr>
              <a:t>l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spc="-40" dirty="0">
                <a:latin typeface="Times New Roman"/>
                <a:cs typeface="Times New Roman"/>
              </a:rPr>
              <a:t>n</a:t>
            </a:r>
            <a:r>
              <a:rPr sz="1586" spc="-63" dirty="0">
                <a:latin typeface="Times New Roman"/>
                <a:cs typeface="Times New Roman"/>
              </a:rPr>
              <a:t>y</a:t>
            </a:r>
            <a:r>
              <a:rPr sz="1586" dirty="0">
                <a:latin typeface="Times New Roman"/>
                <a:cs typeface="Times New Roman"/>
              </a:rPr>
              <a:t>a</a:t>
            </a:r>
            <a:endParaRPr sz="1586">
              <a:latin typeface="Times New Roman"/>
              <a:cs typeface="Times New Roman"/>
            </a:endParaRPr>
          </a:p>
          <a:p>
            <a:pPr marL="11506" marR="34731">
              <a:lnSpc>
                <a:spcPct val="95825"/>
              </a:lnSpc>
              <a:spcBef>
                <a:spcPts val="622"/>
              </a:spcBef>
            </a:pPr>
            <a:r>
              <a:rPr sz="1586" dirty="0">
                <a:latin typeface="Times New Roman"/>
                <a:cs typeface="Times New Roman"/>
              </a:rPr>
              <a:t>Con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oh </a:t>
            </a:r>
            <a:r>
              <a:rPr sz="1586" spc="1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</a:t>
            </a:r>
            <a:endParaRPr sz="1586">
              <a:latin typeface="Times New Roman"/>
              <a:cs typeface="Times New Roman"/>
            </a:endParaRPr>
          </a:p>
          <a:p>
            <a:pPr marL="66736" marR="2034580">
              <a:lnSpc>
                <a:spcPct val="128571"/>
              </a:lnSpc>
              <a:spcBef>
                <a:spcPts val="414"/>
              </a:spcBef>
            </a:pPr>
            <a:r>
              <a:rPr sz="1586" dirty="0">
                <a:latin typeface="Times New Roman"/>
                <a:cs typeface="Times New Roman"/>
              </a:rPr>
              <a:t>Sy</a:t>
            </a: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.ou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.</a:t>
            </a:r>
            <a:r>
              <a:rPr sz="1586" spc="4" dirty="0">
                <a:latin typeface="Times New Roman"/>
                <a:cs typeface="Times New Roman"/>
              </a:rPr>
              <a:t>pr</a:t>
            </a:r>
            <a:r>
              <a:rPr sz="1586" dirty="0">
                <a:latin typeface="Times New Roman"/>
                <a:cs typeface="Times New Roman"/>
              </a:rPr>
              <a:t>in</a:t>
            </a:r>
            <a:r>
              <a:rPr sz="1586" spc="23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("</a:t>
            </a:r>
            <a:r>
              <a:rPr sz="1586" spc="-40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u</a:t>
            </a:r>
            <a:r>
              <a:rPr sz="1586" spc="26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7" dirty="0">
                <a:latin typeface="Times New Roman"/>
                <a:cs typeface="Times New Roman"/>
              </a:rPr>
              <a:t> </a:t>
            </a:r>
            <a:r>
              <a:rPr sz="1586" spc="-108" dirty="0">
                <a:latin typeface="Times New Roman"/>
                <a:cs typeface="Times New Roman"/>
              </a:rPr>
              <a:t>V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lue</a:t>
            </a:r>
            <a:r>
              <a:rPr sz="1586" spc="2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:"</a:t>
            </a:r>
            <a:r>
              <a:rPr sz="1586" spc="11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); Sy</a:t>
            </a:r>
            <a:r>
              <a:rPr sz="1586" spc="4" dirty="0">
                <a:latin typeface="Times New Roman"/>
                <a:cs typeface="Times New Roman"/>
              </a:rPr>
              <a:t>st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.ou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.</a:t>
            </a:r>
            <a:r>
              <a:rPr sz="1586" spc="4" dirty="0">
                <a:latin typeface="Times New Roman"/>
                <a:cs typeface="Times New Roman"/>
              </a:rPr>
              <a:t>pr</a:t>
            </a:r>
            <a:r>
              <a:rPr sz="1586" dirty="0">
                <a:latin typeface="Times New Roman"/>
                <a:cs typeface="Times New Roman"/>
              </a:rPr>
              <a:t>in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l</a:t>
            </a:r>
            <a:r>
              <a:rPr sz="1586" spc="23" dirty="0">
                <a:latin typeface="Times New Roman"/>
                <a:cs typeface="Times New Roman"/>
              </a:rPr>
              <a:t>n</a:t>
            </a:r>
            <a:r>
              <a:rPr sz="1586" spc="-4" dirty="0">
                <a:latin typeface="Times New Roman"/>
                <a:cs typeface="Times New Roman"/>
              </a:rPr>
              <a:t>(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-4" dirty="0">
                <a:latin typeface="Times New Roman"/>
                <a:cs typeface="Times New Roman"/>
              </a:rPr>
              <a:t>t</a:t>
            </a:r>
            <a:r>
              <a:rPr sz="1586" spc="-113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.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oU</a:t>
            </a:r>
            <a:r>
              <a:rPr sz="1586" spc="4" dirty="0">
                <a:latin typeface="Times New Roman"/>
                <a:cs typeface="Times New Roman"/>
              </a:rPr>
              <a:t>p</a:t>
            </a:r>
            <a:r>
              <a:rPr sz="1586" spc="-4" dirty="0">
                <a:latin typeface="Times New Roman"/>
                <a:cs typeface="Times New Roman"/>
              </a:rPr>
              <a:t>p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se</a:t>
            </a:r>
            <a:r>
              <a:rPr sz="1586" dirty="0">
                <a:latin typeface="Times New Roman"/>
                <a:cs typeface="Times New Roman"/>
              </a:rPr>
              <a:t>()</a:t>
            </a:r>
            <a:r>
              <a:rPr sz="1586" spc="4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);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2126546" y="1480079"/>
            <a:ext cx="5419298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JE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49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311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85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7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0220" y="2548750"/>
            <a:ext cx="227760" cy="138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dirty="0">
                <a:solidFill>
                  <a:srgbClr val="99CA38"/>
                </a:solidFill>
                <a:latin typeface="Times New Roman"/>
                <a:cs typeface="Times New Roman"/>
              </a:rPr>
              <a:t>1.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929"/>
              </a:spcBef>
            </a:pPr>
            <a:r>
              <a:rPr sz="1721" dirty="0">
                <a:solidFill>
                  <a:srgbClr val="99CA38"/>
                </a:solidFill>
                <a:latin typeface="Times New Roman"/>
                <a:cs typeface="Times New Roman"/>
              </a:rPr>
              <a:t>2.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1021"/>
              </a:spcBef>
            </a:pPr>
            <a:r>
              <a:rPr sz="1721" dirty="0">
                <a:solidFill>
                  <a:srgbClr val="99CA38"/>
                </a:solidFill>
                <a:latin typeface="Times New Roman"/>
                <a:cs typeface="Times New Roman"/>
              </a:rPr>
              <a:t>3.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1021"/>
              </a:spcBef>
            </a:pPr>
            <a:r>
              <a:rPr sz="1721" dirty="0">
                <a:solidFill>
                  <a:srgbClr val="99CA38"/>
                </a:solidFill>
                <a:latin typeface="Times New Roman"/>
                <a:cs typeface="Times New Roman"/>
              </a:rPr>
              <a:t>4.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98939" y="2548750"/>
            <a:ext cx="962494" cy="138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spc="4" dirty="0">
                <a:latin typeface="Times New Roman"/>
                <a:cs typeface="Times New Roman"/>
              </a:rPr>
              <a:t>et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</a:t>
            </a:r>
            <a:endParaRPr sz="1721">
              <a:latin typeface="Times New Roman"/>
              <a:cs typeface="Times New Roman"/>
            </a:endParaRPr>
          </a:p>
          <a:p>
            <a:pPr marL="11506" marR="21147">
              <a:lnSpc>
                <a:spcPts val="2999"/>
              </a:lnSpc>
              <a:spcBef>
                <a:spcPts val="284"/>
              </a:spcBef>
            </a:pPr>
            <a:r>
              <a:rPr sz="1721" spc="-4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la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on</a:t>
            </a:r>
            <a:r>
              <a:rPr sz="1721" dirty="0">
                <a:latin typeface="Times New Roman"/>
                <a:cs typeface="Times New Roman"/>
              </a:rPr>
              <a:t>al L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gi</a:t>
            </a:r>
            <a:r>
              <a:rPr sz="1721" spc="4" dirty="0">
                <a:latin typeface="Times New Roman"/>
                <a:cs typeface="Times New Roman"/>
              </a:rPr>
              <a:t>k</a:t>
            </a:r>
            <a:r>
              <a:rPr sz="1721" dirty="0">
                <a:latin typeface="Times New Roman"/>
                <a:cs typeface="Times New Roman"/>
              </a:rPr>
              <a:t>a </a:t>
            </a:r>
            <a:r>
              <a:rPr sz="1721" spc="4" dirty="0">
                <a:latin typeface="Times New Roman"/>
                <a:cs typeface="Times New Roman"/>
              </a:rPr>
              <a:t>B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spc="-4" dirty="0">
                <a:latin typeface="Times New Roman"/>
                <a:cs typeface="Times New Roman"/>
              </a:rPr>
              <a:t>w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e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2066349" y="2522731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5336096" y="2522731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2066349" y="2816842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5336096" y="2816842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066349" y="3110954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5336096" y="3110954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2066349" y="3406446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5336096" y="3406446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2066349" y="3700558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5336096" y="3700558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066349" y="3996050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5336096" y="3996050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2066349" y="4290162"/>
            <a:ext cx="3268365" cy="292730"/>
          </a:xfrm>
          <a:custGeom>
            <a:avLst/>
            <a:gdLst/>
            <a:ahLst/>
            <a:cxnLst/>
            <a:rect l="l" t="t" r="r" b="b"/>
            <a:pathLst>
              <a:path w="3607307" h="323087">
                <a:moveTo>
                  <a:pt x="0" y="323087"/>
                </a:moveTo>
                <a:lnTo>
                  <a:pt x="3607307" y="323087"/>
                </a:lnTo>
                <a:lnTo>
                  <a:pt x="360730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5336096" y="4290162"/>
            <a:ext cx="3266985" cy="292730"/>
          </a:xfrm>
          <a:custGeom>
            <a:avLst/>
            <a:gdLst/>
            <a:ahLst/>
            <a:cxnLst/>
            <a:rect l="l" t="t" r="r" b="b"/>
            <a:pathLst>
              <a:path w="3605783" h="323087">
                <a:moveTo>
                  <a:pt x="0" y="323087"/>
                </a:moveTo>
                <a:lnTo>
                  <a:pt x="3605783" y="323087"/>
                </a:lnTo>
                <a:lnTo>
                  <a:pt x="3605783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2066349" y="4584273"/>
            <a:ext cx="3268365" cy="294111"/>
          </a:xfrm>
          <a:custGeom>
            <a:avLst/>
            <a:gdLst/>
            <a:ahLst/>
            <a:cxnLst/>
            <a:rect l="l" t="t" r="r" b="b"/>
            <a:pathLst>
              <a:path w="3607307" h="324611">
                <a:moveTo>
                  <a:pt x="0" y="324611"/>
                </a:moveTo>
                <a:lnTo>
                  <a:pt x="3607307" y="324611"/>
                </a:lnTo>
                <a:lnTo>
                  <a:pt x="360730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5336096" y="4584273"/>
            <a:ext cx="3266985" cy="294111"/>
          </a:xfrm>
          <a:custGeom>
            <a:avLst/>
            <a:gdLst/>
            <a:ahLst/>
            <a:cxnLst/>
            <a:rect l="l" t="t" r="r" b="b"/>
            <a:pathLst>
              <a:path w="3605783" h="324611">
                <a:moveTo>
                  <a:pt x="0" y="324611"/>
                </a:moveTo>
                <a:lnTo>
                  <a:pt x="3605783" y="324611"/>
                </a:lnTo>
                <a:lnTo>
                  <a:pt x="3605783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2060826" y="2816842"/>
            <a:ext cx="6549159" cy="0"/>
          </a:xfrm>
          <a:custGeom>
            <a:avLst/>
            <a:gdLst/>
            <a:ahLst/>
            <a:cxnLst/>
            <a:rect l="l" t="t" r="r" b="b"/>
            <a:pathLst>
              <a:path w="7228331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 txBox="1"/>
          <p:nvPr/>
        </p:nvSpPr>
        <p:spPr>
          <a:xfrm>
            <a:off x="2126547" y="1480079"/>
            <a:ext cx="6536732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522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TM</a:t>
            </a:r>
            <a:r>
              <a:rPr sz="3941" spc="-85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349" y="2522731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3"/>
              </a:spcBef>
            </a:pP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or                                                         </a:t>
            </a:r>
            <a:r>
              <a:rPr sz="1404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-3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4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349" y="2816843"/>
            <a:ext cx="6536732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+                                                                      </a:t>
            </a:r>
            <a:r>
              <a:rPr sz="1404" spc="17" dirty="0">
                <a:latin typeface="Times New Roman"/>
                <a:cs typeface="Times New Roman"/>
              </a:rPr>
              <a:t> </a:t>
            </a:r>
            <a:r>
              <a:rPr sz="1404" spc="-85" dirty="0">
                <a:latin typeface="Times New Roman"/>
                <a:cs typeface="Times New Roman"/>
              </a:rPr>
              <a:t>P</a:t>
            </a:r>
            <a:r>
              <a:rPr sz="1404" dirty="0">
                <a:latin typeface="Times New Roman"/>
                <a:cs typeface="Times New Roman"/>
              </a:rPr>
              <a:t>enjumlahan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6349" y="3110264"/>
            <a:ext cx="6536732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-                                                                      </a:t>
            </a:r>
            <a:r>
              <a:rPr sz="1404" spc="346" dirty="0">
                <a:latin typeface="Times New Roman"/>
                <a:cs typeface="Times New Roman"/>
              </a:rPr>
              <a:t> </a:t>
            </a:r>
            <a:r>
              <a:rPr sz="1404" spc="-85" dirty="0">
                <a:latin typeface="Times New Roman"/>
                <a:cs typeface="Times New Roman"/>
              </a:rPr>
              <a:t>P</a:t>
            </a:r>
            <a:r>
              <a:rPr sz="1404" dirty="0">
                <a:latin typeface="Times New Roman"/>
                <a:cs typeface="Times New Roman"/>
              </a:rPr>
              <a:t>engu</a:t>
            </a:r>
            <a:r>
              <a:rPr sz="1404" spc="-8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</a:t>
            </a:r>
            <a:r>
              <a:rPr sz="1404" spc="-8" dirty="0">
                <a:latin typeface="Times New Roman"/>
                <a:cs typeface="Times New Roman"/>
              </a:rPr>
              <a:t>n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spc="-8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349" y="3405756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*                                                                      </a:t>
            </a:r>
            <a:r>
              <a:rPr sz="1404" spc="111" dirty="0">
                <a:latin typeface="Times New Roman"/>
                <a:cs typeface="Times New Roman"/>
              </a:rPr>
              <a:t> </a:t>
            </a:r>
            <a:r>
              <a:rPr sz="1404" spc="-85" dirty="0">
                <a:latin typeface="Times New Roman"/>
                <a:cs typeface="Times New Roman"/>
              </a:rPr>
              <a:t>P</a:t>
            </a:r>
            <a:r>
              <a:rPr sz="1404" dirty="0">
                <a:latin typeface="Times New Roman"/>
                <a:cs typeface="Times New Roman"/>
              </a:rPr>
              <a:t>e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kalian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349" y="3699868"/>
            <a:ext cx="6536732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5"/>
              </a:spcBef>
            </a:pPr>
            <a:r>
              <a:rPr sz="1404" dirty="0">
                <a:latin typeface="Times New Roman"/>
                <a:cs typeface="Times New Roman"/>
              </a:rPr>
              <a:t>/                                     </a:t>
            </a:r>
            <a:r>
              <a:rPr sz="1404" spc="478" dirty="0">
                <a:latin typeface="Times New Roman"/>
                <a:cs typeface="Times New Roman"/>
              </a:rPr>
              <a:t> </a:t>
            </a:r>
            <a:r>
              <a:rPr lang="en-US" sz="1404" spc="478" dirty="0">
                <a:latin typeface="Times New Roman"/>
                <a:cs typeface="Times New Roman"/>
              </a:rPr>
              <a:t>		</a:t>
            </a:r>
            <a:r>
              <a:rPr sz="1404" spc="-85" dirty="0" err="1">
                <a:latin typeface="Times New Roman"/>
                <a:cs typeface="Times New Roman"/>
              </a:rPr>
              <a:t>P</a:t>
            </a:r>
            <a:r>
              <a:rPr sz="1404" dirty="0" err="1">
                <a:latin typeface="Times New Roman"/>
                <a:cs typeface="Times New Roman"/>
              </a:rPr>
              <a:t>embagi</a:t>
            </a:r>
            <a:r>
              <a:rPr sz="1404" spc="-8" dirty="0" err="1">
                <a:latin typeface="Times New Roman"/>
                <a:cs typeface="Times New Roman"/>
              </a:rPr>
              <a:t>a</a:t>
            </a:r>
            <a:r>
              <a:rPr sz="1404" dirty="0" err="1">
                <a:latin typeface="Times New Roman"/>
                <a:cs typeface="Times New Roman"/>
              </a:rPr>
              <a:t>n</a:t>
            </a:r>
            <a:endParaRPr sz="140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349" y="3995360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%                                                                    </a:t>
            </a:r>
            <a:r>
              <a:rPr sz="1404" spc="34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Modulus</a:t>
            </a:r>
            <a:r>
              <a:rPr sz="1404" spc="39" dirty="0">
                <a:latin typeface="Times New Roman"/>
                <a:cs typeface="Times New Roman"/>
              </a:rPr>
              <a:t> </a:t>
            </a:r>
            <a:r>
              <a:rPr sz="1404" spc="12" dirty="0">
                <a:latin typeface="Times New Roman"/>
                <a:cs typeface="Times New Roman"/>
              </a:rPr>
              <a:t>(</a:t>
            </a:r>
            <a:r>
              <a:rPr sz="1404" dirty="0">
                <a:latin typeface="Times New Roman"/>
                <a:cs typeface="Times New Roman"/>
              </a:rPr>
              <a:t>sisa</a:t>
            </a:r>
            <a:r>
              <a:rPr sz="1404" spc="9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bag</a:t>
            </a:r>
            <a:r>
              <a:rPr sz="1404" spc="4" dirty="0">
                <a:latin typeface="Times New Roman"/>
                <a:cs typeface="Times New Roman"/>
              </a:rPr>
              <a:t>i</a:t>
            </a:r>
            <a:r>
              <a:rPr sz="1404" dirty="0">
                <a:latin typeface="Times New Roman"/>
                <a:cs typeface="Times New Roman"/>
              </a:rPr>
              <a:t>)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49" y="4289471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++                                                                   </a:t>
            </a:r>
            <a:r>
              <a:rPr sz="1404" spc="275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Increment</a:t>
            </a:r>
            <a:r>
              <a:rPr sz="1404" spc="92" dirty="0">
                <a:latin typeface="Times New Roman"/>
                <a:cs typeface="Times New Roman"/>
              </a:rPr>
              <a:t> </a:t>
            </a:r>
            <a:r>
              <a:rPr sz="1404" spc="13" dirty="0">
                <a:latin typeface="Times New Roman"/>
                <a:cs typeface="Times New Roman"/>
              </a:rPr>
              <a:t>(</a:t>
            </a:r>
            <a:r>
              <a:rPr sz="1404" dirty="0">
                <a:latin typeface="Times New Roman"/>
                <a:cs typeface="Times New Roman"/>
              </a:rPr>
              <a:t>menaikk</a:t>
            </a:r>
            <a:r>
              <a:rPr sz="1404" spc="-8" dirty="0">
                <a:latin typeface="Times New Roman"/>
                <a:cs typeface="Times New Roman"/>
              </a:rPr>
              <a:t>a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40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nilai</a:t>
            </a:r>
            <a:r>
              <a:rPr sz="1404" spc="5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4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r>
              <a:rPr sz="1404" spc="46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1)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66349" y="4583583"/>
            <a:ext cx="6536732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--                                                                     </a:t>
            </a:r>
            <a:r>
              <a:rPr sz="1404" spc="229" dirty="0">
                <a:latin typeface="Times New Roman"/>
                <a:cs typeface="Times New Roman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D</a:t>
            </a:r>
            <a:r>
              <a:rPr sz="1404" dirty="0">
                <a:latin typeface="Times New Roman"/>
                <a:cs typeface="Times New Roman"/>
              </a:rPr>
              <a:t>ecrement</a:t>
            </a:r>
            <a:r>
              <a:rPr sz="1404" spc="25" dirty="0">
                <a:latin typeface="Times New Roman"/>
                <a:cs typeface="Times New Roman"/>
              </a:rPr>
              <a:t> </a:t>
            </a:r>
            <a:r>
              <a:rPr sz="1404" spc="13" dirty="0">
                <a:latin typeface="Times New Roman"/>
                <a:cs typeface="Times New Roman"/>
              </a:rPr>
              <a:t>(</a:t>
            </a:r>
            <a:r>
              <a:rPr sz="1404" dirty="0">
                <a:latin typeface="Times New Roman"/>
                <a:cs typeface="Times New Roman"/>
              </a:rPr>
              <a:t>menu</a:t>
            </a:r>
            <a:r>
              <a:rPr sz="1404" spc="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un</a:t>
            </a:r>
            <a:r>
              <a:rPr sz="1404" spc="-8" dirty="0">
                <a:latin typeface="Times New Roman"/>
                <a:cs typeface="Times New Roman"/>
              </a:rPr>
              <a:t>ka</a:t>
            </a:r>
            <a:r>
              <a:rPr sz="1404" dirty="0">
                <a:latin typeface="Times New Roman"/>
                <a:cs typeface="Times New Roman"/>
              </a:rPr>
              <a:t>n</a:t>
            </a:r>
            <a:r>
              <a:rPr sz="1404" spc="23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nilai</a:t>
            </a:r>
            <a:r>
              <a:rPr sz="1404" spc="7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den</a:t>
            </a:r>
            <a:r>
              <a:rPr sz="1404" spc="-34" dirty="0">
                <a:latin typeface="Times New Roman"/>
                <a:cs typeface="Times New Roman"/>
              </a:rPr>
              <a:t>g</a:t>
            </a:r>
            <a:r>
              <a:rPr sz="1404" dirty="0">
                <a:latin typeface="Times New Roman"/>
                <a:cs typeface="Times New Roman"/>
              </a:rPr>
              <a:t>an</a:t>
            </a:r>
            <a:r>
              <a:rPr sz="1404" spc="28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1)</a:t>
            </a:r>
            <a:endParaRPr sz="14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99CA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066349" y="2517208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4245260" y="2517208"/>
            <a:ext cx="2178910" cy="292730"/>
          </a:xfrm>
          <a:custGeom>
            <a:avLst/>
            <a:gdLst/>
            <a:ahLst/>
            <a:cxnLst/>
            <a:rect l="l" t="t" r="r" b="b"/>
            <a:pathLst>
              <a:path w="2404871" h="323087">
                <a:moveTo>
                  <a:pt x="0" y="323087"/>
                </a:moveTo>
                <a:lnTo>
                  <a:pt x="2404871" y="323087"/>
                </a:lnTo>
                <a:lnTo>
                  <a:pt x="240487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6425552" y="2517208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2066349" y="2811319"/>
            <a:ext cx="2177529" cy="294111"/>
          </a:xfrm>
          <a:custGeom>
            <a:avLst/>
            <a:gdLst/>
            <a:ahLst/>
            <a:cxnLst/>
            <a:rect l="l" t="t" r="r" b="b"/>
            <a:pathLst>
              <a:path w="2403347" h="324611">
                <a:moveTo>
                  <a:pt x="0" y="324611"/>
                </a:moveTo>
                <a:lnTo>
                  <a:pt x="2403347" y="324611"/>
                </a:lnTo>
                <a:lnTo>
                  <a:pt x="240334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4245260" y="2811319"/>
            <a:ext cx="2178910" cy="294111"/>
          </a:xfrm>
          <a:custGeom>
            <a:avLst/>
            <a:gdLst/>
            <a:ahLst/>
            <a:cxnLst/>
            <a:rect l="l" t="t" r="r" b="b"/>
            <a:pathLst>
              <a:path w="2404871" h="324611">
                <a:moveTo>
                  <a:pt x="0" y="324611"/>
                </a:moveTo>
                <a:lnTo>
                  <a:pt x="2404871" y="324611"/>
                </a:lnTo>
                <a:lnTo>
                  <a:pt x="240487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6425552" y="2811319"/>
            <a:ext cx="2177529" cy="294111"/>
          </a:xfrm>
          <a:custGeom>
            <a:avLst/>
            <a:gdLst/>
            <a:ahLst/>
            <a:cxnLst/>
            <a:rect l="l" t="t" r="r" b="b"/>
            <a:pathLst>
              <a:path w="2403347" h="324611">
                <a:moveTo>
                  <a:pt x="0" y="324611"/>
                </a:moveTo>
                <a:lnTo>
                  <a:pt x="2403347" y="324611"/>
                </a:lnTo>
                <a:lnTo>
                  <a:pt x="240334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2066349" y="3106812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4245260" y="3106812"/>
            <a:ext cx="2178910" cy="292730"/>
          </a:xfrm>
          <a:custGeom>
            <a:avLst/>
            <a:gdLst/>
            <a:ahLst/>
            <a:cxnLst/>
            <a:rect l="l" t="t" r="r" b="b"/>
            <a:pathLst>
              <a:path w="2404871" h="323087">
                <a:moveTo>
                  <a:pt x="0" y="323087"/>
                </a:moveTo>
                <a:lnTo>
                  <a:pt x="2404871" y="323087"/>
                </a:lnTo>
                <a:lnTo>
                  <a:pt x="240487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6425552" y="3106812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2066349" y="3400923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4245260" y="3400923"/>
            <a:ext cx="2178910" cy="292730"/>
          </a:xfrm>
          <a:custGeom>
            <a:avLst/>
            <a:gdLst/>
            <a:ahLst/>
            <a:cxnLst/>
            <a:rect l="l" t="t" r="r" b="b"/>
            <a:pathLst>
              <a:path w="2404871" h="323087">
                <a:moveTo>
                  <a:pt x="0" y="323087"/>
                </a:moveTo>
                <a:lnTo>
                  <a:pt x="2404871" y="323087"/>
                </a:lnTo>
                <a:lnTo>
                  <a:pt x="240487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6425552" y="3400923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066349" y="3695035"/>
            <a:ext cx="2177529" cy="294111"/>
          </a:xfrm>
          <a:custGeom>
            <a:avLst/>
            <a:gdLst/>
            <a:ahLst/>
            <a:cxnLst/>
            <a:rect l="l" t="t" r="r" b="b"/>
            <a:pathLst>
              <a:path w="2403347" h="324611">
                <a:moveTo>
                  <a:pt x="0" y="324611"/>
                </a:moveTo>
                <a:lnTo>
                  <a:pt x="2403347" y="324611"/>
                </a:lnTo>
                <a:lnTo>
                  <a:pt x="240334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4245260" y="3695035"/>
            <a:ext cx="2178910" cy="294111"/>
          </a:xfrm>
          <a:custGeom>
            <a:avLst/>
            <a:gdLst/>
            <a:ahLst/>
            <a:cxnLst/>
            <a:rect l="l" t="t" r="r" b="b"/>
            <a:pathLst>
              <a:path w="2404871" h="324611">
                <a:moveTo>
                  <a:pt x="0" y="324611"/>
                </a:moveTo>
                <a:lnTo>
                  <a:pt x="2404871" y="324611"/>
                </a:lnTo>
                <a:lnTo>
                  <a:pt x="2404871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6425552" y="3695035"/>
            <a:ext cx="2177529" cy="294111"/>
          </a:xfrm>
          <a:custGeom>
            <a:avLst/>
            <a:gdLst/>
            <a:ahLst/>
            <a:cxnLst/>
            <a:rect l="l" t="t" r="r" b="b"/>
            <a:pathLst>
              <a:path w="2403347" h="324611">
                <a:moveTo>
                  <a:pt x="0" y="324611"/>
                </a:moveTo>
                <a:lnTo>
                  <a:pt x="2403347" y="324611"/>
                </a:lnTo>
                <a:lnTo>
                  <a:pt x="2403347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solidFill>
            <a:srgbClr val="EFF6E8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2066349" y="3990527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4245260" y="3990527"/>
            <a:ext cx="2178910" cy="292730"/>
          </a:xfrm>
          <a:custGeom>
            <a:avLst/>
            <a:gdLst/>
            <a:ahLst/>
            <a:cxnLst/>
            <a:rect l="l" t="t" r="r" b="b"/>
            <a:pathLst>
              <a:path w="2404871" h="323087">
                <a:moveTo>
                  <a:pt x="0" y="323087"/>
                </a:moveTo>
                <a:lnTo>
                  <a:pt x="2404871" y="323087"/>
                </a:lnTo>
                <a:lnTo>
                  <a:pt x="2404871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6425552" y="3990527"/>
            <a:ext cx="2177529" cy="292730"/>
          </a:xfrm>
          <a:custGeom>
            <a:avLst/>
            <a:gdLst/>
            <a:ahLst/>
            <a:cxnLst/>
            <a:rect l="l" t="t" r="r" b="b"/>
            <a:pathLst>
              <a:path w="2403347" h="323087">
                <a:moveTo>
                  <a:pt x="0" y="323087"/>
                </a:moveTo>
                <a:lnTo>
                  <a:pt x="2403347" y="323087"/>
                </a:lnTo>
                <a:lnTo>
                  <a:pt x="24033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DDEBCD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2060826" y="2811319"/>
            <a:ext cx="6549159" cy="0"/>
          </a:xfrm>
          <a:custGeom>
            <a:avLst/>
            <a:gdLst/>
            <a:ahLst/>
            <a:cxnLst/>
            <a:rect l="l" t="t" r="r" b="b"/>
            <a:pathLst>
              <a:path w="7228331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 txBox="1"/>
          <p:nvPr/>
        </p:nvSpPr>
        <p:spPr>
          <a:xfrm>
            <a:off x="2126547" y="1480079"/>
            <a:ext cx="6316822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0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522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TM</a:t>
            </a:r>
            <a:r>
              <a:rPr sz="3941" spc="-85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6349" y="2517208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1404" b="1" spc="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4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or                                 </a:t>
            </a:r>
            <a:r>
              <a:rPr sz="1404" b="1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Con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oh                                   </a:t>
            </a:r>
            <a:r>
              <a:rPr sz="1404" b="1" spc="6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4" b="1" spc="-53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04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4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349" y="2811319"/>
            <a:ext cx="6536732" cy="294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+=                                           </a:t>
            </a:r>
            <a:r>
              <a:rPr sz="1404" spc="119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b+=a                               </a:t>
            </a:r>
            <a:r>
              <a:rPr sz="1404" spc="317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</a:t>
            </a:r>
            <a:r>
              <a:rPr sz="1404" spc="4" dirty="0">
                <a:latin typeface="Times New Roman"/>
                <a:cs typeface="Times New Roman"/>
              </a:rPr>
              <a:t>=</a:t>
            </a:r>
            <a:r>
              <a:rPr sz="1404" dirty="0">
                <a:latin typeface="Times New Roman"/>
                <a:cs typeface="Times New Roman"/>
              </a:rPr>
              <a:t>b+a</a:t>
            </a:r>
            <a:endParaRPr sz="14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6349" y="3106121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17"/>
              </a:spcBef>
            </a:pPr>
            <a:r>
              <a:rPr sz="1404" dirty="0">
                <a:latin typeface="Times New Roman"/>
                <a:cs typeface="Times New Roman"/>
              </a:rPr>
              <a:t>-=                                            </a:t>
            </a:r>
            <a:r>
              <a:rPr sz="1404" spc="94" dirty="0">
                <a:latin typeface="Times New Roman"/>
                <a:cs typeface="Times New Roman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b</a:t>
            </a:r>
            <a:r>
              <a:rPr sz="1404" dirty="0">
                <a:latin typeface="Times New Roman"/>
                <a:cs typeface="Times New Roman"/>
              </a:rPr>
              <a:t>-=a                                  b=</a:t>
            </a:r>
            <a:r>
              <a:rPr sz="1404" spc="4" dirty="0">
                <a:latin typeface="Times New Roman"/>
                <a:cs typeface="Times New Roman"/>
              </a:rPr>
              <a:t>b</a:t>
            </a:r>
            <a:r>
              <a:rPr sz="1404" dirty="0">
                <a:latin typeface="Times New Roman"/>
                <a:cs typeface="Times New Roman"/>
              </a:rPr>
              <a:t>-a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6349" y="3400233"/>
            <a:ext cx="6536732" cy="29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*=                                           </a:t>
            </a:r>
            <a:r>
              <a:rPr sz="1404" spc="212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b*=a                                  b=b*a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6349" y="3694345"/>
            <a:ext cx="6536732" cy="295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6"/>
              </a:spcBef>
            </a:pPr>
            <a:r>
              <a:rPr sz="1404" dirty="0">
                <a:latin typeface="Times New Roman"/>
                <a:cs typeface="Times New Roman"/>
              </a:rPr>
              <a:t>/=                                </a:t>
            </a:r>
            <a:r>
              <a:rPr lang="en-US" sz="1404" dirty="0">
                <a:latin typeface="Times New Roman"/>
                <a:cs typeface="Times New Roman"/>
              </a:rPr>
              <a:t>              </a:t>
            </a:r>
            <a:r>
              <a:rPr sz="1404" dirty="0">
                <a:latin typeface="Times New Roman"/>
                <a:cs typeface="Times New Roman"/>
              </a:rPr>
              <a:t>b/=a                            </a:t>
            </a:r>
            <a:r>
              <a:rPr sz="1404" spc="145" dirty="0">
                <a:latin typeface="Times New Roman"/>
                <a:cs typeface="Times New Roman"/>
              </a:rPr>
              <a:t> </a:t>
            </a:r>
            <a:r>
              <a:rPr lang="en-US" sz="1404" spc="145" dirty="0">
                <a:latin typeface="Times New Roman"/>
                <a:cs typeface="Times New Roman"/>
              </a:rPr>
              <a:t>	</a:t>
            </a:r>
            <a:r>
              <a:rPr sz="1404" dirty="0">
                <a:latin typeface="Times New Roman"/>
                <a:cs typeface="Times New Roman"/>
              </a:rPr>
              <a:t>b=b/a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66349" y="3989837"/>
            <a:ext cx="6536732" cy="293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701">
              <a:lnSpc>
                <a:spcPct val="95825"/>
              </a:lnSpc>
              <a:spcBef>
                <a:spcPts val="322"/>
              </a:spcBef>
            </a:pPr>
            <a:r>
              <a:rPr sz="1404" dirty="0">
                <a:latin typeface="Times New Roman"/>
                <a:cs typeface="Times New Roman"/>
              </a:rPr>
              <a:t>%=                                          </a:t>
            </a:r>
            <a:r>
              <a:rPr sz="1404" spc="90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b%=a                                 </a:t>
            </a:r>
            <a:r>
              <a:rPr lang="en-US" sz="1404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b</a:t>
            </a:r>
            <a:r>
              <a:rPr sz="1404" spc="4" dirty="0">
                <a:latin typeface="Times New Roman"/>
                <a:cs typeface="Times New Roman"/>
              </a:rPr>
              <a:t>=</a:t>
            </a:r>
            <a:r>
              <a:rPr sz="1404" dirty="0">
                <a:latin typeface="Times New Roman"/>
                <a:cs typeface="Times New Roman"/>
              </a:rPr>
              <a:t>b%a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B31D14-04B0-4247-B802-B90E5B8CC55E}"/>
</file>

<file path=customXml/itemProps2.xml><?xml version="1.0" encoding="utf-8"?>
<ds:datastoreItem xmlns:ds="http://schemas.openxmlformats.org/officeDocument/2006/customXml" ds:itemID="{F371699C-6229-4660-A374-5F9337BBDA78}"/>
</file>

<file path=customXml/itemProps3.xml><?xml version="1.0" encoding="utf-8"?>
<ds:datastoreItem xmlns:ds="http://schemas.openxmlformats.org/officeDocument/2006/customXml" ds:itemID="{9A06E2C6-6757-406B-8782-E51065891858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803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Segoe MDL2 Assets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2</cp:revision>
  <dcterms:created xsi:type="dcterms:W3CDTF">2019-01-03T06:00:48Z</dcterms:created>
  <dcterms:modified xsi:type="dcterms:W3CDTF">2019-01-03T06:23:44Z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