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2D2F-AF0A-4524-A42C-311180F7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D0C-6FAA-4299-961A-31A6EE80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A49D-36CF-49CA-BC8B-046B87B5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5668-C027-4BB6-9AC6-891CB808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6147-851A-408C-9749-A452297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42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529-C03B-477F-B68F-6F2F8F19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EF27-B7C3-45FB-A350-A05F8B74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F4C5-8AB4-43B7-9B95-AB32E207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2412-F945-475D-83F9-421CBDA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1140-EEB0-4E1F-A003-0522D36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5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E46CB-C153-4E1F-A78F-68F31E53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A3A89-3EA0-41BF-819A-70D11E2F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FCE8-34D4-4727-8BD4-05EE810B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A168-C12C-4BC7-B8C2-E90CAC7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6319-6F5A-40BF-A30D-711E4828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1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9A31-A404-445A-9A42-6272C816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A6C4-5236-477C-B587-CBF1AF1D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4068-EFD7-4760-A55B-46F635E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EA9E-A2B2-448E-A81F-F37F4A4E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B02-E9ED-43A6-881E-B052228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1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A1D-9879-4ADC-85E5-22A37688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65E9-8012-4A6C-A09D-E1C11614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204E-0D41-42FD-83B1-91AC5FB6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100-6C2E-4CCC-8BA5-D2A3A83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A587-F234-4E4F-89D6-1901C7B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4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1684-173C-4FB4-86DE-CDBC74D3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EE4E-AA47-48E8-BE48-44FD8C41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957B-A9EB-4056-93D6-3006C4C1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9C40-28B1-47EB-B16F-6C39F95B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B1F6-6C9E-4C77-8104-8CDF6544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B247-CB22-4789-8760-9BAA9003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77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349-3308-4906-8E2A-5D10588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89DB-8E1C-457E-BE8B-B72C635C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9B8-85E7-457D-BA42-ABCA0C0C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280A-4C1B-42B8-86C5-A061E068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CBBA-F914-4AC6-B36F-8867EE549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5204-69EE-40FC-84A4-4514C599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EA6F3-B855-480F-9C10-A5885EF7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613B-2736-4AFA-A08C-5AB2334D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63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C77A-4FBD-4FD8-8EC3-16F15E12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3D1BE-C1DD-46A4-A1E3-319D1940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4F69-C7A3-4E9B-A6E2-AA726530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F9655-312F-44F7-9D24-B70AE84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4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AA7A-8196-440F-A069-28401AB1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B0BB7-BC06-401D-8EB2-19113DB6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F1AE-8DBE-4127-AB63-E3924B9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9739-0319-49C0-8443-0A9A6DB9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0631-9B67-4FDA-B5B2-BB31A637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4935-B268-40D8-91A3-CFDDE80A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9210-B504-4B00-AC1A-CB5B75FB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BEEE-5C9C-40E3-882C-02DDACF5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3A3E-30D3-47EA-8D17-F47B0F10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3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5A4D-DCDD-4EF2-ADA8-F3546108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B7C7-6CB2-463C-9E1A-43716A2C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A98-F787-431F-AAD7-86211002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C01F-2349-4D82-9483-A088F800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ACF2-F48A-4A40-9448-B04F3B6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953E-59D5-4639-985C-06441514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8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D990D-C96F-4E49-8501-AE0A4FA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B2E7-1FB5-4B58-94C3-817C224B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A216-D126-4760-BF63-FEB2B0A3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4E99-093E-42E8-8909-1818B764AD42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272E-71C3-46FC-93D7-CDDE34EBB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2D9D-B309-49D0-8634-5F055F76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2446-56AE-4081-B53A-449764F266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251675" y="691431"/>
            <a:ext cx="9696364" cy="545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251675" y="991058"/>
            <a:ext cx="9696364" cy="497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729433" y="1179207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6" y="4943855"/>
                </a:moveTo>
                <a:lnTo>
                  <a:pt x="6096" y="13716"/>
                </a:lnTo>
                <a:lnTo>
                  <a:pt x="13715" y="6096"/>
                </a:lnTo>
                <a:lnTo>
                  <a:pt x="9622535" y="6096"/>
                </a:lnTo>
                <a:lnTo>
                  <a:pt x="9636251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1729433" y="1179207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6"/>
                </a:lnTo>
                <a:lnTo>
                  <a:pt x="13715" y="6096"/>
                </a:lnTo>
                <a:lnTo>
                  <a:pt x="6096" y="13716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6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1741860" y="1191634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1251675" y="3200255"/>
            <a:ext cx="607553" cy="48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10342897" y="3200255"/>
            <a:ext cx="596507" cy="489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2361841" y="2623529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 txBox="1"/>
          <p:nvPr/>
        </p:nvSpPr>
        <p:spPr>
          <a:xfrm>
            <a:off x="5508805" y="1788632"/>
            <a:ext cx="1236824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5232" spc="4" baseline="3078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it</a:t>
            </a:r>
            <a:r>
              <a:rPr sz="5232" spc="-40" baseline="3078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2089" y="2793710"/>
            <a:ext cx="68341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it</a:t>
            </a:r>
            <a:r>
              <a:rPr sz="2854" spc="-17" baseline="2821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1197" y="2793710"/>
            <a:ext cx="65345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alah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1309" y="2793710"/>
            <a:ext cx="108067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9470" y="2793710"/>
            <a:ext cx="48889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yang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3886" y="2793710"/>
            <a:ext cx="101978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9910" y="2793710"/>
            <a:ext cx="60246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untuk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8932" y="2793710"/>
            <a:ext cx="196891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njal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nn </a:t>
            </a:r>
            <a:r>
              <a:rPr sz="2854" spc="189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ah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3571" y="2793710"/>
            <a:ext cx="43501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2089" y="3085059"/>
            <a:ext cx="4310344" cy="55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aan   </a:t>
            </a:r>
            <a:r>
              <a:rPr sz="2854" spc="11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   </a:t>
            </a:r>
            <a:r>
              <a:rPr sz="2854" spc="10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beb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   </a:t>
            </a:r>
            <a:r>
              <a:rPr sz="2854" spc="12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-23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17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kin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endParaRPr sz="1903">
              <a:latin typeface="Garamond"/>
              <a:cs typeface="Garamond"/>
            </a:endParaRPr>
          </a:p>
          <a:p>
            <a:pPr marL="11506" marR="17328">
              <a:lnSpc>
                <a:spcPct val="93749"/>
              </a:lnSpc>
              <a:spcBef>
                <a:spcPts val="37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asa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kan</a:t>
            </a:r>
            <a:r>
              <a:rPr sz="1903" spc="25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ni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lai</a:t>
            </a:r>
            <a:r>
              <a:rPr sz="1903" spc="25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25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sebuah</a:t>
            </a:r>
            <a:r>
              <a:rPr sz="1903" spc="26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903" spc="25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9037" y="3085059"/>
            <a:ext cx="96637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statement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3056" y="3085059"/>
            <a:ext cx="60246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untuk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1162" y="3085059"/>
            <a:ext cx="106690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ksekusi,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152" y="3375028"/>
            <a:ext cx="321115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r>
              <a:rPr sz="2854" spc="249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nyel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ks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r>
              <a:rPr sz="2854" spc="249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Setiap</a:t>
            </a:r>
            <a:r>
              <a:rPr sz="2854" spc="254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kap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2089" y="3664997"/>
            <a:ext cx="6712462" cy="556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94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2854" spc="9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buah</a:t>
            </a:r>
            <a:r>
              <a:rPr sz="2854" spc="10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r>
              <a:rPr sz="2854" spc="8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49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al</a:t>
            </a:r>
            <a:r>
              <a:rPr sz="2854" spc="94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-8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onst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n,</a:t>
            </a:r>
            <a:r>
              <a:rPr sz="2854" spc="91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spc="31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2854" spc="10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sebuah</a:t>
            </a:r>
            <a:r>
              <a:rPr sz="2854" spc="10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endParaRPr sz="1903">
              <a:latin typeface="Garamond"/>
              <a:cs typeface="Garamond"/>
            </a:endParaRPr>
          </a:p>
          <a:p>
            <a:pPr marL="11506" marR="36244">
              <a:lnSpc>
                <a:spcPct val="93749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tipe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yt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, sho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t,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int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atau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ha</a:t>
            </a:r>
            <a:r>
              <a:rPr sz="1903" spc="-8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1174" y="3664998"/>
            <a:ext cx="738270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496955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4478366" y="2481884"/>
            <a:ext cx="5356394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005071-6A49-47D4-8C99-485BB3D7B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69" y="2203535"/>
            <a:ext cx="5764862" cy="2450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51675" y="691431"/>
            <a:ext cx="9696364" cy="545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251675" y="991058"/>
            <a:ext cx="9696364" cy="497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1729433" y="1179207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6" y="4943855"/>
                </a:moveTo>
                <a:lnTo>
                  <a:pt x="6096" y="13716"/>
                </a:lnTo>
                <a:lnTo>
                  <a:pt x="13715" y="6096"/>
                </a:lnTo>
                <a:lnTo>
                  <a:pt x="9622535" y="6096"/>
                </a:lnTo>
                <a:lnTo>
                  <a:pt x="9636251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1729433" y="1179207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6"/>
                </a:lnTo>
                <a:lnTo>
                  <a:pt x="13715" y="6096"/>
                </a:lnTo>
                <a:lnTo>
                  <a:pt x="6096" y="13716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6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1741860" y="1191634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/>
          <p:nvPr/>
        </p:nvSpPr>
        <p:spPr>
          <a:xfrm>
            <a:off x="1251675" y="3200255"/>
            <a:ext cx="607553" cy="48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0342897" y="3200255"/>
            <a:ext cx="596507" cy="489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2361841" y="2623529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 txBox="1"/>
          <p:nvPr/>
        </p:nvSpPr>
        <p:spPr>
          <a:xfrm>
            <a:off x="2342088" y="2787104"/>
            <a:ext cx="956007" cy="2246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26"/>
              </a:lnSpc>
              <a:spcBef>
                <a:spcPts val="86"/>
              </a:spcBef>
            </a:pPr>
            <a:r>
              <a:rPr sz="2378" spc="-23" baseline="3386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378" baseline="3386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378" spc="4" baseline="3386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378" baseline="3386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378" spc="4" baseline="3386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378" spc="-4" baseline="3386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2378" spc="26" baseline="3386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378" spc="-4" baseline="3386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378" baseline="3386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endParaRPr sz="1586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2089" y="3101218"/>
            <a:ext cx="127264" cy="1518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67"/>
              </a:lnSpc>
              <a:spcBef>
                <a:spcPts val="88"/>
              </a:spcBef>
            </a:pPr>
            <a:r>
              <a:rPr sz="1631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1631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569"/>
              </a:spcBef>
            </a:pPr>
            <a:r>
              <a:rPr sz="1631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1631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58"/>
              </a:spcBef>
            </a:pPr>
            <a:r>
              <a:rPr sz="1631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1631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58"/>
              </a:spcBef>
            </a:pPr>
            <a:r>
              <a:rPr sz="1631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1631">
              <a:latin typeface="Arial"/>
              <a:cs typeface="Arial"/>
            </a:endParaRPr>
          </a:p>
          <a:p>
            <a:pPr marL="11506">
              <a:lnSpc>
                <a:spcPct val="95825"/>
              </a:lnSpc>
              <a:spcBef>
                <a:spcPts val="658"/>
              </a:spcBef>
            </a:pPr>
            <a:r>
              <a:rPr sz="1631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endParaRPr sz="163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541" y="3130544"/>
            <a:ext cx="816688" cy="149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8589">
              <a:lnSpc>
                <a:spcPts val="1558"/>
              </a:lnSpc>
              <a:spcBef>
                <a:spcPts val="78"/>
              </a:spcBef>
            </a:pP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2106" spc="5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se</a:t>
            </a:r>
            <a:endParaRPr sz="1404">
              <a:latin typeface="Garamond"/>
              <a:cs typeface="Garamond"/>
            </a:endParaRPr>
          </a:p>
          <a:p>
            <a:pPr marL="11506">
              <a:lnSpc>
                <a:spcPct val="150537"/>
              </a:lnSpc>
              <a:spcBef>
                <a:spcPts val="295"/>
              </a:spcBef>
            </a:pPr>
            <a:r>
              <a:rPr sz="1404" spc="-91" dirty="0">
                <a:solidFill>
                  <a:srgbClr val="262626"/>
                </a:solidFill>
                <a:latin typeface="Garamond"/>
                <a:cs typeface="Garamond"/>
              </a:rPr>
              <a:t>V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e1,</a:t>
            </a:r>
            <a:r>
              <a:rPr sz="1404" spc="9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dst De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fau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lt Bre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 C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ont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-2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endParaRPr sz="1404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544" y="3130544"/>
            <a:ext cx="6060037" cy="1710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8589">
              <a:lnSpc>
                <a:spcPts val="1558"/>
              </a:lnSpc>
              <a:spcBef>
                <a:spcPts val="78"/>
              </a:spcBef>
            </a:pP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r>
              <a:rPr sz="2106" spc="14" baseline="191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2106" spc="-4" baseline="191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106" spc="4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spc="-4" baseline="191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106" spc="4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106" spc="92" baseline="191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106" spc="-4" baseline="1911" dirty="0">
                <a:solidFill>
                  <a:srgbClr val="262626"/>
                </a:solidFill>
                <a:latin typeface="Garamond"/>
                <a:cs typeface="Garamond"/>
              </a:rPr>
              <a:t>po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sisi</a:t>
            </a:r>
            <a:r>
              <a:rPr sz="2106" spc="66" baseline="191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106" spc="-17" baseline="191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106" spc="-4" baseline="191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de</a:t>
            </a:r>
            <a:r>
              <a:rPr sz="2106" spc="62" baseline="191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dim</a:t>
            </a:r>
            <a:r>
              <a:rPr sz="2106" spc="4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spc="-4" baseline="191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spc="70" baseline="191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eksek</a:t>
            </a:r>
            <a:r>
              <a:rPr sz="2106" spc="4" baseline="191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si</a:t>
            </a:r>
            <a:r>
              <a:rPr sz="2106" spc="108" baseline="191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dil</a:t>
            </a:r>
            <a:r>
              <a:rPr sz="2106" spc="5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ks</a:t>
            </a:r>
            <a:r>
              <a:rPr sz="2106" spc="5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spc="-5" baseline="191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106" spc="5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106" spc="5" baseline="191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106" spc="-5" baseline="191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106" baseline="1911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404">
              <a:latin typeface="Garamond"/>
              <a:cs typeface="Garamond"/>
            </a:endParaRPr>
          </a:p>
          <a:p>
            <a:pPr marL="11506" marR="18589">
              <a:lnSpc>
                <a:spcPct val="93749"/>
              </a:lnSpc>
              <a:spcBef>
                <a:spcPts val="875"/>
              </a:spcBef>
            </a:pP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r>
              <a:rPr sz="1404" spc="1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17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11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17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er</a:t>
            </a:r>
            <a:r>
              <a:rPr sz="1404" spc="7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spc="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er</a:t>
            </a:r>
            <a:r>
              <a:rPr sz="1404" spc="9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au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82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eks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resi</a:t>
            </a:r>
            <a:r>
              <a:rPr sz="1404" spc="92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spc="6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17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-31" dirty="0">
                <a:solidFill>
                  <a:srgbClr val="262626"/>
                </a:solidFill>
                <a:latin typeface="Garamond"/>
                <a:cs typeface="Garamond"/>
              </a:rPr>
              <a:t>v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si</a:t>
            </a:r>
            <a:r>
              <a:rPr sz="1404" spc="149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18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ed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ua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404">
              <a:latin typeface="Garamond"/>
              <a:cs typeface="Garamond"/>
            </a:endParaRPr>
          </a:p>
          <a:p>
            <a:pPr marL="11506" marR="18589">
              <a:lnSpc>
                <a:spcPct val="93749"/>
              </a:lnSpc>
              <a:spcBef>
                <a:spcPts val="953"/>
              </a:spcBef>
            </a:pP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r>
              <a:rPr sz="1404" spc="1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er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fu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gsi</a:t>
            </a:r>
            <a:r>
              <a:rPr sz="1404" spc="8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ma</a:t>
            </a:r>
            <a:r>
              <a:rPr sz="1404" spc="5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404" spc="2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3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6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else</a:t>
            </a:r>
            <a:r>
              <a:rPr sz="1404" spc="49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da</a:t>
            </a:r>
            <a:r>
              <a:rPr sz="1404" spc="5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eme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10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-26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404">
              <a:latin typeface="Garamond"/>
              <a:cs typeface="Garamond"/>
            </a:endParaRPr>
          </a:p>
          <a:p>
            <a:pPr marL="11506" marR="18589">
              <a:lnSpc>
                <a:spcPct val="93749"/>
              </a:lnSpc>
              <a:spcBef>
                <a:spcPts val="953"/>
              </a:spcBef>
            </a:pP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r>
              <a:rPr sz="1404" spc="1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5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ik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13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4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3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92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17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au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99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17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disi</a:t>
            </a:r>
            <a:r>
              <a:rPr sz="1404" spc="8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90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er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8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404" spc="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1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-23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i.</a:t>
            </a:r>
            <a:endParaRPr sz="1404">
              <a:latin typeface="Garamond"/>
              <a:cs typeface="Garamond"/>
            </a:endParaRPr>
          </a:p>
          <a:p>
            <a:pPr marL="11506">
              <a:lnSpc>
                <a:spcPts val="1579"/>
              </a:lnSpc>
              <a:spcBef>
                <a:spcPts val="953"/>
              </a:spcBef>
            </a:pP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3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6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eme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spc="10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3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ki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4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isa</a:t>
            </a:r>
            <a:r>
              <a:rPr sz="1404" spc="5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mele</a:t>
            </a:r>
            <a:r>
              <a:rPr sz="1404" spc="-17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1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op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er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si</a:t>
            </a:r>
            <a:r>
              <a:rPr sz="1404" spc="72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spc="6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dil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10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404" spc="6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er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si</a:t>
            </a:r>
            <a:r>
              <a:rPr sz="1404" spc="7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ses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ua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i </a:t>
            </a:r>
            <a:endParaRPr sz="1404">
              <a:latin typeface="Garamond"/>
              <a:cs typeface="Garamond"/>
            </a:endParaRPr>
          </a:p>
          <a:p>
            <a:pPr marL="11506">
              <a:lnSpc>
                <a:spcPts val="1579"/>
              </a:lnSpc>
              <a:spcBef>
                <a:spcPts val="137"/>
              </a:spcBef>
            </a:pP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de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3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404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404" spc="6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17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404" spc="-4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disi</a:t>
            </a:r>
            <a:r>
              <a:rPr sz="1404" spc="8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32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404" spc="-5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r>
              <a:rPr sz="1404" spc="5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404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404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496955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251674" y="1001924"/>
            <a:ext cx="9628258" cy="490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342089" y="2760631"/>
            <a:ext cx="7394042" cy="129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48" indent="-226442">
              <a:lnSpc>
                <a:spcPts val="2292"/>
              </a:lnSpc>
              <a:spcBef>
                <a:spcPts val="150"/>
              </a:spcBef>
              <a:tabLst>
                <a:tab pos="230124" algn="l"/>
              </a:tabLst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r>
              <a:rPr sz="2174" spc="-594" dirty="0">
                <a:solidFill>
                  <a:srgbClr val="82992A"/>
                </a:solidFill>
                <a:latin typeface="Arial"/>
                <a:cs typeface="Arial"/>
              </a:rPr>
              <a:t> </a:t>
            </a: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	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ipe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eksp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esi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ha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us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1903" spc="58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upakan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salah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satu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tipe :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yt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, sho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t,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int,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ataupun 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c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har</a:t>
            </a:r>
            <a:endParaRPr sz="1903">
              <a:latin typeface="Garamond"/>
              <a:cs typeface="Garamond"/>
            </a:endParaRPr>
          </a:p>
          <a:p>
            <a:pPr marL="237948" marR="69589" indent="-226442">
              <a:lnSpc>
                <a:spcPts val="2500"/>
              </a:lnSpc>
              <a:spcBef>
                <a:spcPts val="605"/>
              </a:spcBef>
              <a:tabLst>
                <a:tab pos="230124" algn="l"/>
              </a:tabLst>
            </a:pP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•</a:t>
            </a:r>
            <a:r>
              <a:rPr sz="2174" spc="-594" dirty="0">
                <a:solidFill>
                  <a:srgbClr val="82992A"/>
                </a:solidFill>
                <a:latin typeface="Arial"/>
                <a:cs typeface="Arial"/>
              </a:rPr>
              <a:t> </a:t>
            </a:r>
            <a:r>
              <a:rPr sz="2174" dirty="0">
                <a:solidFill>
                  <a:srgbClr val="82992A"/>
                </a:solidFill>
                <a:latin typeface="Arial"/>
                <a:cs typeface="Arial"/>
              </a:rPr>
              <a:t>	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men</a:t>
            </a:r>
            <a:r>
              <a:rPr sz="1903" spc="72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unakan</a:t>
            </a:r>
            <a:r>
              <a:rPr sz="1903" spc="3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b="1" spc="4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b="1" spc="17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b="1" dirty="0">
                <a:solidFill>
                  <a:srgbClr val="262626"/>
                </a:solidFill>
                <a:latin typeface="Garamond"/>
                <a:cs typeface="Garamond"/>
              </a:rPr>
              <a:t>ea</a:t>
            </a:r>
            <a:r>
              <a:rPr sz="1903" b="1" spc="8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jika ti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ak,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se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ua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case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ib</a:t>
            </a:r>
            <a:r>
              <a:rPr sz="1903" spc="-2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-17" dirty="0">
                <a:solidFill>
                  <a:srgbClr val="262626"/>
                </a:solidFill>
                <a:latin typeface="Garamond"/>
                <a:cs typeface="Garamond"/>
              </a:rPr>
              <a:t>w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ahnya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sampai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ault </a:t>
            </a:r>
            <a:endParaRPr sz="1903">
              <a:latin typeface="Garamond"/>
              <a:cs typeface="Garamond"/>
            </a:endParaRPr>
          </a:p>
          <a:p>
            <a:pPr marL="237948" marR="69589">
              <a:lnSpc>
                <a:spcPts val="2140"/>
              </a:lnSpc>
              <a:spcBef>
                <a:spcPts val="140"/>
              </a:spcBef>
              <a:tabLst>
                <a:tab pos="230124" algn="l"/>
              </a:tabLst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akan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ieksekusi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2361841" y="2631354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96E739-5EC4-4356-9C8E-2A325DFA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72" y="1557103"/>
            <a:ext cx="5422993" cy="3981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4" y="1727455"/>
            <a:ext cx="9628258" cy="3454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3096431" y="1927143"/>
            <a:ext cx="6006503" cy="3047437"/>
          </a:xfrm>
          <a:custGeom>
            <a:avLst/>
            <a:gdLst/>
            <a:ahLst/>
            <a:cxnLst/>
            <a:rect l="l" t="t" r="r" b="b"/>
            <a:pathLst>
              <a:path w="6629400" h="3363467">
                <a:moveTo>
                  <a:pt x="6096" y="3363467"/>
                </a:moveTo>
                <a:lnTo>
                  <a:pt x="6096" y="13715"/>
                </a:lnTo>
                <a:lnTo>
                  <a:pt x="13716" y="6095"/>
                </a:lnTo>
                <a:lnTo>
                  <a:pt x="6615684" y="6095"/>
                </a:lnTo>
                <a:lnTo>
                  <a:pt x="6629400" y="0"/>
                </a:lnTo>
                <a:lnTo>
                  <a:pt x="0" y="0"/>
                </a:lnTo>
                <a:lnTo>
                  <a:pt x="6096" y="3363467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3096431" y="1927143"/>
            <a:ext cx="6006503" cy="3059864"/>
          </a:xfrm>
          <a:custGeom>
            <a:avLst/>
            <a:gdLst/>
            <a:ahLst/>
            <a:cxnLst/>
            <a:rect l="l" t="t" r="r" b="b"/>
            <a:pathLst>
              <a:path w="6629400" h="3377183">
                <a:moveTo>
                  <a:pt x="6629400" y="3377183"/>
                </a:moveTo>
                <a:lnTo>
                  <a:pt x="6629400" y="0"/>
                </a:lnTo>
                <a:lnTo>
                  <a:pt x="6615684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3363467"/>
                </a:lnTo>
                <a:lnTo>
                  <a:pt x="0" y="0"/>
                </a:lnTo>
                <a:lnTo>
                  <a:pt x="0" y="3377183"/>
                </a:lnTo>
                <a:lnTo>
                  <a:pt x="6629400" y="3377183"/>
                </a:lnTo>
                <a:lnTo>
                  <a:pt x="13716" y="3369563"/>
                </a:lnTo>
                <a:lnTo>
                  <a:pt x="13716" y="13715"/>
                </a:lnTo>
                <a:lnTo>
                  <a:pt x="6621780" y="13715"/>
                </a:lnTo>
                <a:lnTo>
                  <a:pt x="6621780" y="3363467"/>
                </a:lnTo>
                <a:lnTo>
                  <a:pt x="6615684" y="3369563"/>
                </a:lnTo>
                <a:lnTo>
                  <a:pt x="6629400" y="3377183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3108858" y="1939571"/>
            <a:ext cx="5994076" cy="3047437"/>
          </a:xfrm>
          <a:custGeom>
            <a:avLst/>
            <a:gdLst/>
            <a:ahLst/>
            <a:cxnLst/>
            <a:rect l="l" t="t" r="r" b="b"/>
            <a:pathLst>
              <a:path w="6615684" h="3363467">
                <a:moveTo>
                  <a:pt x="6608064" y="0"/>
                </a:moveTo>
                <a:lnTo>
                  <a:pt x="6601968" y="0"/>
                </a:lnTo>
                <a:lnTo>
                  <a:pt x="6601968" y="3349751"/>
                </a:lnTo>
                <a:lnTo>
                  <a:pt x="0" y="3349751"/>
                </a:lnTo>
                <a:lnTo>
                  <a:pt x="0" y="3355847"/>
                </a:lnTo>
                <a:lnTo>
                  <a:pt x="6615684" y="3363467"/>
                </a:lnTo>
                <a:lnTo>
                  <a:pt x="6601968" y="3355847"/>
                </a:lnTo>
                <a:lnTo>
                  <a:pt x="6608064" y="3349751"/>
                </a:lnTo>
                <a:lnTo>
                  <a:pt x="6608064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3391923" y="3506784"/>
            <a:ext cx="5414138" cy="0"/>
          </a:xfrm>
          <a:custGeom>
            <a:avLst/>
            <a:gdLst/>
            <a:ahLst/>
            <a:cxnLst/>
            <a:rect l="l" t="t" r="r" b="b"/>
            <a:pathLst>
              <a:path w="5975604">
                <a:moveTo>
                  <a:pt x="0" y="0"/>
                </a:moveTo>
                <a:lnTo>
                  <a:pt x="5975604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4195062" y="2538292"/>
            <a:ext cx="3845220" cy="8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03"/>
              </a:lnSpc>
              <a:spcBef>
                <a:spcPts val="225"/>
              </a:spcBef>
            </a:pPr>
            <a:r>
              <a:rPr sz="6387" baseline="3152" dirty="0">
                <a:solidFill>
                  <a:srgbClr val="262626"/>
                </a:solidFill>
                <a:latin typeface="Garamond"/>
                <a:cs typeface="Garamond"/>
              </a:rPr>
              <a:t>St</a:t>
            </a:r>
            <a:r>
              <a:rPr sz="6387" spc="-4" baseline="3152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6387" baseline="3152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6387" spc="4" baseline="3152" dirty="0">
                <a:solidFill>
                  <a:srgbClr val="262626"/>
                </a:solidFill>
                <a:latin typeface="Garamond"/>
                <a:cs typeface="Garamond"/>
              </a:rPr>
              <a:t>eme</a:t>
            </a:r>
            <a:r>
              <a:rPr sz="6387" baseline="3152" dirty="0">
                <a:solidFill>
                  <a:srgbClr val="262626"/>
                </a:solidFill>
                <a:latin typeface="Garamond"/>
                <a:cs typeface="Garamond"/>
              </a:rPr>
              <a:t>n </a:t>
            </a:r>
            <a:r>
              <a:rPr sz="6387" spc="-85" baseline="3152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6387" spc="4" baseline="3152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6387" baseline="3152" dirty="0">
                <a:solidFill>
                  <a:srgbClr val="262626"/>
                </a:solidFill>
                <a:latin typeface="Garamond"/>
                <a:cs typeface="Garamond"/>
              </a:rPr>
              <a:t>tr</a:t>
            </a:r>
            <a:r>
              <a:rPr sz="6387" spc="4" baseline="3152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6387" baseline="3152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endParaRPr sz="4258">
              <a:latin typeface="Garamond"/>
              <a:cs typeface="Garamond"/>
            </a:endParaRPr>
          </a:p>
          <a:p>
            <a:pPr marL="331447" marR="374314" algn="ctr">
              <a:lnSpc>
                <a:spcPct val="93749"/>
              </a:lnSpc>
            </a:pP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(</a:t>
            </a:r>
            <a:r>
              <a:rPr sz="1586" spc="-3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ion</a:t>
            </a:r>
            <a:r>
              <a:rPr sz="1586" spc="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1586" spc="5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iliha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586" spc="4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586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586" spc="-45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ng</a:t>
            </a:r>
            <a:r>
              <a:rPr sz="1586" spc="4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lan</a:t>
            </a:r>
            <a:r>
              <a:rPr sz="1586" spc="26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586" spc="-4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1586" dirty="0">
                <a:solidFill>
                  <a:srgbClr val="262626"/>
                </a:solidFill>
                <a:latin typeface="Garamond"/>
                <a:cs typeface="Garamond"/>
              </a:rPr>
              <a:t>)</a:t>
            </a:r>
            <a:endParaRPr sz="1586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91923" y="3380210"/>
            <a:ext cx="541413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4" y="1001924"/>
            <a:ext cx="9628258" cy="490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729433" y="1187033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729433" y="1187033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741860" y="1199460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4020271" y="1572945"/>
            <a:ext cx="4176117" cy="909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356"/>
              </a:lnSpc>
              <a:spcBef>
                <a:spcPts val="168"/>
              </a:spcBef>
            </a:pPr>
            <a:r>
              <a:rPr sz="4757" b="1" spc="53" baseline="3386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ondi</a:t>
            </a:r>
            <a:r>
              <a:rPr sz="4757" b="1" spc="4" baseline="3386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ional</a:t>
            </a:r>
            <a:r>
              <a:rPr sz="4757" b="1" spc="31" baseline="338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dan</a:t>
            </a:r>
            <a:r>
              <a:rPr sz="4757" b="1" spc="13" baseline="338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4757" b="1" spc="4" baseline="3386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ilihan</a:t>
            </a:r>
            <a:endParaRPr sz="3171">
              <a:latin typeface="Garamond"/>
              <a:cs typeface="Garamond"/>
            </a:endParaRPr>
          </a:p>
          <a:p>
            <a:pPr marL="1684645" marR="1714735" algn="ctr">
              <a:lnSpc>
                <a:spcPts val="3565"/>
              </a:lnSpc>
              <a:spcBef>
                <a:spcPts val="246"/>
              </a:spcBef>
            </a:pPr>
            <a:r>
              <a:rPr sz="4757" b="1" baseline="2539" dirty="0">
                <a:solidFill>
                  <a:srgbClr val="262626"/>
                </a:solidFill>
                <a:latin typeface="Garamond"/>
                <a:cs typeface="Garamond"/>
              </a:rPr>
              <a:t>(</a:t>
            </a:r>
            <a:r>
              <a:rPr sz="4757" b="1" spc="4" baseline="2539" dirty="0">
                <a:solidFill>
                  <a:srgbClr val="262626"/>
                </a:solidFill>
                <a:latin typeface="Garamond"/>
                <a:cs typeface="Garamond"/>
              </a:rPr>
              <a:t>IF</a:t>
            </a:r>
            <a:r>
              <a:rPr sz="4757" b="1" baseline="2539" dirty="0">
                <a:solidFill>
                  <a:srgbClr val="262626"/>
                </a:solidFill>
                <a:latin typeface="Garamond"/>
                <a:cs typeface="Garamond"/>
              </a:rPr>
              <a:t>)</a:t>
            </a:r>
            <a:endParaRPr sz="3171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089" y="2801535"/>
            <a:ext cx="7537390" cy="845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Statement</a:t>
            </a:r>
            <a:r>
              <a:rPr sz="2854" spc="32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if </a:t>
            </a:r>
            <a:r>
              <a:rPr sz="2854" spc="85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2854" spc="-17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spc="317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sebuah</a:t>
            </a:r>
            <a:r>
              <a:rPr sz="2854" spc="322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am</a:t>
            </a:r>
            <a:r>
              <a:rPr sz="2854" spc="317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untuk</a:t>
            </a:r>
            <a:r>
              <a:rPr sz="2854" spc="31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apat</a:t>
            </a:r>
            <a:r>
              <a:rPr sz="2854" spc="30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ilih</a:t>
            </a:r>
            <a:r>
              <a:rPr sz="2854" spc="322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beb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endParaRPr sz="1903">
              <a:latin typeface="Garamond"/>
              <a:cs typeface="Garamond"/>
            </a:endParaRPr>
          </a:p>
          <a:p>
            <a:pPr marL="11506" marR="5663">
              <a:lnSpc>
                <a:spcPts val="2140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ope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asi </a:t>
            </a:r>
            <a:r>
              <a:rPr sz="1903" spc="40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untuk </a:t>
            </a:r>
            <a:r>
              <a:rPr sz="1903" spc="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ieksekusi, </a:t>
            </a:r>
            <a:r>
              <a:rPr sz="1903" spc="5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asa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n </a:t>
            </a:r>
            <a:r>
              <a:rPr sz="1903" spc="4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pa </a:t>
            </a:r>
            <a:r>
              <a:rPr sz="1903" spc="40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pil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 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-103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apat </a:t>
            </a:r>
            <a:r>
              <a:rPr sz="1903" spc="40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1903" spc="49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 </a:t>
            </a:r>
            <a:r>
              <a:rPr sz="1903" spc="40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jenis </a:t>
            </a:r>
            <a:endParaRPr sz="1903">
              <a:latin typeface="Garamond"/>
              <a:cs typeface="Garamond"/>
            </a:endParaRPr>
          </a:p>
          <a:p>
            <a:pPr marL="11506" marR="5663">
              <a:lnSpc>
                <a:spcPts val="2140"/>
              </a:lnSpc>
              <a:spcBef>
                <a:spcPts val="143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statement</a:t>
            </a:r>
            <a:r>
              <a:rPr sz="1903" spc="26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If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251674" y="1001924"/>
            <a:ext cx="9628258" cy="2660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729433" y="1187032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729433" y="1187032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741860" y="1199459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5931331" y="1796456"/>
            <a:ext cx="39026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If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2089" y="2801535"/>
            <a:ext cx="5087013" cy="964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entuk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If</a:t>
            </a:r>
            <a:r>
              <a:rPr sz="2854" spc="25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alah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yang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paling</a:t>
            </a:r>
            <a:r>
              <a:rPr sz="2854" spc="17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hana,</a:t>
            </a:r>
            <a:r>
              <a:rPr sz="2854" spc="23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men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ung</a:t>
            </a:r>
            <a:endParaRPr sz="1903">
              <a:latin typeface="Garamond"/>
              <a:cs typeface="Garamond"/>
            </a:endParaRPr>
          </a:p>
          <a:p>
            <a:pPr marL="11506" marR="36244">
              <a:lnSpc>
                <a:spcPct val="93749"/>
              </a:lnSpc>
              <a:spcBef>
                <a:spcPts val="51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yang</a:t>
            </a:r>
            <a:r>
              <a:rPr sz="1903" spc="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ieksekusi jika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eksp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esi</a:t>
            </a:r>
            <a:r>
              <a:rPr sz="1903" spc="1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sya</a:t>
            </a:r>
            <a:r>
              <a:rPr sz="1903" spc="-4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at</a:t>
            </a:r>
            <a:r>
              <a:rPr sz="1903" spc="23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alah</a:t>
            </a:r>
            <a:r>
              <a:rPr sz="1903" spc="49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bena</a:t>
            </a:r>
            <a:r>
              <a:rPr sz="1903" spc="-8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  <a:p>
            <a:pPr marL="11506" marR="36244">
              <a:lnSpc>
                <a:spcPct val="93749"/>
              </a:lnSpc>
              <a:spcBef>
                <a:spcPts val="1077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Sintaks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asa</a:t>
            </a:r>
            <a:r>
              <a:rPr sz="1903" spc="3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1462" y="2801535"/>
            <a:ext cx="552207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suatu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5302" y="2801535"/>
            <a:ext cx="1079467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nyataan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8578" y="2801535"/>
            <a:ext cx="754219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tun</a:t>
            </a:r>
            <a:r>
              <a:rPr sz="2854" spc="72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al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9386" y="4057370"/>
            <a:ext cx="218539" cy="23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98"/>
              </a:lnSpc>
              <a:spcBef>
                <a:spcPts val="90"/>
              </a:spcBef>
            </a:pPr>
            <a:r>
              <a:rPr sz="2446" baseline="4904" dirty="0">
                <a:solidFill>
                  <a:srgbClr val="959595"/>
                </a:solidFill>
                <a:latin typeface="Courier New"/>
                <a:cs typeface="Courier New"/>
              </a:rPr>
              <a:t>If</a:t>
            </a:r>
            <a:endParaRPr sz="163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8603" y="4057370"/>
            <a:ext cx="2168342" cy="23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98"/>
              </a:lnSpc>
              <a:spcBef>
                <a:spcPts val="90"/>
              </a:spcBef>
            </a:pPr>
            <a:r>
              <a:rPr sz="2446" baseline="4904" dirty="0">
                <a:solidFill>
                  <a:srgbClr val="959595"/>
                </a:solidFill>
                <a:latin typeface="Courier New"/>
                <a:cs typeface="Courier New"/>
              </a:rPr>
              <a:t>lek</a:t>
            </a:r>
            <a:r>
              <a:rPr sz="2446" baseline="4904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2446" baseline="4904" dirty="0">
                <a:solidFill>
                  <a:srgbClr val="959595"/>
                </a:solidFill>
                <a:latin typeface="Courier New"/>
                <a:cs typeface="Courier New"/>
              </a:rPr>
              <a:t>presi_k</a:t>
            </a:r>
            <a:r>
              <a:rPr sz="2446" baseline="4904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2446" baseline="4904" dirty="0">
                <a:solidFill>
                  <a:srgbClr val="959595"/>
                </a:solidFill>
                <a:latin typeface="Courier New"/>
                <a:cs typeface="Courier New"/>
              </a:rPr>
              <a:t>ndisional)</a:t>
            </a:r>
            <a:endParaRPr sz="163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4883" y="4057370"/>
            <a:ext cx="89114" cy="233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98"/>
              </a:lnSpc>
              <a:spcBef>
                <a:spcPts val="90"/>
              </a:spcBef>
            </a:pPr>
            <a:r>
              <a:rPr sz="2446" baseline="4904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endParaRPr sz="163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504" y="4280067"/>
            <a:ext cx="1119486" cy="759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60" marR="5075">
              <a:lnSpc>
                <a:spcPts val="1730"/>
              </a:lnSpc>
              <a:spcBef>
                <a:spcPts val="86"/>
              </a:spcBef>
            </a:pPr>
            <a:r>
              <a:rPr sz="2378" baseline="5044" dirty="0">
                <a:solidFill>
                  <a:srgbClr val="959595"/>
                </a:solidFill>
                <a:latin typeface="Courier New"/>
                <a:cs typeface="Courier New"/>
              </a:rPr>
              <a:t>statement!</a:t>
            </a:r>
            <a:r>
              <a:rPr sz="2378" baseline="5044" dirty="0">
                <a:solidFill>
                  <a:srgbClr val="757575"/>
                </a:solidFill>
                <a:latin typeface="Courier New"/>
                <a:cs typeface="Courier New"/>
              </a:rPr>
              <a:t>;</a:t>
            </a:r>
            <a:endParaRPr sz="1586">
              <a:latin typeface="Courier New"/>
              <a:cs typeface="Courier New"/>
            </a:endParaRPr>
          </a:p>
          <a:p>
            <a:pPr marL="28760">
              <a:lnSpc>
                <a:spcPts val="1354"/>
              </a:lnSpc>
            </a:pPr>
            <a:r>
              <a:rPr sz="2039" baseline="-3865" dirty="0">
                <a:solidFill>
                  <a:srgbClr val="A6A6A6"/>
                </a:solidFill>
                <a:latin typeface="Times New Roman"/>
                <a:cs typeface="Times New Roman"/>
              </a:rPr>
              <a:t>s</a:t>
            </a:r>
            <a:r>
              <a:rPr sz="2039" baseline="-3865" dirty="0">
                <a:solidFill>
                  <a:srgbClr val="959595"/>
                </a:solidFill>
                <a:latin typeface="Times New Roman"/>
                <a:cs typeface="Times New Roman"/>
              </a:rPr>
              <a:t>t</a:t>
            </a:r>
            <a:r>
              <a:rPr sz="2039" baseline="-3865" dirty="0">
                <a:solidFill>
                  <a:srgbClr val="A6A6A6"/>
                </a:solidFill>
                <a:latin typeface="Times New Roman"/>
                <a:cs typeface="Times New Roman"/>
              </a:rPr>
              <a:t>a</a:t>
            </a:r>
            <a:r>
              <a:rPr sz="2039" spc="-4" baseline="-3865" dirty="0">
                <a:solidFill>
                  <a:srgbClr val="959595"/>
                </a:solidFill>
                <a:latin typeface="Times New Roman"/>
                <a:cs typeface="Times New Roman"/>
              </a:rPr>
              <a:t>t</a:t>
            </a:r>
            <a:r>
              <a:rPr sz="2039" baseline="-3865" dirty="0">
                <a:solidFill>
                  <a:srgbClr val="959595"/>
                </a:solidFill>
                <a:latin typeface="Times New Roman"/>
                <a:cs typeface="Times New Roman"/>
              </a:rPr>
              <a:t>em</a:t>
            </a:r>
            <a:r>
              <a:rPr sz="2039" baseline="-3865" dirty="0">
                <a:solidFill>
                  <a:srgbClr val="A6A6A6"/>
                </a:solidFill>
                <a:latin typeface="Times New Roman"/>
                <a:cs typeface="Times New Roman"/>
              </a:rPr>
              <a:t>e</a:t>
            </a:r>
            <a:r>
              <a:rPr sz="2039" baseline="-3865" dirty="0">
                <a:solidFill>
                  <a:srgbClr val="959595"/>
                </a:solidFill>
                <a:latin typeface="Times New Roman"/>
                <a:cs typeface="Times New Roman"/>
              </a:rPr>
              <a:t>nt</a:t>
            </a:r>
            <a:r>
              <a:rPr sz="2039" baseline="-3865" dirty="0">
                <a:solidFill>
                  <a:srgbClr val="A6A6A6"/>
                </a:solidFill>
                <a:latin typeface="Times New Roman"/>
                <a:cs typeface="Times New Roman"/>
              </a:rPr>
              <a:t>2</a:t>
            </a:r>
            <a:r>
              <a:rPr sz="2039" baseline="-3865" dirty="0">
                <a:solidFill>
                  <a:srgbClr val="757575"/>
                </a:solidFill>
                <a:latin typeface="Times New Roman"/>
                <a:cs typeface="Times New Roman"/>
              </a:rPr>
              <a:t>;</a:t>
            </a:r>
            <a:endParaRPr sz="1359">
              <a:latin typeface="Times New Roman"/>
              <a:cs typeface="Times New Roman"/>
            </a:endParaRPr>
          </a:p>
          <a:p>
            <a:pPr marL="11506" marR="26406">
              <a:lnSpc>
                <a:spcPts val="2867"/>
              </a:lnSpc>
              <a:spcBef>
                <a:spcPts val="75"/>
              </a:spcBef>
            </a:pPr>
            <a:r>
              <a:rPr sz="2899" dirty="0">
                <a:solidFill>
                  <a:srgbClr val="B8B8B8"/>
                </a:solidFill>
                <a:latin typeface="Arial"/>
                <a:cs typeface="Arial"/>
              </a:rPr>
              <a:t>-</a:t>
            </a:r>
            <a:endParaRPr sz="289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8014" y="4931132"/>
            <a:ext cx="89212" cy="233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79"/>
              </a:lnSpc>
              <a:spcBef>
                <a:spcPts val="89"/>
              </a:spcBef>
            </a:pPr>
            <a:r>
              <a:rPr sz="1631" dirty="0">
                <a:solidFill>
                  <a:srgbClr val="959595"/>
                </a:solidFill>
                <a:latin typeface="Arial"/>
                <a:cs typeface="Arial"/>
              </a:rPr>
              <a:t>I</a:t>
            </a:r>
            <a:endParaRPr sz="1631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251675" y="691431"/>
            <a:ext cx="9696364" cy="545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1251675" y="991058"/>
            <a:ext cx="9696364" cy="497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1729433" y="1179207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6" y="4943855"/>
                </a:moveTo>
                <a:lnTo>
                  <a:pt x="6096" y="13716"/>
                </a:lnTo>
                <a:lnTo>
                  <a:pt x="13715" y="6096"/>
                </a:lnTo>
                <a:lnTo>
                  <a:pt x="9622535" y="6096"/>
                </a:lnTo>
                <a:lnTo>
                  <a:pt x="9636251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1729433" y="1179207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6"/>
                </a:lnTo>
                <a:lnTo>
                  <a:pt x="13715" y="6096"/>
                </a:lnTo>
                <a:lnTo>
                  <a:pt x="6096" y="13716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6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1741860" y="1191634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1251675" y="3200255"/>
            <a:ext cx="607553" cy="489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10342897" y="3200255"/>
            <a:ext cx="596507" cy="489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2361841" y="2623529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2319036" y="4051283"/>
            <a:ext cx="5706868" cy="1645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 txBox="1"/>
          <p:nvPr/>
        </p:nvSpPr>
        <p:spPr>
          <a:xfrm>
            <a:off x="5454928" y="1788632"/>
            <a:ext cx="1342184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="1" spc="4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="1" spc="-4" baseline="3078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, else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2089" y="2793710"/>
            <a:ext cx="65514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Untuk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8058" y="2793710"/>
            <a:ext cx="106811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lak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8269" y="2793710"/>
            <a:ext cx="90814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beb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p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8307" y="2793710"/>
            <a:ext cx="72860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op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asi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7458" y="2793710"/>
            <a:ext cx="49155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y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0492" y="2793710"/>
            <a:ext cx="80689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be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8350" y="2793710"/>
            <a:ext cx="98595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ji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 </a:t>
            </a:r>
            <a:r>
              <a:rPr sz="2854" spc="159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salah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5712" y="2793710"/>
            <a:ext cx="43380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satu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70754" y="2793710"/>
            <a:ext cx="80907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ksp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esi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2089" y="3085059"/>
            <a:ext cx="113625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-23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on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isi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o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nal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625" y="3085059"/>
            <a:ext cx="75639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nilai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6058" y="3085059"/>
            <a:ext cx="57685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la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h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4368" y="3085059"/>
            <a:ext cx="55462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maka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9204" y="3085059"/>
            <a:ext cx="102002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u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9372" y="3085059"/>
            <a:ext cx="96782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statem</a:t>
            </a: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nt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9830" y="3085059"/>
            <a:ext cx="45299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els</a:t>
            </a:r>
            <a:r>
              <a:rPr sz="2854" spc="-26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2487" y="3085059"/>
            <a:ext cx="73343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entuk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8208" y="3085059"/>
            <a:ext cx="61209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-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else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089" y="3375028"/>
            <a:ext cx="4792867" cy="673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me</a:t>
            </a:r>
            <a:r>
              <a:rPr sz="2854" spc="-17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kinkan</a:t>
            </a:r>
            <a:r>
              <a:rPr sz="2854" spc="40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ua alte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natif</a:t>
            </a:r>
            <a:r>
              <a:rPr sz="2854" spc="272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ope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asi</a:t>
            </a:r>
            <a:r>
              <a:rPr sz="2854" spc="26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pem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osesa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  <a:p>
            <a:pPr marL="11506" marR="36244">
              <a:lnSpc>
                <a:spcPct val="93749"/>
              </a:lnSpc>
              <a:spcBef>
                <a:spcPts val="975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Sintaks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asa</a:t>
            </a:r>
            <a:r>
              <a:rPr sz="1903" spc="4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496955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251674" y="1001924"/>
            <a:ext cx="9628258" cy="2660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729433" y="1187032"/>
            <a:ext cx="8730832" cy="4479332"/>
          </a:xfrm>
          <a:custGeom>
            <a:avLst/>
            <a:gdLst/>
            <a:ahLst/>
            <a:cxnLst/>
            <a:rect l="l" t="t" r="r" b="b"/>
            <a:pathLst>
              <a:path w="9636252" h="4943855">
                <a:moveTo>
                  <a:pt x="6096" y="4943855"/>
                </a:moveTo>
                <a:lnTo>
                  <a:pt x="6096" y="13715"/>
                </a:lnTo>
                <a:lnTo>
                  <a:pt x="13716" y="6095"/>
                </a:lnTo>
                <a:lnTo>
                  <a:pt x="9622536" y="6095"/>
                </a:lnTo>
                <a:lnTo>
                  <a:pt x="9636252" y="0"/>
                </a:lnTo>
                <a:lnTo>
                  <a:pt x="0" y="0"/>
                </a:lnTo>
                <a:lnTo>
                  <a:pt x="6096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729433" y="1187032"/>
            <a:ext cx="8730832" cy="4493140"/>
          </a:xfrm>
          <a:custGeom>
            <a:avLst/>
            <a:gdLst/>
            <a:ahLst/>
            <a:cxnLst/>
            <a:rect l="l" t="t" r="r" b="b"/>
            <a:pathLst>
              <a:path w="9636252" h="4959095">
                <a:moveTo>
                  <a:pt x="9636252" y="4959095"/>
                </a:moveTo>
                <a:lnTo>
                  <a:pt x="9636252" y="0"/>
                </a:lnTo>
                <a:lnTo>
                  <a:pt x="9622536" y="609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2" y="4959095"/>
                </a:lnTo>
                <a:lnTo>
                  <a:pt x="13716" y="4951475"/>
                </a:lnTo>
                <a:lnTo>
                  <a:pt x="13715" y="13716"/>
                </a:lnTo>
                <a:lnTo>
                  <a:pt x="9628632" y="13715"/>
                </a:lnTo>
                <a:lnTo>
                  <a:pt x="9628632" y="4943855"/>
                </a:lnTo>
                <a:lnTo>
                  <a:pt x="9622536" y="4951475"/>
                </a:lnTo>
                <a:lnTo>
                  <a:pt x="9636252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741860" y="1199459"/>
            <a:ext cx="8718405" cy="4480713"/>
          </a:xfrm>
          <a:custGeom>
            <a:avLst/>
            <a:gdLst/>
            <a:ahLst/>
            <a:cxnLst/>
            <a:rect l="l" t="t" r="r" b="b"/>
            <a:pathLst>
              <a:path w="9622536" h="4945379">
                <a:moveTo>
                  <a:pt x="9614916" y="0"/>
                </a:moveTo>
                <a:lnTo>
                  <a:pt x="9608820" y="0"/>
                </a:lnTo>
                <a:lnTo>
                  <a:pt x="9608820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6" y="4945379"/>
                </a:lnTo>
                <a:lnTo>
                  <a:pt x="9608820" y="4937759"/>
                </a:lnTo>
                <a:lnTo>
                  <a:pt x="9614916" y="4930139"/>
                </a:lnTo>
                <a:lnTo>
                  <a:pt x="9614916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2361842" y="2631354"/>
            <a:ext cx="7472919" cy="0"/>
          </a:xfrm>
          <a:custGeom>
            <a:avLst/>
            <a:gdLst/>
            <a:ahLst/>
            <a:cxnLst/>
            <a:rect l="l" t="t" r="r" b="b"/>
            <a:pathLst>
              <a:path w="8247888">
                <a:moveTo>
                  <a:pt x="0" y="0"/>
                </a:moveTo>
                <a:lnTo>
                  <a:pt x="8247888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 txBox="1"/>
          <p:nvPr/>
        </p:nvSpPr>
        <p:spPr>
          <a:xfrm>
            <a:off x="4797664" y="1796456"/>
            <a:ext cx="2654270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="1" spc="4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="1" spc="-4" baseline="3078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r>
              <a:rPr sz="5232" b="1" spc="-8" baseline="3078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else </a:t>
            </a:r>
            <a:r>
              <a:rPr sz="5232" b="1" spc="4" baseline="3078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5232" b="1" spc="-4" baseline="3078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5232" b="1" baseline="3078" dirty="0">
                <a:solidFill>
                  <a:srgbClr val="262626"/>
                </a:solidFill>
                <a:latin typeface="Garamond"/>
                <a:cs typeface="Garamond"/>
              </a:rPr>
              <a:t>, else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2088" y="2801535"/>
            <a:ext cx="733438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4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entuk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7476" y="2801535"/>
            <a:ext cx="243148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13" baseline="2821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,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1296" y="2801535"/>
            <a:ext cx="404806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se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8052" y="2801535"/>
            <a:ext cx="746037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26" baseline="2821" dirty="0">
                <a:solidFill>
                  <a:srgbClr val="262626"/>
                </a:solidFill>
                <a:latin typeface="Garamond"/>
                <a:cs typeface="Garamond"/>
              </a:rPr>
              <a:t>f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, </a:t>
            </a:r>
            <a:r>
              <a:rPr sz="2854" spc="308" baseline="2821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else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247" y="2801535"/>
            <a:ext cx="1508138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13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-17" baseline="2821" dirty="0">
                <a:solidFill>
                  <a:srgbClr val="262626"/>
                </a:solidFill>
                <a:latin typeface="Garamond"/>
                <a:cs typeface="Garamond"/>
              </a:rPr>
              <a:t>m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nk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8647" y="2801535"/>
            <a:ext cx="602468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untuk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2858" y="2801535"/>
            <a:ext cx="395865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ti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g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2710" y="2801535"/>
            <a:ext cx="443952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atau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8128" y="2801535"/>
            <a:ext cx="517894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le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b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ih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6728" y="2801535"/>
            <a:ext cx="1024857" cy="26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2048"/>
              </a:lnSpc>
              <a:spcBef>
                <a:spcPts val="102"/>
              </a:spcBef>
            </a:pP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a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l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t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r>
              <a:rPr sz="2854" spc="35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nat</a:t>
            </a:r>
            <a:r>
              <a:rPr sz="2854" spc="-23" baseline="2821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2854" spc="-31" baseline="2821" dirty="0">
                <a:solidFill>
                  <a:srgbClr val="262626"/>
                </a:solidFill>
                <a:latin typeface="Garamond"/>
                <a:cs typeface="Garamond"/>
              </a:rPr>
              <a:t>v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endParaRPr sz="1903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2089" y="3092884"/>
            <a:ext cx="2114791" cy="110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8718">
              <a:lnSpc>
                <a:spcPts val="2048"/>
              </a:lnSpc>
              <a:spcBef>
                <a:spcPts val="102"/>
              </a:spcBef>
            </a:pP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pem</a:t>
            </a:r>
            <a:r>
              <a:rPr sz="2854" spc="-4" baseline="2821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osesa</a:t>
            </a:r>
            <a:r>
              <a:rPr sz="2854" spc="8" baseline="2821" dirty="0">
                <a:solidFill>
                  <a:srgbClr val="262626"/>
                </a:solidFill>
                <a:latin typeface="Garamond"/>
                <a:cs typeface="Garamond"/>
              </a:rPr>
              <a:t>n</a:t>
            </a:r>
            <a:r>
              <a:rPr sz="2854" baseline="2821" dirty="0">
                <a:solidFill>
                  <a:srgbClr val="262626"/>
                </a:solidFill>
                <a:latin typeface="Garamond"/>
                <a:cs typeface="Garamond"/>
              </a:rPr>
              <a:t>.</a:t>
            </a:r>
            <a:endParaRPr sz="1903">
              <a:latin typeface="Garamond"/>
              <a:cs typeface="Garamond"/>
            </a:endParaRPr>
          </a:p>
          <a:p>
            <a:pPr marR="803071" algn="ctr">
              <a:lnSpc>
                <a:spcPct val="93749"/>
              </a:lnSpc>
              <a:spcBef>
                <a:spcPts val="975"/>
              </a:spcBef>
            </a:pP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Sintaks</a:t>
            </a:r>
            <a:r>
              <a:rPr sz="1903" spc="17" dirty="0">
                <a:solidFill>
                  <a:srgbClr val="262626"/>
                </a:solidFill>
                <a:latin typeface="Garamond"/>
                <a:cs typeface="Garamond"/>
              </a:rPr>
              <a:t> </a:t>
            </a:r>
            <a:r>
              <a:rPr sz="1903" spc="4" dirty="0">
                <a:solidFill>
                  <a:srgbClr val="262626"/>
                </a:solidFill>
                <a:latin typeface="Garamond"/>
                <a:cs typeface="Garamond"/>
              </a:rPr>
              <a:t>d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asa</a:t>
            </a:r>
            <a:r>
              <a:rPr sz="1903" spc="45" dirty="0">
                <a:solidFill>
                  <a:srgbClr val="262626"/>
                </a:solidFill>
                <a:latin typeface="Garamond"/>
                <a:cs typeface="Garamond"/>
              </a:rPr>
              <a:t>r</a:t>
            </a:r>
            <a:r>
              <a:rPr sz="1903" dirty="0">
                <a:solidFill>
                  <a:srgbClr val="262626"/>
                </a:solidFill>
                <a:latin typeface="Garamond"/>
                <a:cs typeface="Garamond"/>
              </a:rPr>
              <a:t>:</a:t>
            </a:r>
            <a:endParaRPr sz="1903">
              <a:latin typeface="Garamond"/>
              <a:cs typeface="Garamond"/>
            </a:endParaRPr>
          </a:p>
          <a:p>
            <a:pPr marL="65663">
              <a:lnSpc>
                <a:spcPts val="1214"/>
              </a:lnSpc>
              <a:spcBef>
                <a:spcPts val="61"/>
              </a:spcBef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f    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(eka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pt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eBi</a:t>
            </a:r>
            <a:r>
              <a:rPr sz="951" dirty="0">
                <a:solidFill>
                  <a:srgbClr val="99999B"/>
                </a:solidFill>
                <a:latin typeface="Malgun Gothic"/>
                <a:cs typeface="Malgun Gothic"/>
              </a:rPr>
              <a:t>�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k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cndiaicnal)   </a:t>
            </a:r>
            <a:r>
              <a:rPr sz="951" spc="68" dirty="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{</a:t>
            </a:r>
            <a:endParaRPr sz="951">
              <a:latin typeface="Times New Roman"/>
              <a:cs typeface="Times New Roman"/>
            </a:endParaRPr>
          </a:p>
          <a:p>
            <a:pPr marL="269228" marR="1001463" algn="ctr">
              <a:lnSpc>
                <a:spcPts val="1065"/>
              </a:lnSpc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ata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.,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m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ent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l:</a:t>
            </a:r>
            <a:endParaRPr sz="951">
              <a:latin typeface="Times New Roman"/>
              <a:cs typeface="Times New Roman"/>
            </a:endParaRPr>
          </a:p>
          <a:p>
            <a:pPr marL="269228" marR="1001489" algn="ctr">
              <a:lnSpc>
                <a:spcPts val="1087"/>
              </a:lnSpc>
              <a:spcBef>
                <a:spcPts val="1"/>
              </a:spcBef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ata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eo,en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2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:</a:t>
            </a:r>
            <a:endParaRPr sz="95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504" y="4337923"/>
            <a:ext cx="2416409" cy="439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60"/>
              </a:lnSpc>
              <a:spcBef>
                <a:spcPts val="58"/>
              </a:spcBef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lelae  </a:t>
            </a:r>
            <a:r>
              <a:rPr sz="951" spc="99" dirty="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sz="1042" dirty="0">
                <a:solidFill>
                  <a:srgbClr val="ACACAC"/>
                </a:solidFill>
                <a:latin typeface="Times New Roman"/>
                <a:cs typeface="Times New Roman"/>
              </a:rPr>
              <a:t>,£ </a:t>
            </a:r>
            <a:r>
              <a:rPr sz="1042" spc="253" dirty="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le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k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sp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eu  </a:t>
            </a:r>
            <a:r>
              <a:rPr sz="951" spc="99" dirty="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k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cndis1cnal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l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!</a:t>
            </a:r>
            <a:endParaRPr sz="951">
              <a:latin typeface="Times New Roman"/>
              <a:cs typeface="Times New Roman"/>
            </a:endParaRPr>
          </a:p>
          <a:p>
            <a:pPr marL="218556" marR="20838">
              <a:lnSpc>
                <a:spcPts val="1069"/>
              </a:lnSpc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ata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.,mentl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:</a:t>
            </a:r>
            <a:endParaRPr sz="951">
              <a:latin typeface="Times New Roman"/>
              <a:cs typeface="Times New Roman"/>
            </a:endParaRPr>
          </a:p>
          <a:p>
            <a:pPr marL="218556" marR="20838">
              <a:lnSpc>
                <a:spcPct val="95825"/>
              </a:lnSpc>
              <a:spcBef>
                <a:spcPts val="5"/>
              </a:spcBef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s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ta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emen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2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:</a:t>
            </a:r>
            <a:endParaRPr sz="95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4876" y="4924954"/>
            <a:ext cx="1059730" cy="431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8467">
              <a:lnSpc>
                <a:spcPts val="1078"/>
              </a:lnSpc>
              <a:spcBef>
                <a:spcPts val="53"/>
              </a:spcBef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I  </a:t>
            </a:r>
            <a:r>
              <a:rPr sz="951" spc="52" dirty="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else  </a:t>
            </a:r>
            <a:r>
              <a:rPr sz="951" spc="99" dirty="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(</a:t>
            </a:r>
            <a:endParaRPr sz="951">
              <a:latin typeface="Times New Roman"/>
              <a:cs typeface="Times New Roman"/>
            </a:endParaRPr>
          </a:p>
          <a:p>
            <a:pPr marL="227183">
              <a:lnSpc>
                <a:spcPts val="1019"/>
              </a:lnSpc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sta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t.,me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n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tl;</a:t>
            </a:r>
            <a:endParaRPr sz="951">
              <a:latin typeface="Times New Roman"/>
              <a:cs typeface="Times New Roman"/>
            </a:endParaRPr>
          </a:p>
          <a:p>
            <a:pPr marL="227183" marR="25">
              <a:lnSpc>
                <a:spcPct val="95825"/>
              </a:lnSpc>
              <a:spcBef>
                <a:spcPts val="75"/>
              </a:spcBef>
            </a:pP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s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ta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e11en</a:t>
            </a:r>
            <a:r>
              <a:rPr sz="951" dirty="0">
                <a:solidFill>
                  <a:srgbClr val="878787"/>
                </a:solidFill>
                <a:latin typeface="Times New Roman"/>
                <a:cs typeface="Times New Roman"/>
              </a:rPr>
              <a:t>t</a:t>
            </a:r>
            <a:r>
              <a:rPr sz="951" dirty="0">
                <a:solidFill>
                  <a:srgbClr val="ACACAC"/>
                </a:solidFill>
                <a:latin typeface="Times New Roman"/>
                <a:cs typeface="Times New Roman"/>
              </a:rPr>
              <a:t>2</a:t>
            </a:r>
            <a:r>
              <a:rPr sz="951" dirty="0">
                <a:solidFill>
                  <a:srgbClr val="99999B"/>
                </a:solidFill>
                <a:latin typeface="Times New Roman"/>
                <a:cs typeface="Times New Roman"/>
              </a:rPr>
              <a:t>:</a:t>
            </a:r>
            <a:endParaRPr sz="95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2" y="2504780"/>
            <a:ext cx="7472919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" name="object 15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" name="object 17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2361841" y="2631354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 txBox="1"/>
          <p:nvPr/>
        </p:nvSpPr>
        <p:spPr>
          <a:xfrm>
            <a:off x="5931331" y="1796456"/>
            <a:ext cx="39026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If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504780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3CE161-4FF8-4EFB-A4B1-42A266475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81" y="3021258"/>
            <a:ext cx="6113299" cy="14894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2361841" y="2631354"/>
            <a:ext cx="7472918" cy="0"/>
          </a:xfrm>
          <a:custGeom>
            <a:avLst/>
            <a:gdLst/>
            <a:ahLst/>
            <a:cxnLst/>
            <a:rect l="l" t="t" r="r" b="b"/>
            <a:pathLst>
              <a:path w="8247887">
                <a:moveTo>
                  <a:pt x="0" y="0"/>
                </a:moveTo>
                <a:lnTo>
                  <a:pt x="8247887" y="0"/>
                </a:lnTo>
              </a:path>
            </a:pathLst>
          </a:custGeom>
          <a:ln w="13461">
            <a:solidFill>
              <a:srgbClr val="8299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 txBox="1"/>
          <p:nvPr/>
        </p:nvSpPr>
        <p:spPr>
          <a:xfrm>
            <a:off x="5477021" y="1796456"/>
            <a:ext cx="390269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If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46983" y="1796456"/>
            <a:ext cx="829552" cy="467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683"/>
              </a:lnSpc>
              <a:spcBef>
                <a:spcPts val="184"/>
              </a:spcBef>
            </a:pP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El</a:t>
            </a:r>
            <a:r>
              <a:rPr sz="5232" spc="-4" baseline="3078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5232" baseline="3078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endParaRPr sz="3488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1841" y="2504780"/>
            <a:ext cx="7472918" cy="13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AC5894-1BB1-4DC6-AE39-D71B7266E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94" y="2890557"/>
            <a:ext cx="5756232" cy="207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0362284" y="3213068"/>
            <a:ext cx="517648" cy="449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/>
          <p:nvPr/>
        </p:nvSpPr>
        <p:spPr>
          <a:xfrm>
            <a:off x="1251675" y="3213068"/>
            <a:ext cx="586667" cy="44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/>
          <p:nvPr/>
        </p:nvSpPr>
        <p:spPr>
          <a:xfrm>
            <a:off x="1729433" y="1187032"/>
            <a:ext cx="8730831" cy="4479332"/>
          </a:xfrm>
          <a:custGeom>
            <a:avLst/>
            <a:gdLst/>
            <a:ahLst/>
            <a:cxnLst/>
            <a:rect l="l" t="t" r="r" b="b"/>
            <a:pathLst>
              <a:path w="9636251" h="4943855">
                <a:moveTo>
                  <a:pt x="6095" y="4943855"/>
                </a:moveTo>
                <a:lnTo>
                  <a:pt x="6095" y="13715"/>
                </a:lnTo>
                <a:lnTo>
                  <a:pt x="13715" y="6095"/>
                </a:lnTo>
                <a:lnTo>
                  <a:pt x="9622535" y="6095"/>
                </a:lnTo>
                <a:lnTo>
                  <a:pt x="9636251" y="0"/>
                </a:lnTo>
                <a:lnTo>
                  <a:pt x="0" y="0"/>
                </a:lnTo>
                <a:lnTo>
                  <a:pt x="6095" y="494385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/>
          <p:nvPr/>
        </p:nvSpPr>
        <p:spPr>
          <a:xfrm>
            <a:off x="1729433" y="1187032"/>
            <a:ext cx="8730831" cy="4493140"/>
          </a:xfrm>
          <a:custGeom>
            <a:avLst/>
            <a:gdLst/>
            <a:ahLst/>
            <a:cxnLst/>
            <a:rect l="l" t="t" r="r" b="b"/>
            <a:pathLst>
              <a:path w="9636251" h="4959095">
                <a:moveTo>
                  <a:pt x="9636251" y="4959095"/>
                </a:moveTo>
                <a:lnTo>
                  <a:pt x="9636251" y="0"/>
                </a:lnTo>
                <a:lnTo>
                  <a:pt x="9622535" y="6095"/>
                </a:lnTo>
                <a:lnTo>
                  <a:pt x="13715" y="6095"/>
                </a:lnTo>
                <a:lnTo>
                  <a:pt x="6095" y="13715"/>
                </a:lnTo>
                <a:lnTo>
                  <a:pt x="6095" y="4943855"/>
                </a:lnTo>
                <a:lnTo>
                  <a:pt x="0" y="0"/>
                </a:lnTo>
                <a:lnTo>
                  <a:pt x="0" y="4959095"/>
                </a:lnTo>
                <a:lnTo>
                  <a:pt x="9636251" y="4959095"/>
                </a:lnTo>
                <a:lnTo>
                  <a:pt x="13715" y="4951475"/>
                </a:lnTo>
                <a:lnTo>
                  <a:pt x="13715" y="13716"/>
                </a:lnTo>
                <a:lnTo>
                  <a:pt x="9628631" y="13715"/>
                </a:lnTo>
                <a:lnTo>
                  <a:pt x="9628631" y="4943855"/>
                </a:lnTo>
                <a:lnTo>
                  <a:pt x="9622535" y="4951475"/>
                </a:lnTo>
                <a:lnTo>
                  <a:pt x="9636251" y="4959095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1741860" y="1199459"/>
            <a:ext cx="8718404" cy="4480713"/>
          </a:xfrm>
          <a:custGeom>
            <a:avLst/>
            <a:gdLst/>
            <a:ahLst/>
            <a:cxnLst/>
            <a:rect l="l" t="t" r="r" b="b"/>
            <a:pathLst>
              <a:path w="9622535" h="4945379">
                <a:moveTo>
                  <a:pt x="9614915" y="0"/>
                </a:moveTo>
                <a:lnTo>
                  <a:pt x="9608819" y="0"/>
                </a:lnTo>
                <a:lnTo>
                  <a:pt x="9608819" y="4930139"/>
                </a:lnTo>
                <a:lnTo>
                  <a:pt x="0" y="4930139"/>
                </a:lnTo>
                <a:lnTo>
                  <a:pt x="0" y="4937759"/>
                </a:lnTo>
                <a:lnTo>
                  <a:pt x="9622535" y="4945379"/>
                </a:lnTo>
                <a:lnTo>
                  <a:pt x="9608819" y="4937759"/>
                </a:lnTo>
                <a:lnTo>
                  <a:pt x="9614915" y="4930139"/>
                </a:lnTo>
                <a:lnTo>
                  <a:pt x="9614915" y="0"/>
                </a:lnTo>
                <a:close/>
              </a:path>
            </a:pathLst>
          </a:custGeom>
          <a:solidFill>
            <a:srgbClr val="82992A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 txBox="1"/>
          <p:nvPr/>
        </p:nvSpPr>
        <p:spPr>
          <a:xfrm>
            <a:off x="4916438" y="1556127"/>
            <a:ext cx="2413004" cy="426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356"/>
              </a:lnSpc>
              <a:spcBef>
                <a:spcPts val="168"/>
              </a:spcBef>
            </a:pPr>
            <a:r>
              <a:rPr sz="4757" b="1" spc="4" baseline="3386" dirty="0">
                <a:solidFill>
                  <a:srgbClr val="262626"/>
                </a:solidFill>
                <a:latin typeface="Garamond"/>
                <a:cs typeface="Garamond"/>
              </a:rPr>
              <a:t>I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f, el</a:t>
            </a:r>
            <a:r>
              <a:rPr sz="4757" b="1" spc="4" baseline="3386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e if, el</a:t>
            </a:r>
            <a:r>
              <a:rPr sz="4757" b="1" spc="4" baseline="3386" dirty="0">
                <a:solidFill>
                  <a:srgbClr val="262626"/>
                </a:solidFill>
                <a:latin typeface="Garamond"/>
                <a:cs typeface="Garamond"/>
              </a:rPr>
              <a:t>s</a:t>
            </a:r>
            <a:r>
              <a:rPr sz="4757" b="1" baseline="3386" dirty="0">
                <a:solidFill>
                  <a:srgbClr val="262626"/>
                </a:solidFill>
                <a:latin typeface="Garamond"/>
                <a:cs typeface="Garamond"/>
              </a:rPr>
              <a:t>e</a:t>
            </a:r>
            <a:endParaRPr sz="3171">
              <a:latin typeface="Garamond"/>
              <a:cs typeface="Garamond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73555B-6825-4831-A1BB-9376B2DAD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08" y="2283300"/>
            <a:ext cx="6024276" cy="30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E33930-AD8B-48F9-B371-5B662ECC3655}"/>
</file>

<file path=customXml/itemProps2.xml><?xml version="1.0" encoding="utf-8"?>
<ds:datastoreItem xmlns:ds="http://schemas.openxmlformats.org/officeDocument/2006/customXml" ds:itemID="{2E47CAF9-6200-49A4-933C-BFAD54CDEF89}"/>
</file>

<file path=customXml/itemProps3.xml><?xml version="1.0" encoding="utf-8"?>
<ds:datastoreItem xmlns:ds="http://schemas.openxmlformats.org/officeDocument/2006/customXml" ds:itemID="{9CE60A32-7F86-4449-B523-39A1D8E33F7D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292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Malgun Gothic</vt:lpstr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5</cp:revision>
  <dcterms:created xsi:type="dcterms:W3CDTF">2019-01-03T06:00:48Z</dcterms:created>
  <dcterms:modified xsi:type="dcterms:W3CDTF">2019-01-03T06:32:38Z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