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2D2F-AF0A-4524-A42C-311180F7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D0C-6FAA-4299-961A-31A6EE80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A49D-36CF-49CA-BC8B-046B87B5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5668-C027-4BB6-9AC6-891CB808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6147-851A-408C-9749-A452297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42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529-C03B-477F-B68F-6F2F8F19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EF27-B7C3-45FB-A350-A05F8B74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F4C5-8AB4-43B7-9B95-AB32E207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2412-F945-475D-83F9-421CBDA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1140-EEB0-4E1F-A003-0522D36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5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E46CB-C153-4E1F-A78F-68F31E53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A3A89-3EA0-41BF-819A-70D11E2F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FCE8-34D4-4727-8BD4-05EE810B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A168-C12C-4BC7-B8C2-E90CAC7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6319-6F5A-40BF-A30D-711E4828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1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9A31-A404-445A-9A42-6272C816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6C4-5236-477C-B587-CBF1AF1D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4068-EFD7-4760-A55B-46F635E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EA9E-A2B2-448E-A81F-F37F4A4E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B02-E9ED-43A6-881E-B052228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1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A1D-9879-4ADC-85E5-22A37688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65E9-8012-4A6C-A09D-E1C11614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204E-0D41-42FD-83B1-91AC5FB6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100-6C2E-4CCC-8BA5-D2A3A83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A587-F234-4E4F-89D6-1901C7B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4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684-173C-4FB4-86DE-CDBC74D3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EE4E-AA47-48E8-BE48-44FD8C41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957B-A9EB-4056-93D6-3006C4C1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9C40-28B1-47EB-B16F-6C39F95B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B1F6-6C9E-4C77-8104-8CDF6544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B247-CB22-4789-8760-9BAA9003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7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49-3308-4906-8E2A-5D10588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89DB-8E1C-457E-BE8B-B72C635C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9B8-85E7-457D-BA42-ABCA0C0C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280A-4C1B-42B8-86C5-A061E068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CBBA-F914-4AC6-B36F-8867EE549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5204-69EE-40FC-84A4-4514C599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EA6F3-B855-480F-9C10-A5885EF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613B-2736-4AFA-A08C-5AB2334D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63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C77A-4FBD-4FD8-8EC3-16F15E12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3D1BE-C1DD-46A4-A1E3-319D1940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4F69-C7A3-4E9B-A6E2-AA726530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F9655-312F-44F7-9D24-B70AE84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4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AA7A-8196-440F-A069-28401AB1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B0BB7-BC06-401D-8EB2-19113DB6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F1AE-8DBE-4127-AB63-E3924B9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9739-0319-49C0-8443-0A9A6DB9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0631-9B67-4FDA-B5B2-BB31A637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4935-B268-40D8-91A3-CFDDE80A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9210-B504-4B00-AC1A-CB5B75F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BEEE-5C9C-40E3-882C-02DDACF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3A3E-30D3-47EA-8D17-F47B0F10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3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5A4D-DCDD-4EF2-ADA8-F354610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B7C7-6CB2-463C-9E1A-43716A2C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A98-F787-431F-AAD7-86211002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C01F-2349-4D82-9483-A088F800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ACF2-F48A-4A40-9448-B04F3B6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953E-59D5-4639-985C-0644151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D990D-C96F-4E49-8501-AE0A4FA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B2E7-1FB5-4B58-94C3-817C224B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A216-D126-4760-BF63-FEB2B0A3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272E-71C3-46FC-93D7-CDDE34EBB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2D9D-B309-49D0-8634-5F055F76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729433" y="1187032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729433" y="1187032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741860" y="1199459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3793819" y="1796456"/>
            <a:ext cx="4667485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Act</a:t>
            </a:r>
            <a:r>
              <a:rPr sz="5232" spc="-40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vity</a:t>
            </a:r>
            <a:r>
              <a:rPr sz="5232" spc="8" baseline="307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dia</a:t>
            </a:r>
            <a:r>
              <a:rPr sz="5232" spc="85" baseline="3078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5232" spc="-4" baseline="307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am 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5232" b="1" spc="8" baseline="3078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5232" b="1" spc="-4" baseline="3078" dirty="0">
                <a:solidFill>
                  <a:srgbClr val="262626"/>
                </a:solidFill>
                <a:latin typeface="Garamond"/>
                <a:cs typeface="Garamond"/>
              </a:rPr>
              <a:t>-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5232" b="1" spc="-8" baseline="3078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5232" b="1" spc="4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le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0D35BE-8146-4F08-A122-280B7956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32" y="2791948"/>
            <a:ext cx="3313933" cy="27988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A7D3B4-1DDE-4170-8F1C-B693068A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45" y="1288752"/>
            <a:ext cx="7607030" cy="42757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4" y="1001924"/>
            <a:ext cx="9628258" cy="490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5778037" y="1796456"/>
            <a:ext cx="697945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spc="-130" baseline="3078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or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089" y="2801535"/>
            <a:ext cx="7531173" cy="1135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150" algn="just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Sama</a:t>
            </a:r>
            <a:r>
              <a:rPr sz="2854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2854" spc="26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aan</a:t>
            </a:r>
            <a:r>
              <a:rPr sz="2854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58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2854" spc="254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2854" spc="2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spc="-99" baseline="282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...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il</a:t>
            </a:r>
            <a:r>
              <a:rPr sz="2854" spc="-8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2854" spc="2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aan</a:t>
            </a:r>
            <a:r>
              <a:rPr sz="2854" spc="254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or</a:t>
            </a:r>
            <a:r>
              <a:rPr sz="2854" spc="2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ju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endParaRPr sz="1903">
              <a:latin typeface="Garamond"/>
              <a:cs typeface="Garamond"/>
            </a:endParaRPr>
          </a:p>
          <a:p>
            <a:pPr marL="11506" algn="just">
              <a:lnSpc>
                <a:spcPts val="2140"/>
              </a:lnSpc>
              <a:spcBef>
                <a:spcPts val="51"/>
              </a:spcBef>
            </a:pP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unak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 un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men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atau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elo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49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seca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 </a:t>
            </a:r>
            <a:endParaRPr sz="1903">
              <a:latin typeface="Garamond"/>
              <a:cs typeface="Garamond"/>
            </a:endParaRPr>
          </a:p>
          <a:p>
            <a:pPr marL="11506" algn="just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-72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anya</a:t>
            </a:r>
            <a:r>
              <a:rPr sz="1903" spc="9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al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1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at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aan</a:t>
            </a:r>
            <a:r>
              <a:rPr sz="1903" spc="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or</a:t>
            </a:r>
            <a:r>
              <a:rPr sz="1903" spc="9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kan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-8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 </a:t>
            </a:r>
            <a:endParaRPr sz="1903">
              <a:latin typeface="Garamond"/>
              <a:cs typeface="Garamond"/>
            </a:endParaRPr>
          </a:p>
          <a:p>
            <a:pPr marL="11506" algn="just">
              <a:lnSpc>
                <a:spcPts val="2140"/>
              </a:lnSpc>
              <a:spcBef>
                <a:spcPts val="143"/>
              </a:spcBef>
            </a:pP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alam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hitun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yang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su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ah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pasti,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sementa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spc="-99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...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251674" y="3213068"/>
            <a:ext cx="9628258" cy="2694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2342088" y="2760631"/>
            <a:ext cx="162475" cy="712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12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8541" y="2801535"/>
            <a:ext cx="1076774" cy="1664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kapan1</a:t>
            </a:r>
            <a:endParaRPr sz="1903">
              <a:latin typeface="Garamond"/>
              <a:cs typeface="Garamond"/>
            </a:endParaRPr>
          </a:p>
          <a:p>
            <a:pPr marL="11506" marR="4214">
              <a:lnSpc>
                <a:spcPts val="2140"/>
              </a:lnSpc>
              <a:spcBef>
                <a:spcPts val="986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2 </a:t>
            </a:r>
            <a:endParaRPr sz="1903">
              <a:latin typeface="Garamond"/>
              <a:cs typeface="Garamond"/>
            </a:endParaRPr>
          </a:p>
          <a:p>
            <a:pPr marL="11506" marR="4214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endParaRPr sz="1903">
              <a:latin typeface="Garamond"/>
              <a:cs typeface="Garamond"/>
            </a:endParaRPr>
          </a:p>
          <a:p>
            <a:pPr marL="11506" marR="4214">
              <a:lnSpc>
                <a:spcPts val="2140"/>
              </a:lnSpc>
              <a:spcBef>
                <a:spcPts val="1077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3 </a:t>
            </a:r>
            <a:endParaRPr sz="1903">
              <a:latin typeface="Garamond"/>
              <a:cs typeface="Garamond"/>
            </a:endParaRPr>
          </a:p>
          <a:p>
            <a:pPr marL="11506" marR="4214">
              <a:lnSpc>
                <a:spcPts val="2140"/>
              </a:lnSpc>
              <a:spcBef>
                <a:spcPts val="154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kapan1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1092" y="2801535"/>
            <a:ext cx="3169834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2854" spc="58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upakan</a:t>
            </a:r>
            <a:r>
              <a:rPr sz="2854" spc="17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r>
              <a:rPr sz="2854" spc="2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inisialisasi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473" y="3211633"/>
            <a:ext cx="2422024" cy="55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seba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ai  </a:t>
            </a:r>
            <a:r>
              <a:rPr sz="2854" spc="26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-23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isi  </a:t>
            </a:r>
            <a:r>
              <a:rPr sz="2854" spc="26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yang</a:t>
            </a:r>
            <a:endParaRPr sz="1903">
              <a:latin typeface="Garamond"/>
              <a:cs typeface="Garamond"/>
            </a:endParaRPr>
          </a:p>
          <a:p>
            <a:pPr marL="11506" marR="36244">
              <a:lnSpc>
                <a:spcPct val="93749"/>
              </a:lnSpc>
              <a:spcBef>
                <a:spcPts val="37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atau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9055" y="3211633"/>
            <a:ext cx="1216720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entukan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1576" y="3211633"/>
            <a:ext cx="1246441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2854" spc="49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3094" y="3211633"/>
            <a:ext cx="876247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te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ha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2088" y="3869418"/>
            <a:ext cx="162475" cy="301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0133" y="3910321"/>
            <a:ext cx="6159071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 </a:t>
            </a:r>
            <a:r>
              <a:rPr sz="2854" spc="8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seb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ai </a:t>
            </a:r>
            <a:r>
              <a:rPr sz="2854" spc="9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at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r </a:t>
            </a:r>
            <a:r>
              <a:rPr sz="2854" spc="8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-31" baseline="2821" dirty="0">
                <a:solidFill>
                  <a:srgbClr val="262626"/>
                </a:solidFill>
                <a:latin typeface="Garamond"/>
                <a:cs typeface="Garamond"/>
              </a:rPr>
              <a:t>v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iab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l </a:t>
            </a:r>
            <a:r>
              <a:rPr sz="2854" spc="8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yang </a:t>
            </a:r>
            <a:r>
              <a:rPr sz="2854" spc="9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unakan </a:t>
            </a:r>
            <a:r>
              <a:rPr sz="2854" spc="8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alam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6A22DF-0D8E-4FF8-AC02-101E615F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455" y="1551020"/>
            <a:ext cx="6295821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562264" y="1001924"/>
            <a:ext cx="9076100" cy="2012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729433" y="1187033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729433" y="1187033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741860" y="1199460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361841" y="2631354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4246723" y="1796456"/>
            <a:ext cx="3757816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Act</a:t>
            </a:r>
            <a:r>
              <a:rPr sz="5232" spc="-40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vity Dia</a:t>
            </a:r>
            <a:r>
              <a:rPr sz="5232" spc="85" baseline="3078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5232" spc="-4" baseline="307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am</a:t>
            </a:r>
            <a:r>
              <a:rPr sz="5232" spc="-23" baseline="307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5232" spc="-130" baseline="3078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or</a:t>
            </a:r>
            <a:endParaRPr sz="3488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504780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8B303E-D5A2-487A-92FD-5B4090CBE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456" y="2827969"/>
            <a:ext cx="3554712" cy="2603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361841" y="2631354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361841" y="2504780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0FC8B7-0D75-44A5-A2E7-DDE2D1F7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91" y="2988091"/>
            <a:ext cx="6851209" cy="19201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251674" y="1001924"/>
            <a:ext cx="9628258" cy="490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 txBox="1"/>
          <p:nvPr/>
        </p:nvSpPr>
        <p:spPr>
          <a:xfrm>
            <a:off x="4959219" y="1572945"/>
            <a:ext cx="2299856" cy="909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56"/>
              </a:lnSpc>
              <a:spcBef>
                <a:spcPts val="168"/>
              </a:spcBef>
            </a:pPr>
            <a:r>
              <a:rPr sz="4757" b="1" spc="-58" baseline="3386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engulangan</a:t>
            </a:r>
            <a:endParaRPr sz="3171">
              <a:latin typeface="Garamond"/>
              <a:cs typeface="Garamond"/>
            </a:endParaRPr>
          </a:p>
          <a:p>
            <a:pPr marL="225199" marR="254177" algn="ctr">
              <a:lnSpc>
                <a:spcPts val="3565"/>
              </a:lnSpc>
              <a:spcBef>
                <a:spcPts val="246"/>
              </a:spcBef>
            </a:pPr>
            <a:r>
              <a:rPr sz="4757" b="1" baseline="2539" dirty="0">
                <a:solidFill>
                  <a:srgbClr val="262626"/>
                </a:solidFill>
                <a:latin typeface="Garamond"/>
                <a:cs typeface="Garamond"/>
              </a:rPr>
              <a:t>(</a:t>
            </a:r>
            <a:r>
              <a:rPr sz="4757" b="1" spc="-4" baseline="2539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4757" b="1" baseline="2539" dirty="0">
                <a:solidFill>
                  <a:srgbClr val="262626"/>
                </a:solidFill>
                <a:latin typeface="Garamond"/>
                <a:cs typeface="Garamond"/>
              </a:rPr>
              <a:t>ooping)</a:t>
            </a:r>
            <a:endParaRPr sz="3171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2088" y="2760631"/>
            <a:ext cx="162475" cy="1120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12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18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8541" y="2801535"/>
            <a:ext cx="1413596" cy="1083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530">
              <a:lnSpc>
                <a:spcPts val="2048"/>
              </a:lnSpc>
              <a:spcBef>
                <a:spcPts val="102"/>
              </a:spcBef>
            </a:pPr>
            <a:r>
              <a:rPr sz="2854" b="1" spc="-26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gan</a:t>
            </a:r>
            <a:endParaRPr sz="1903">
              <a:latin typeface="Garamond"/>
              <a:cs typeface="Garamond"/>
            </a:endParaRPr>
          </a:p>
          <a:p>
            <a:pPr marL="11506">
              <a:lnSpc>
                <a:spcPct val="93750"/>
              </a:lnSpc>
              <a:spcBef>
                <a:spcPts val="986"/>
              </a:spcBef>
            </a:pPr>
            <a:r>
              <a:rPr sz="1903" b="1" spc="-26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gan</a:t>
            </a:r>
            <a:endParaRPr sz="1903">
              <a:latin typeface="Garamond"/>
              <a:cs typeface="Garamond"/>
            </a:endParaRPr>
          </a:p>
          <a:p>
            <a:pPr marL="11506" marR="4530">
              <a:lnSpc>
                <a:spcPct val="93750"/>
              </a:lnSpc>
              <a:spcBef>
                <a:spcPts val="1077"/>
              </a:spcBef>
            </a:pPr>
            <a:r>
              <a:rPr sz="1903" b="1" spc="-26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6825" y="2801535"/>
            <a:ext cx="820187" cy="1083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gan</a:t>
            </a:r>
            <a:endParaRPr sz="1903">
              <a:latin typeface="Garamond"/>
              <a:cs typeface="Garamond"/>
            </a:endParaRPr>
          </a:p>
          <a:p>
            <a:pPr marL="11506" marR="6975">
              <a:lnSpc>
                <a:spcPct val="140873"/>
              </a:lnSpc>
              <a:spcBef>
                <a:spcPts val="488"/>
              </a:spcBef>
            </a:pP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gan 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8887" y="2801535"/>
            <a:ext cx="943385" cy="1083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9268">
              <a:lnSpc>
                <a:spcPts val="2048"/>
              </a:lnSpc>
              <a:spcBef>
                <a:spcPts val="102"/>
              </a:spcBef>
            </a:pP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endParaRPr sz="1903">
              <a:latin typeface="Garamond"/>
              <a:cs typeface="Garamond"/>
            </a:endParaRPr>
          </a:p>
          <a:p>
            <a:pPr marL="11506" indent="2415">
              <a:lnSpc>
                <a:spcPct val="140873"/>
              </a:lnSpc>
              <a:spcBef>
                <a:spcPts val="488"/>
              </a:spcBef>
            </a:pP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1903" b="1" spc="-4" dirty="0">
                <a:solidFill>
                  <a:srgbClr val="262626"/>
                </a:solidFill>
                <a:latin typeface="Garamond"/>
                <a:cs typeface="Garamond"/>
              </a:rPr>
              <a:t>-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 </a:t>
            </a:r>
            <a:r>
              <a:rPr sz="1903" b="1" spc="23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or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E803A8-C251-47AC-B191-A2423ECE1454}"/>
              </a:ext>
            </a:extLst>
          </p:cNvPr>
          <p:cNvSpPr/>
          <p:nvPr/>
        </p:nvSpPr>
        <p:spPr>
          <a:xfrm>
            <a:off x="2339037" y="3750149"/>
            <a:ext cx="2830651" cy="966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31"/>
          </a:p>
        </p:txBody>
      </p:sp>
      <p:sp>
        <p:nvSpPr>
          <p:cNvPr id="6" name="object 6"/>
          <p:cNvSpPr/>
          <p:nvPr/>
        </p:nvSpPr>
        <p:spPr>
          <a:xfrm>
            <a:off x="1729433" y="1187032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729433" y="1187032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741860" y="1199459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5575083" y="1796456"/>
            <a:ext cx="110254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spc="31" baseline="3078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089" y="2801535"/>
            <a:ext cx="7537390" cy="1564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-5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nyat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 </a:t>
            </a:r>
            <a:r>
              <a:rPr sz="2854" spc="117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ni </a:t>
            </a:r>
            <a:r>
              <a:rPr sz="2854" spc="12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una </a:t>
            </a:r>
            <a:r>
              <a:rPr sz="2854" spc="12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uk </a:t>
            </a:r>
            <a:r>
              <a:rPr sz="2854" spc="12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mem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os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 </a:t>
            </a:r>
            <a:r>
              <a:rPr sz="2854" spc="13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suatu </a:t>
            </a:r>
            <a:r>
              <a:rPr sz="2854" spc="12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ataan </a:t>
            </a:r>
            <a:r>
              <a:rPr sz="2854" spc="12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atau </a:t>
            </a:r>
            <a:r>
              <a:rPr sz="2854" spc="13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endParaRPr sz="1903" dirty="0">
              <a:latin typeface="Garamond"/>
              <a:cs typeface="Garamond"/>
            </a:endParaRPr>
          </a:p>
          <a:p>
            <a:pPr marL="11506" marR="6318">
              <a:lnSpc>
                <a:spcPts val="2140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aan</a:t>
            </a:r>
            <a:r>
              <a:rPr sz="1903" spc="462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1903" spc="4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i.</a:t>
            </a:r>
            <a:r>
              <a:rPr sz="1903" spc="44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elama</a:t>
            </a:r>
            <a:r>
              <a:rPr sz="1903" spc="4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4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49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r>
              <a:rPr sz="1903" spc="45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na</a:t>
            </a:r>
            <a:r>
              <a:rPr sz="1903" spc="-4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1903" spc="44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4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akan </a:t>
            </a:r>
            <a:endParaRPr sz="1903" dirty="0">
              <a:latin typeface="Garamond"/>
              <a:cs typeface="Garamond"/>
            </a:endParaRPr>
          </a:p>
          <a:p>
            <a:pPr marL="11506" marR="6318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selalu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jakan.</a:t>
            </a:r>
            <a:endParaRPr sz="1903" dirty="0">
              <a:latin typeface="Garamond"/>
              <a:cs typeface="Garamond"/>
            </a:endParaRPr>
          </a:p>
          <a:p>
            <a:pPr marL="212324" marR="35588">
              <a:lnSpc>
                <a:spcPct val="94401"/>
              </a:lnSpc>
              <a:spcBef>
                <a:spcPts val="1521"/>
              </a:spcBef>
            </a:pPr>
            <a:r>
              <a:rPr sz="1812" dirty="0">
                <a:latin typeface="Courier New"/>
                <a:cs typeface="Courier New"/>
              </a:rPr>
              <a:t>while</a:t>
            </a:r>
            <a:r>
              <a:rPr sz="1812" spc="708" dirty="0">
                <a:latin typeface="Courier New"/>
                <a:cs typeface="Courier New"/>
              </a:rPr>
              <a:t> </a:t>
            </a:r>
            <a:r>
              <a:rPr sz="1948" dirty="0">
                <a:latin typeface="Courier New"/>
                <a:cs typeface="Courier New"/>
              </a:rPr>
              <a:t>(ungkapanl</a:t>
            </a:r>
          </a:p>
          <a:p>
            <a:pPr marL="1100914" marR="35588">
              <a:lnSpc>
                <a:spcPts val="1907"/>
              </a:lnSpc>
              <a:spcBef>
                <a:spcPts val="95"/>
              </a:spcBef>
            </a:pPr>
            <a:r>
              <a:rPr sz="1767" b="1" dirty="0">
                <a:latin typeface="Times New Roman"/>
                <a:cs typeface="Times New Roman"/>
              </a:rPr>
              <a:t>Pe</a:t>
            </a:r>
            <a:r>
              <a:rPr sz="1767" b="1" spc="-4" dirty="0">
                <a:latin typeface="Times New Roman"/>
                <a:cs typeface="Times New Roman"/>
              </a:rPr>
              <a:t>r</a:t>
            </a:r>
            <a:r>
              <a:rPr sz="1767" b="1" dirty="0">
                <a:latin typeface="Times New Roman"/>
                <a:cs typeface="Times New Roman"/>
              </a:rPr>
              <a:t>nyataan;</a:t>
            </a:r>
            <a:endParaRPr sz="1767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51674" y="3213068"/>
            <a:ext cx="9628258" cy="2660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729433" y="1187032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729433" y="1187032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741860" y="1199459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342088" y="2760631"/>
            <a:ext cx="162475" cy="301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8540" y="2801535"/>
            <a:ext cx="7041932" cy="1954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0775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ba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ian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akan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iekseskusi selama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kapan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alam</a:t>
            </a:r>
            <a:r>
              <a:rPr sz="2854" spc="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endParaRPr sz="1903">
              <a:latin typeface="Garamond"/>
              <a:cs typeface="Garamond"/>
            </a:endParaRPr>
          </a:p>
          <a:p>
            <a:pPr marL="11506" marR="40775">
              <a:lnSpc>
                <a:spcPct val="93749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bena</a:t>
            </a:r>
            <a:r>
              <a:rPr sz="1903" spc="-8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  <a:p>
            <a:pPr marL="11506" marR="40775">
              <a:lnSpc>
                <a:spcPct val="93750"/>
              </a:lnSpc>
              <a:spcBef>
                <a:spcPts val="1077"/>
              </a:spcBef>
            </a:pPr>
            <a:r>
              <a:rPr sz="1903" spc="-58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ujian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ap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kapan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 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ak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kan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903" b="1" spc="-45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lu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m 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b="1" spc="35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gian</a:t>
            </a:r>
            <a:endParaRPr sz="1903">
              <a:latin typeface="Garamond"/>
              <a:cs typeface="Garamond"/>
            </a:endParaRPr>
          </a:p>
          <a:p>
            <a:pPr marL="11506" marR="40775">
              <a:lnSpc>
                <a:spcPct val="93749"/>
              </a:lnSpc>
              <a:spcBef>
                <a:spcPts val="140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nyataan.</a:t>
            </a:r>
            <a:endParaRPr sz="1903">
              <a:latin typeface="Garamond"/>
              <a:cs typeface="Garamond"/>
            </a:endParaRPr>
          </a:p>
          <a:p>
            <a:pPr marL="11506">
              <a:lnSpc>
                <a:spcPct val="93750"/>
              </a:lnSpc>
              <a:spcBef>
                <a:spcPts val="1088"/>
              </a:spcBef>
            </a:pPr>
            <a:r>
              <a:rPr sz="1903" spc="-26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kinan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 ti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ak 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j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kan sama seka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i,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 j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ika</a:t>
            </a:r>
            <a:endParaRPr sz="1903">
              <a:latin typeface="Garamond"/>
              <a:cs typeface="Garamond"/>
            </a:endParaRPr>
          </a:p>
          <a:p>
            <a:pPr marL="11506" marR="40775">
              <a:lnSpc>
                <a:spcPct val="93749"/>
              </a:lnSpc>
              <a:spcBef>
                <a:spcPts val="140"/>
              </a:spcBef>
            </a:pP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ete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isi yang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tama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kali be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salah.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2088" y="3460699"/>
            <a:ext cx="162475" cy="301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088" y="4160768"/>
            <a:ext cx="162475" cy="301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995CD-3FB3-4FEF-B88C-B068745B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42" y="1648019"/>
            <a:ext cx="3168021" cy="832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286184" y="6080645"/>
            <a:ext cx="9593749" cy="13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729433" y="1187032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729433" y="1187032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741860" y="1199459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251674" y="656433"/>
            <a:ext cx="9628258" cy="138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 txBox="1"/>
          <p:nvPr/>
        </p:nvSpPr>
        <p:spPr>
          <a:xfrm>
            <a:off x="4103120" y="1796456"/>
            <a:ext cx="2888140" cy="1481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692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Act</a:t>
            </a:r>
            <a:r>
              <a:rPr sz="5232" spc="-40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vity dia</a:t>
            </a:r>
            <a:r>
              <a:rPr sz="5232" spc="85" baseline="3078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5232" spc="-4" baseline="307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lang="en-US" sz="5232" baseline="3078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endParaRPr sz="3488" dirty="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6996" y="1796456"/>
            <a:ext cx="110254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spc="31" baseline="3078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5794EA-EAAF-48DE-8356-F0D2C4F3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792" y="2703233"/>
            <a:ext cx="5540417" cy="2797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51674" y="1001924"/>
            <a:ext cx="9628258" cy="490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342089" y="2760631"/>
            <a:ext cx="7531795" cy="129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6332454" algn="just">
              <a:lnSpc>
                <a:spcPts val="2369"/>
              </a:lnSpc>
              <a:spcBef>
                <a:spcPts val="118"/>
              </a:spcBef>
            </a:pPr>
            <a:r>
              <a:rPr sz="3262" baseline="1207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r>
              <a:rPr sz="3262" spc="419" baseline="1207" dirty="0">
                <a:solidFill>
                  <a:srgbClr val="82992A"/>
                </a:solidFill>
                <a:latin typeface="Arial"/>
                <a:cs typeface="Arial"/>
              </a:rPr>
              <a:t> </a:t>
            </a:r>
            <a:r>
              <a:rPr sz="2854" b="1" spc="4" baseline="1410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2854" b="1" baseline="1410" dirty="0">
                <a:solidFill>
                  <a:srgbClr val="262626"/>
                </a:solidFill>
                <a:latin typeface="Garamond"/>
                <a:cs typeface="Garamond"/>
              </a:rPr>
              <a:t>atatan :</a:t>
            </a:r>
            <a:endParaRPr sz="1903">
              <a:latin typeface="Garamond"/>
              <a:cs typeface="Garamond"/>
            </a:endParaRPr>
          </a:p>
          <a:p>
            <a:pPr marL="11506" algn="just">
              <a:lnSpc>
                <a:spcPts val="2140"/>
              </a:lnSpc>
              <a:spcBef>
                <a:spcPts val="969"/>
              </a:spcBef>
            </a:pPr>
            <a:r>
              <a:rPr sz="1903" spc="-58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72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 selalu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jika un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selalu </a:t>
            </a:r>
            <a:endParaRPr sz="1903">
              <a:latin typeface="Garamond"/>
              <a:cs typeface="Garamond"/>
            </a:endParaRPr>
          </a:p>
          <a:p>
            <a:pPr marL="11506" algn="just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ben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-76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  Ol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 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itu,  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ta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ha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us 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mbuat 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isi 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suatu 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saat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 </a:t>
            </a:r>
            <a:endParaRPr sz="1903">
              <a:latin typeface="Garamond"/>
              <a:cs typeface="Garamond"/>
            </a:endParaRPr>
          </a:p>
          <a:p>
            <a:pPr marL="11506" algn="just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salah a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ar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akhi</a:t>
            </a:r>
            <a:r>
              <a:rPr sz="1903" spc="-76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 txBox="1"/>
          <p:nvPr/>
        </p:nvSpPr>
        <p:spPr>
          <a:xfrm>
            <a:off x="2342089" y="1613112"/>
            <a:ext cx="1617418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spc="4" baseline="3078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ontoh :</a:t>
            </a:r>
            <a:endParaRPr sz="3488">
              <a:latin typeface="Garamond"/>
              <a:cs typeface="Garamond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1BF5A7-B535-4140-98F9-F9AFB35C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83" y="2129641"/>
            <a:ext cx="7220235" cy="3115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5" y="691431"/>
            <a:ext cx="9696364" cy="545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251675" y="991058"/>
            <a:ext cx="9696364" cy="497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729433" y="1179207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6" y="4943855"/>
                </a:moveTo>
                <a:lnTo>
                  <a:pt x="6096" y="13716"/>
                </a:lnTo>
                <a:lnTo>
                  <a:pt x="13715" y="6096"/>
                </a:lnTo>
                <a:lnTo>
                  <a:pt x="9622535" y="6096"/>
                </a:lnTo>
                <a:lnTo>
                  <a:pt x="9636251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729433" y="1179207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6"/>
                </a:lnTo>
                <a:lnTo>
                  <a:pt x="13715" y="6096"/>
                </a:lnTo>
                <a:lnTo>
                  <a:pt x="6096" y="13716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6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741860" y="1191634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251675" y="3200255"/>
            <a:ext cx="607553" cy="48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42897" y="3200255"/>
            <a:ext cx="596507" cy="489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2361841" y="2623529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5264402" y="1788632"/>
            <a:ext cx="1723608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5232" b="1" spc="8" baseline="3078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5232" b="1" spc="-4" baseline="3078" dirty="0">
                <a:solidFill>
                  <a:srgbClr val="262626"/>
                </a:solidFill>
                <a:latin typeface="Garamond"/>
                <a:cs typeface="Garamond"/>
              </a:rPr>
              <a:t>-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wh</a:t>
            </a:r>
            <a:r>
              <a:rPr sz="5232" b="1" spc="-4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le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089" y="2793710"/>
            <a:ext cx="7501486" cy="1427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9268">
              <a:lnSpc>
                <a:spcPts val="2048"/>
              </a:lnSpc>
              <a:spcBef>
                <a:spcPts val="102"/>
              </a:spcBef>
            </a:pPr>
            <a:r>
              <a:rPr sz="2854" b="1" spc="-26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gan 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gan</a:t>
            </a:r>
            <a:r>
              <a:rPr sz="2854" b="1" spc="1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854" b="1" spc="-4" baseline="2821" dirty="0">
                <a:solidFill>
                  <a:srgbClr val="262626"/>
                </a:solidFill>
                <a:latin typeface="Garamond"/>
                <a:cs typeface="Garamond"/>
              </a:rPr>
              <a:t>-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2854" spc="17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halnya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58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hil</a:t>
            </a:r>
            <a:r>
              <a:rPr sz="2854" spc="-17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endParaRPr sz="1903">
              <a:latin typeface="Garamond"/>
              <a:cs typeface="Garamond"/>
            </a:endParaRPr>
          </a:p>
          <a:p>
            <a:pPr marL="11506">
              <a:lnSpc>
                <a:spcPts val="2140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 ...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ini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ju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unakan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untuk men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jakan</a:t>
            </a:r>
            <a:r>
              <a:rPr sz="1903" spc="3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sebuah </a:t>
            </a:r>
            <a:endParaRPr sz="1903">
              <a:latin typeface="Garamond"/>
              <a:cs typeface="Garamond"/>
            </a:endParaRPr>
          </a:p>
          <a:p>
            <a:pPr marL="11506">
              <a:lnSpc>
                <a:spcPts val="2140"/>
              </a:lnSpc>
              <a:spcBef>
                <a:spcPts val="145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atau se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elompok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g-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ulan</a:t>
            </a:r>
            <a:r>
              <a:rPr sz="1903" spc="-9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r>
              <a:rPr sz="1903" spc="4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anya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 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alah </a:t>
            </a:r>
            <a:endParaRPr sz="1903">
              <a:latin typeface="Garamond"/>
              <a:cs typeface="Garamond"/>
            </a:endParaRPr>
          </a:p>
          <a:p>
            <a:pPr marL="11506">
              <a:lnSpc>
                <a:spcPts val="2140"/>
              </a:lnSpc>
              <a:spcBef>
                <a:spcPts val="145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 ...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akan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men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ecek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isi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 belakan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1903" spc="3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sementa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hile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cek </a:t>
            </a:r>
            <a:endParaRPr sz="1903">
              <a:latin typeface="Garamond"/>
              <a:cs typeface="Garamond"/>
            </a:endParaRPr>
          </a:p>
          <a:p>
            <a:pPr marL="11506">
              <a:lnSpc>
                <a:spcPts val="2140"/>
              </a:lnSpc>
              <a:spcBef>
                <a:spcPts val="145"/>
              </a:spcBef>
            </a:pP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isi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-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pan.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496955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251674" y="3213068"/>
            <a:ext cx="9628258" cy="2694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 txBox="1"/>
          <p:nvPr/>
        </p:nvSpPr>
        <p:spPr>
          <a:xfrm>
            <a:off x="2342088" y="2760631"/>
            <a:ext cx="162475" cy="301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8541" y="2801535"/>
            <a:ext cx="7310903" cy="556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ian</a:t>
            </a:r>
            <a:r>
              <a:rPr sz="2854" spc="272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49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taa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1</a:t>
            </a:r>
            <a:r>
              <a:rPr sz="2854" spc="27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72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49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27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28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ijalan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2854" spc="272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28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2854" spc="58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ng</a:t>
            </a:r>
            <a:r>
              <a:rPr sz="2854" spc="27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ampai</a:t>
            </a:r>
            <a:endParaRPr sz="1903">
              <a:latin typeface="Garamond"/>
              <a:cs typeface="Garamond"/>
            </a:endParaRPr>
          </a:p>
          <a:p>
            <a:pPr marL="11506" marR="36244">
              <a:lnSpc>
                <a:spcPct val="93749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kapan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salah.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2088" y="3460699"/>
            <a:ext cx="162475" cy="301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33"/>
              </a:lnSpc>
              <a:spcBef>
                <a:spcPts val="116"/>
              </a:spcBef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21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8540" y="3501604"/>
            <a:ext cx="2059736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-5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j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ian  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1594" y="3501604"/>
            <a:ext cx="956713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ilak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1384" y="3501604"/>
            <a:ext cx="696466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setel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2963" y="3501604"/>
            <a:ext cx="665778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ba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1403" y="3501604"/>
            <a:ext cx="1136011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49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ataa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0697" y="3501604"/>
            <a:ext cx="554623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maka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0054" y="3501604"/>
            <a:ext cx="499771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pa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8541" y="3791571"/>
            <a:ext cx="7310144" cy="845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aan</a:t>
            </a:r>
            <a:r>
              <a:rPr sz="2854" spc="23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854" b="1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..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r>
              <a:rPr sz="2854" b="1" spc="2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spc="-8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23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mi</a:t>
            </a:r>
            <a:r>
              <a:rPr sz="2854" b="1" spc="-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imal</a:t>
            </a:r>
            <a:r>
              <a:rPr sz="2854" b="1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akan</a:t>
            </a:r>
            <a:r>
              <a:rPr sz="2854" b="1" spc="2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="1" spc="-4" baseline="2821" dirty="0">
                <a:solidFill>
                  <a:srgbClr val="262626"/>
                </a:solidFill>
                <a:latin typeface="Garamond"/>
                <a:cs typeface="Garamond"/>
              </a:rPr>
              <a:t>j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kan</a:t>
            </a:r>
            <a:r>
              <a:rPr sz="2854" b="1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seka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i,</a:t>
            </a:r>
            <a:r>
              <a:rPr sz="2854" b="1" spc="24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2854" b="1" spc="17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="1" spc="2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="1" spc="4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="1" spc="-8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="1" baseline="2821" dirty="0">
                <a:solidFill>
                  <a:srgbClr val="262626"/>
                </a:solidFill>
                <a:latin typeface="Garamond"/>
                <a:cs typeface="Garamond"/>
              </a:rPr>
              <a:t>gitu</a:t>
            </a:r>
            <a:endParaRPr sz="1903">
              <a:latin typeface="Garamond"/>
              <a:cs typeface="Garamond"/>
            </a:endParaRPr>
          </a:p>
          <a:p>
            <a:pPr marL="11506" marR="7010">
              <a:lnSpc>
                <a:spcPts val="2140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masuk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ok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ul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 cek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isi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tet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pi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sung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men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j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 </a:t>
            </a:r>
            <a:endParaRPr sz="1903">
              <a:latin typeface="Garamond"/>
              <a:cs typeface="Garamond"/>
            </a:endParaRPr>
          </a:p>
          <a:p>
            <a:pPr marL="11506" marR="7010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nyataan.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0F1E37-B821-4CC2-8194-61C5C797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64" y="1334758"/>
            <a:ext cx="2356389" cy="1135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81AFF1-BAA9-4679-A136-2749D6AEBFB7}"/>
</file>

<file path=customXml/itemProps2.xml><?xml version="1.0" encoding="utf-8"?>
<ds:datastoreItem xmlns:ds="http://schemas.openxmlformats.org/officeDocument/2006/customXml" ds:itemID="{8AC4DD9D-B6CC-4D5F-BAA7-821CF9FDF976}"/>
</file>

<file path=customXml/itemProps3.xml><?xml version="1.0" encoding="utf-8"?>
<ds:datastoreItem xmlns:ds="http://schemas.openxmlformats.org/officeDocument/2006/customXml" ds:itemID="{C51239EF-B096-44E6-9871-4FC07FE5BE1C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4</cp:revision>
  <dcterms:created xsi:type="dcterms:W3CDTF">2019-01-03T06:00:48Z</dcterms:created>
  <dcterms:modified xsi:type="dcterms:W3CDTF">2019-01-03T06:31:27Z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